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8" r:id="rId3"/>
    <p:sldId id="351" r:id="rId4"/>
    <p:sldId id="352" r:id="rId5"/>
    <p:sldId id="269" r:id="rId6"/>
    <p:sldId id="277" r:id="rId7"/>
    <p:sldId id="286" r:id="rId8"/>
    <p:sldId id="276" r:id="rId9"/>
    <p:sldId id="329" r:id="rId10"/>
    <p:sldId id="349" r:id="rId11"/>
    <p:sldId id="350" r:id="rId12"/>
    <p:sldId id="330" r:id="rId13"/>
    <p:sldId id="342" r:id="rId14"/>
    <p:sldId id="348" r:id="rId15"/>
    <p:sldId id="344" r:id="rId16"/>
    <p:sldId id="345" r:id="rId17"/>
    <p:sldId id="346" r:id="rId18"/>
    <p:sldId id="347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1BD2F-FA3A-4718-9DC2-CD29D6278EDF}" v="810" dt="2022-12-26T09:28:3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notesViewPr>
    <p:cSldViewPr snapToGrid="0"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434D-3933-4908-A2DA-0BEF6432F24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FB91-E21A-4AB1-8496-0D654D751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9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1A7BE-B918-43B7-9A33-0310D1AD740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A2FD-2F96-43F4-BDF6-599CB620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22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288646" y="1621645"/>
            <a:ext cx="3614709" cy="3614709"/>
          </a:xfrm>
          <a:custGeom>
            <a:avLst/>
            <a:gdLst>
              <a:gd name="connsiteX0" fmla="*/ 1809311 w 3614709"/>
              <a:gd name="connsiteY0" fmla="*/ 1 h 3614709"/>
              <a:gd name="connsiteX1" fmla="*/ 2494898 w 3614709"/>
              <a:gd name="connsiteY1" fmla="*/ 284850 h 3614709"/>
              <a:gd name="connsiteX2" fmla="*/ 3331344 w 3614709"/>
              <a:gd name="connsiteY2" fmla="*/ 1123108 h 3614709"/>
              <a:gd name="connsiteX3" fmla="*/ 3329860 w 3614709"/>
              <a:gd name="connsiteY3" fmla="*/ 2494898 h 3614709"/>
              <a:gd name="connsiteX4" fmla="*/ 2491602 w 3614709"/>
              <a:gd name="connsiteY4" fmla="*/ 3331344 h 3614709"/>
              <a:gd name="connsiteX5" fmla="*/ 1119813 w 3614709"/>
              <a:gd name="connsiteY5" fmla="*/ 3329860 h 3614709"/>
              <a:gd name="connsiteX6" fmla="*/ 283366 w 3614709"/>
              <a:gd name="connsiteY6" fmla="*/ 2491602 h 3614709"/>
              <a:gd name="connsiteX7" fmla="*/ 284850 w 3614709"/>
              <a:gd name="connsiteY7" fmla="*/ 1119813 h 3614709"/>
              <a:gd name="connsiteX8" fmla="*/ 1123109 w 3614709"/>
              <a:gd name="connsiteY8" fmla="*/ 283366 h 3614709"/>
              <a:gd name="connsiteX9" fmla="*/ 1809311 w 3614709"/>
              <a:gd name="connsiteY9" fmla="*/ 1 h 361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4709" h="3614709">
                <a:moveTo>
                  <a:pt x="1809311" y="1"/>
                </a:moveTo>
                <a:cubicBezTo>
                  <a:pt x="2057556" y="270"/>
                  <a:pt x="2305698" y="95241"/>
                  <a:pt x="2494898" y="284850"/>
                </a:cubicBezTo>
                <a:lnTo>
                  <a:pt x="3331344" y="1123108"/>
                </a:lnTo>
                <a:cubicBezTo>
                  <a:pt x="3709743" y="1502327"/>
                  <a:pt x="3709079" y="2116498"/>
                  <a:pt x="3329860" y="2494898"/>
                </a:cubicBezTo>
                <a:lnTo>
                  <a:pt x="2491602" y="3331344"/>
                </a:lnTo>
                <a:cubicBezTo>
                  <a:pt x="2112383" y="3709743"/>
                  <a:pt x="1498212" y="3709079"/>
                  <a:pt x="1119813" y="3329860"/>
                </a:cubicBezTo>
                <a:lnTo>
                  <a:pt x="283366" y="2491602"/>
                </a:lnTo>
                <a:cubicBezTo>
                  <a:pt x="-95033" y="2112383"/>
                  <a:pt x="-94369" y="1498212"/>
                  <a:pt x="284850" y="1119813"/>
                </a:cubicBezTo>
                <a:lnTo>
                  <a:pt x="1123109" y="283366"/>
                </a:lnTo>
                <a:cubicBezTo>
                  <a:pt x="1312718" y="94166"/>
                  <a:pt x="1561066" y="-267"/>
                  <a:pt x="1809311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603250" y="1841500"/>
            <a:ext cx="1275187" cy="12751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4414837" y="1841500"/>
            <a:ext cx="1275187" cy="12751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8226984" y="1840892"/>
            <a:ext cx="1275187" cy="12751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07106" y="509449"/>
            <a:ext cx="2238822" cy="2238822"/>
          </a:xfrm>
          <a:custGeom>
            <a:avLst/>
            <a:gdLst>
              <a:gd name="connsiteX0" fmla="*/ 1568754 w 3164411"/>
              <a:gd name="connsiteY0" fmla="*/ 35 h 3164411"/>
              <a:gd name="connsiteX1" fmla="*/ 2242719 w 3164411"/>
              <a:gd name="connsiteY1" fmla="*/ 272511 h 3164411"/>
              <a:gd name="connsiteX2" fmla="*/ 2880481 w 3164411"/>
              <a:gd name="connsiteY2" fmla="*/ 899519 h 3164411"/>
              <a:gd name="connsiteX3" fmla="*/ 2891901 w 3164411"/>
              <a:gd name="connsiteY3" fmla="*/ 2242719 h 3164411"/>
              <a:gd name="connsiteX4" fmla="*/ 2264893 w 3164411"/>
              <a:gd name="connsiteY4" fmla="*/ 2880481 h 3164411"/>
              <a:gd name="connsiteX5" fmla="*/ 921693 w 3164411"/>
              <a:gd name="connsiteY5" fmla="*/ 2891901 h 3164411"/>
              <a:gd name="connsiteX6" fmla="*/ 283931 w 3164411"/>
              <a:gd name="connsiteY6" fmla="*/ 2264893 h 3164411"/>
              <a:gd name="connsiteX7" fmla="*/ 272511 w 3164411"/>
              <a:gd name="connsiteY7" fmla="*/ 921693 h 3164411"/>
              <a:gd name="connsiteX8" fmla="*/ 899519 w 3164411"/>
              <a:gd name="connsiteY8" fmla="*/ 283931 h 3164411"/>
              <a:gd name="connsiteX9" fmla="*/ 1568754 w 3164411"/>
              <a:gd name="connsiteY9" fmla="*/ 35 h 316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4411" h="3164411">
                <a:moveTo>
                  <a:pt x="1568754" y="35"/>
                </a:moveTo>
                <a:cubicBezTo>
                  <a:pt x="1811825" y="-2031"/>
                  <a:pt x="2055685" y="88631"/>
                  <a:pt x="2242719" y="272511"/>
                </a:cubicBezTo>
                <a:lnTo>
                  <a:pt x="2880481" y="899519"/>
                </a:lnTo>
                <a:cubicBezTo>
                  <a:pt x="3254549" y="1267280"/>
                  <a:pt x="3259662" y="1868651"/>
                  <a:pt x="2891901" y="2242719"/>
                </a:cubicBezTo>
                <a:lnTo>
                  <a:pt x="2264893" y="2880481"/>
                </a:lnTo>
                <a:cubicBezTo>
                  <a:pt x="1897132" y="3254549"/>
                  <a:pt x="1295761" y="3259662"/>
                  <a:pt x="921693" y="2891901"/>
                </a:cubicBezTo>
                <a:lnTo>
                  <a:pt x="283931" y="2264893"/>
                </a:lnTo>
                <a:cubicBezTo>
                  <a:pt x="-90137" y="1897132"/>
                  <a:pt x="-95250" y="1295761"/>
                  <a:pt x="272511" y="921693"/>
                </a:cubicBezTo>
                <a:lnTo>
                  <a:pt x="899519" y="283931"/>
                </a:lnTo>
                <a:cubicBezTo>
                  <a:pt x="1083400" y="96897"/>
                  <a:pt x="1325683" y="2102"/>
                  <a:pt x="1568754" y="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481111" y="509450"/>
            <a:ext cx="2238822" cy="2238822"/>
          </a:xfrm>
          <a:custGeom>
            <a:avLst/>
            <a:gdLst>
              <a:gd name="connsiteX0" fmla="*/ 1568754 w 3164411"/>
              <a:gd name="connsiteY0" fmla="*/ 35 h 3164411"/>
              <a:gd name="connsiteX1" fmla="*/ 2242719 w 3164411"/>
              <a:gd name="connsiteY1" fmla="*/ 272511 h 3164411"/>
              <a:gd name="connsiteX2" fmla="*/ 2880481 w 3164411"/>
              <a:gd name="connsiteY2" fmla="*/ 899519 h 3164411"/>
              <a:gd name="connsiteX3" fmla="*/ 2891901 w 3164411"/>
              <a:gd name="connsiteY3" fmla="*/ 2242719 h 3164411"/>
              <a:gd name="connsiteX4" fmla="*/ 2264893 w 3164411"/>
              <a:gd name="connsiteY4" fmla="*/ 2880481 h 3164411"/>
              <a:gd name="connsiteX5" fmla="*/ 921693 w 3164411"/>
              <a:gd name="connsiteY5" fmla="*/ 2891901 h 3164411"/>
              <a:gd name="connsiteX6" fmla="*/ 283931 w 3164411"/>
              <a:gd name="connsiteY6" fmla="*/ 2264893 h 3164411"/>
              <a:gd name="connsiteX7" fmla="*/ 272511 w 3164411"/>
              <a:gd name="connsiteY7" fmla="*/ 921693 h 3164411"/>
              <a:gd name="connsiteX8" fmla="*/ 899519 w 3164411"/>
              <a:gd name="connsiteY8" fmla="*/ 283931 h 3164411"/>
              <a:gd name="connsiteX9" fmla="*/ 1568754 w 3164411"/>
              <a:gd name="connsiteY9" fmla="*/ 35 h 316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4411" h="3164411">
                <a:moveTo>
                  <a:pt x="1568754" y="35"/>
                </a:moveTo>
                <a:cubicBezTo>
                  <a:pt x="1811825" y="-2031"/>
                  <a:pt x="2055685" y="88631"/>
                  <a:pt x="2242719" y="272511"/>
                </a:cubicBezTo>
                <a:lnTo>
                  <a:pt x="2880481" y="899519"/>
                </a:lnTo>
                <a:cubicBezTo>
                  <a:pt x="3254549" y="1267280"/>
                  <a:pt x="3259662" y="1868651"/>
                  <a:pt x="2891901" y="2242719"/>
                </a:cubicBezTo>
                <a:lnTo>
                  <a:pt x="2264893" y="2880481"/>
                </a:lnTo>
                <a:cubicBezTo>
                  <a:pt x="1897132" y="3254549"/>
                  <a:pt x="1295761" y="3259662"/>
                  <a:pt x="921693" y="2891901"/>
                </a:cubicBezTo>
                <a:lnTo>
                  <a:pt x="283931" y="2264893"/>
                </a:lnTo>
                <a:cubicBezTo>
                  <a:pt x="-90137" y="1897132"/>
                  <a:pt x="-95250" y="1295761"/>
                  <a:pt x="272511" y="921693"/>
                </a:cubicBezTo>
                <a:lnTo>
                  <a:pt x="899519" y="283931"/>
                </a:lnTo>
                <a:cubicBezTo>
                  <a:pt x="1083400" y="96897"/>
                  <a:pt x="1325683" y="2102"/>
                  <a:pt x="1568754" y="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1072241" y="3653255"/>
            <a:ext cx="2238822" cy="2238822"/>
          </a:xfrm>
          <a:custGeom>
            <a:avLst/>
            <a:gdLst>
              <a:gd name="connsiteX0" fmla="*/ 1568754 w 3164411"/>
              <a:gd name="connsiteY0" fmla="*/ 35 h 3164411"/>
              <a:gd name="connsiteX1" fmla="*/ 2242719 w 3164411"/>
              <a:gd name="connsiteY1" fmla="*/ 272511 h 3164411"/>
              <a:gd name="connsiteX2" fmla="*/ 2880481 w 3164411"/>
              <a:gd name="connsiteY2" fmla="*/ 899519 h 3164411"/>
              <a:gd name="connsiteX3" fmla="*/ 2891901 w 3164411"/>
              <a:gd name="connsiteY3" fmla="*/ 2242719 h 3164411"/>
              <a:gd name="connsiteX4" fmla="*/ 2264893 w 3164411"/>
              <a:gd name="connsiteY4" fmla="*/ 2880481 h 3164411"/>
              <a:gd name="connsiteX5" fmla="*/ 921693 w 3164411"/>
              <a:gd name="connsiteY5" fmla="*/ 2891901 h 3164411"/>
              <a:gd name="connsiteX6" fmla="*/ 283931 w 3164411"/>
              <a:gd name="connsiteY6" fmla="*/ 2264893 h 3164411"/>
              <a:gd name="connsiteX7" fmla="*/ 272511 w 3164411"/>
              <a:gd name="connsiteY7" fmla="*/ 921693 h 3164411"/>
              <a:gd name="connsiteX8" fmla="*/ 899519 w 3164411"/>
              <a:gd name="connsiteY8" fmla="*/ 283931 h 3164411"/>
              <a:gd name="connsiteX9" fmla="*/ 1568754 w 3164411"/>
              <a:gd name="connsiteY9" fmla="*/ 35 h 316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4411" h="3164411">
                <a:moveTo>
                  <a:pt x="1568754" y="35"/>
                </a:moveTo>
                <a:cubicBezTo>
                  <a:pt x="1811825" y="-2031"/>
                  <a:pt x="2055685" y="88631"/>
                  <a:pt x="2242719" y="272511"/>
                </a:cubicBezTo>
                <a:lnTo>
                  <a:pt x="2880481" y="899519"/>
                </a:lnTo>
                <a:cubicBezTo>
                  <a:pt x="3254549" y="1267280"/>
                  <a:pt x="3259662" y="1868651"/>
                  <a:pt x="2891901" y="2242719"/>
                </a:cubicBezTo>
                <a:lnTo>
                  <a:pt x="2264893" y="2880481"/>
                </a:lnTo>
                <a:cubicBezTo>
                  <a:pt x="1897132" y="3254549"/>
                  <a:pt x="1295761" y="3259662"/>
                  <a:pt x="921693" y="2891901"/>
                </a:cubicBezTo>
                <a:lnTo>
                  <a:pt x="283931" y="2264893"/>
                </a:lnTo>
                <a:cubicBezTo>
                  <a:pt x="-90137" y="1897132"/>
                  <a:pt x="-95250" y="1295761"/>
                  <a:pt x="272511" y="921693"/>
                </a:cubicBezTo>
                <a:lnTo>
                  <a:pt x="899519" y="283931"/>
                </a:lnTo>
                <a:cubicBezTo>
                  <a:pt x="1083400" y="96897"/>
                  <a:pt x="1325683" y="2102"/>
                  <a:pt x="1568754" y="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4415978" y="3653255"/>
            <a:ext cx="2238822" cy="2238822"/>
          </a:xfrm>
          <a:custGeom>
            <a:avLst/>
            <a:gdLst>
              <a:gd name="connsiteX0" fmla="*/ 1568754 w 3164411"/>
              <a:gd name="connsiteY0" fmla="*/ 35 h 3164411"/>
              <a:gd name="connsiteX1" fmla="*/ 2242719 w 3164411"/>
              <a:gd name="connsiteY1" fmla="*/ 272511 h 3164411"/>
              <a:gd name="connsiteX2" fmla="*/ 2880481 w 3164411"/>
              <a:gd name="connsiteY2" fmla="*/ 899519 h 3164411"/>
              <a:gd name="connsiteX3" fmla="*/ 2891901 w 3164411"/>
              <a:gd name="connsiteY3" fmla="*/ 2242719 h 3164411"/>
              <a:gd name="connsiteX4" fmla="*/ 2264893 w 3164411"/>
              <a:gd name="connsiteY4" fmla="*/ 2880481 h 3164411"/>
              <a:gd name="connsiteX5" fmla="*/ 921693 w 3164411"/>
              <a:gd name="connsiteY5" fmla="*/ 2891901 h 3164411"/>
              <a:gd name="connsiteX6" fmla="*/ 283931 w 3164411"/>
              <a:gd name="connsiteY6" fmla="*/ 2264893 h 3164411"/>
              <a:gd name="connsiteX7" fmla="*/ 272511 w 3164411"/>
              <a:gd name="connsiteY7" fmla="*/ 921693 h 3164411"/>
              <a:gd name="connsiteX8" fmla="*/ 899519 w 3164411"/>
              <a:gd name="connsiteY8" fmla="*/ 283931 h 3164411"/>
              <a:gd name="connsiteX9" fmla="*/ 1568754 w 3164411"/>
              <a:gd name="connsiteY9" fmla="*/ 35 h 316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4411" h="3164411">
                <a:moveTo>
                  <a:pt x="1568754" y="35"/>
                </a:moveTo>
                <a:cubicBezTo>
                  <a:pt x="1811825" y="-2031"/>
                  <a:pt x="2055685" y="88631"/>
                  <a:pt x="2242719" y="272511"/>
                </a:cubicBezTo>
                <a:lnTo>
                  <a:pt x="2880481" y="899519"/>
                </a:lnTo>
                <a:cubicBezTo>
                  <a:pt x="3254549" y="1267280"/>
                  <a:pt x="3259662" y="1868651"/>
                  <a:pt x="2891901" y="2242719"/>
                </a:cubicBezTo>
                <a:lnTo>
                  <a:pt x="2264893" y="2880481"/>
                </a:lnTo>
                <a:cubicBezTo>
                  <a:pt x="1897132" y="3254549"/>
                  <a:pt x="1295761" y="3259662"/>
                  <a:pt x="921693" y="2891901"/>
                </a:cubicBezTo>
                <a:lnTo>
                  <a:pt x="283931" y="2264893"/>
                </a:lnTo>
                <a:cubicBezTo>
                  <a:pt x="-90137" y="1897132"/>
                  <a:pt x="-95250" y="1295761"/>
                  <a:pt x="272511" y="921693"/>
                </a:cubicBezTo>
                <a:lnTo>
                  <a:pt x="899519" y="283931"/>
                </a:lnTo>
                <a:cubicBezTo>
                  <a:pt x="1083400" y="96897"/>
                  <a:pt x="1325683" y="2102"/>
                  <a:pt x="1568754" y="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71825" y="3806824"/>
            <a:ext cx="1606550" cy="16065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08550" y="3429000"/>
            <a:ext cx="2362200" cy="23622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400925" y="3811587"/>
            <a:ext cx="1606550" cy="159702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12541" y="1411712"/>
            <a:ext cx="3366917" cy="3366917"/>
          </a:xfrm>
          <a:custGeom>
            <a:avLst/>
            <a:gdLst>
              <a:gd name="connsiteX0" fmla="*/ 1679281 w 3366917"/>
              <a:gd name="connsiteY0" fmla="*/ 3 h 3366917"/>
              <a:gd name="connsiteX1" fmla="*/ 2283494 w 3366917"/>
              <a:gd name="connsiteY1" fmla="*/ 248521 h 3366917"/>
              <a:gd name="connsiteX2" fmla="*/ 3115401 w 3366917"/>
              <a:gd name="connsiteY2" fmla="*/ 1076308 h 3366917"/>
              <a:gd name="connsiteX3" fmla="*/ 3118397 w 3366917"/>
              <a:gd name="connsiteY3" fmla="*/ 2283494 h 3366917"/>
              <a:gd name="connsiteX4" fmla="*/ 2290610 w 3366917"/>
              <a:gd name="connsiteY4" fmla="*/ 3115401 h 3366917"/>
              <a:gd name="connsiteX5" fmla="*/ 1083424 w 3366917"/>
              <a:gd name="connsiteY5" fmla="*/ 3118397 h 3366917"/>
              <a:gd name="connsiteX6" fmla="*/ 251518 w 3366917"/>
              <a:gd name="connsiteY6" fmla="*/ 2290610 h 3366917"/>
              <a:gd name="connsiteX7" fmla="*/ 248521 w 3366917"/>
              <a:gd name="connsiteY7" fmla="*/ 1083424 h 3366917"/>
              <a:gd name="connsiteX8" fmla="*/ 1076308 w 3366917"/>
              <a:gd name="connsiteY8" fmla="*/ 251518 h 3366917"/>
              <a:gd name="connsiteX9" fmla="*/ 1679281 w 3366917"/>
              <a:gd name="connsiteY9" fmla="*/ 3 h 336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917" h="3366917">
                <a:moveTo>
                  <a:pt x="1679281" y="3"/>
                </a:moveTo>
                <a:cubicBezTo>
                  <a:pt x="1897738" y="-539"/>
                  <a:pt x="2116403" y="82257"/>
                  <a:pt x="2283494" y="248521"/>
                </a:cubicBezTo>
                <a:lnTo>
                  <a:pt x="3115401" y="1076308"/>
                </a:lnTo>
                <a:cubicBezTo>
                  <a:pt x="3449583" y="1408836"/>
                  <a:pt x="3450925" y="1949311"/>
                  <a:pt x="3118397" y="2283494"/>
                </a:cubicBezTo>
                <a:lnTo>
                  <a:pt x="2290610" y="3115401"/>
                </a:lnTo>
                <a:cubicBezTo>
                  <a:pt x="1958082" y="3449583"/>
                  <a:pt x="1417607" y="3450925"/>
                  <a:pt x="1083424" y="3118397"/>
                </a:cubicBezTo>
                <a:lnTo>
                  <a:pt x="251518" y="2290610"/>
                </a:lnTo>
                <a:cubicBezTo>
                  <a:pt x="-82665" y="1958082"/>
                  <a:pt x="-84006" y="1417607"/>
                  <a:pt x="248521" y="1083424"/>
                </a:cubicBezTo>
                <a:lnTo>
                  <a:pt x="1076308" y="251518"/>
                </a:lnTo>
                <a:cubicBezTo>
                  <a:pt x="1242572" y="84426"/>
                  <a:pt x="1460823" y="545"/>
                  <a:pt x="1679281" y="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117023" y="2088387"/>
            <a:ext cx="2013567" cy="2013567"/>
          </a:xfrm>
          <a:custGeom>
            <a:avLst/>
            <a:gdLst>
              <a:gd name="connsiteX0" fmla="*/ 1004285 w 2013567"/>
              <a:gd name="connsiteY0" fmla="*/ 2 h 2013567"/>
              <a:gd name="connsiteX1" fmla="*/ 1365632 w 2013567"/>
              <a:gd name="connsiteY1" fmla="*/ 148627 h 2013567"/>
              <a:gd name="connsiteX2" fmla="*/ 1863149 w 2013567"/>
              <a:gd name="connsiteY2" fmla="*/ 643681 h 2013567"/>
              <a:gd name="connsiteX3" fmla="*/ 1864941 w 2013567"/>
              <a:gd name="connsiteY3" fmla="*/ 1365632 h 2013567"/>
              <a:gd name="connsiteX4" fmla="*/ 1369887 w 2013567"/>
              <a:gd name="connsiteY4" fmla="*/ 1863149 h 2013567"/>
              <a:gd name="connsiteX5" fmla="*/ 647936 w 2013567"/>
              <a:gd name="connsiteY5" fmla="*/ 1864941 h 2013567"/>
              <a:gd name="connsiteX6" fmla="*/ 150419 w 2013567"/>
              <a:gd name="connsiteY6" fmla="*/ 1369887 h 2013567"/>
              <a:gd name="connsiteX7" fmla="*/ 148627 w 2013567"/>
              <a:gd name="connsiteY7" fmla="*/ 647936 h 2013567"/>
              <a:gd name="connsiteX8" fmla="*/ 643681 w 2013567"/>
              <a:gd name="connsiteY8" fmla="*/ 150419 h 2013567"/>
              <a:gd name="connsiteX9" fmla="*/ 1004285 w 2013567"/>
              <a:gd name="connsiteY9" fmla="*/ 2 h 20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3567" h="2013567">
                <a:moveTo>
                  <a:pt x="1004285" y="2"/>
                </a:moveTo>
                <a:cubicBezTo>
                  <a:pt x="1134932" y="-322"/>
                  <a:pt x="1265704" y="49194"/>
                  <a:pt x="1365632" y="148627"/>
                </a:cubicBezTo>
                <a:lnTo>
                  <a:pt x="1863149" y="643681"/>
                </a:lnTo>
                <a:cubicBezTo>
                  <a:pt x="2063005" y="842547"/>
                  <a:pt x="2063807" y="1165776"/>
                  <a:pt x="1864941" y="1365632"/>
                </a:cubicBezTo>
                <a:lnTo>
                  <a:pt x="1369887" y="1863149"/>
                </a:lnTo>
                <a:cubicBezTo>
                  <a:pt x="1171021" y="2063005"/>
                  <a:pt x="847792" y="2063807"/>
                  <a:pt x="647936" y="1864941"/>
                </a:cubicBezTo>
                <a:lnTo>
                  <a:pt x="150419" y="1369887"/>
                </a:lnTo>
                <a:cubicBezTo>
                  <a:pt x="-49437" y="1171021"/>
                  <a:pt x="-50239" y="847792"/>
                  <a:pt x="148627" y="647936"/>
                </a:cubicBezTo>
                <a:lnTo>
                  <a:pt x="643681" y="150419"/>
                </a:lnTo>
                <a:cubicBezTo>
                  <a:pt x="743114" y="50491"/>
                  <a:pt x="873638" y="326"/>
                  <a:pt x="1004285" y="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61409" y="2088386"/>
            <a:ext cx="2013567" cy="2013567"/>
          </a:xfrm>
          <a:custGeom>
            <a:avLst/>
            <a:gdLst>
              <a:gd name="connsiteX0" fmla="*/ 1004285 w 2013567"/>
              <a:gd name="connsiteY0" fmla="*/ 2 h 2013567"/>
              <a:gd name="connsiteX1" fmla="*/ 1365632 w 2013567"/>
              <a:gd name="connsiteY1" fmla="*/ 148627 h 2013567"/>
              <a:gd name="connsiteX2" fmla="*/ 1863149 w 2013567"/>
              <a:gd name="connsiteY2" fmla="*/ 643681 h 2013567"/>
              <a:gd name="connsiteX3" fmla="*/ 1864941 w 2013567"/>
              <a:gd name="connsiteY3" fmla="*/ 1365632 h 2013567"/>
              <a:gd name="connsiteX4" fmla="*/ 1369887 w 2013567"/>
              <a:gd name="connsiteY4" fmla="*/ 1863149 h 2013567"/>
              <a:gd name="connsiteX5" fmla="*/ 647936 w 2013567"/>
              <a:gd name="connsiteY5" fmla="*/ 1864941 h 2013567"/>
              <a:gd name="connsiteX6" fmla="*/ 150419 w 2013567"/>
              <a:gd name="connsiteY6" fmla="*/ 1369887 h 2013567"/>
              <a:gd name="connsiteX7" fmla="*/ 148627 w 2013567"/>
              <a:gd name="connsiteY7" fmla="*/ 647936 h 2013567"/>
              <a:gd name="connsiteX8" fmla="*/ 643681 w 2013567"/>
              <a:gd name="connsiteY8" fmla="*/ 150419 h 2013567"/>
              <a:gd name="connsiteX9" fmla="*/ 1004285 w 2013567"/>
              <a:gd name="connsiteY9" fmla="*/ 2 h 201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3567" h="2013567">
                <a:moveTo>
                  <a:pt x="1004285" y="2"/>
                </a:moveTo>
                <a:cubicBezTo>
                  <a:pt x="1134933" y="-322"/>
                  <a:pt x="1265704" y="49194"/>
                  <a:pt x="1365632" y="148627"/>
                </a:cubicBezTo>
                <a:lnTo>
                  <a:pt x="1863149" y="643681"/>
                </a:lnTo>
                <a:cubicBezTo>
                  <a:pt x="2063005" y="842547"/>
                  <a:pt x="2063807" y="1165776"/>
                  <a:pt x="1864941" y="1365632"/>
                </a:cubicBezTo>
                <a:lnTo>
                  <a:pt x="1369887" y="1863149"/>
                </a:lnTo>
                <a:cubicBezTo>
                  <a:pt x="1171021" y="2063005"/>
                  <a:pt x="847792" y="2063807"/>
                  <a:pt x="647936" y="1864941"/>
                </a:cubicBezTo>
                <a:lnTo>
                  <a:pt x="150419" y="1369887"/>
                </a:lnTo>
                <a:cubicBezTo>
                  <a:pt x="-49437" y="1171021"/>
                  <a:pt x="-50239" y="847792"/>
                  <a:pt x="148627" y="647936"/>
                </a:cubicBezTo>
                <a:lnTo>
                  <a:pt x="643681" y="150419"/>
                </a:lnTo>
                <a:cubicBezTo>
                  <a:pt x="743114" y="50491"/>
                  <a:pt x="873638" y="326"/>
                  <a:pt x="1004285" y="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46064" y="580572"/>
            <a:ext cx="2381022" cy="47461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00578" y="580572"/>
            <a:ext cx="2381022" cy="47461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355092" y="580572"/>
            <a:ext cx="2381022" cy="47461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flipH="1">
            <a:off x="-190500" y="546100"/>
            <a:ext cx="2476500" cy="43053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1943100" y="1708150"/>
            <a:ext cx="2476500" cy="42545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 flipH="1">
            <a:off x="4025900" y="2387600"/>
            <a:ext cx="2476500" cy="43053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 flipH="1">
            <a:off x="5829300" y="755650"/>
            <a:ext cx="2476500" cy="4254500"/>
          </a:xfrm>
          <a:prstGeom prst="flowChartInputOutpu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90244" y="0"/>
            <a:ext cx="3124200" cy="26996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717643" y="-943897"/>
            <a:ext cx="3124200" cy="313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390244" y="2902857"/>
            <a:ext cx="3124200" cy="39551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717643" y="5370289"/>
            <a:ext cx="3124200" cy="30067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717643" y="2438401"/>
            <a:ext cx="3124200" cy="27903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1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010557"/>
            <a:ext cx="2815771" cy="48368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89944" y="1010557"/>
            <a:ext cx="2438400" cy="23551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602517" y="1010557"/>
            <a:ext cx="2438400" cy="23551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989943" y="3492313"/>
            <a:ext cx="5050973" cy="23551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15090" y="1010557"/>
            <a:ext cx="3976910" cy="23551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4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976819" y="-3113088"/>
            <a:ext cx="5636240" cy="5636240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76773" y="0"/>
            <a:ext cx="6015227" cy="6015227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949656" y="-2242344"/>
            <a:ext cx="4484688" cy="4484688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2106983" y="-1878740"/>
            <a:ext cx="10615479" cy="10615479"/>
          </a:xfrm>
          <a:custGeom>
            <a:avLst/>
            <a:gdLst>
              <a:gd name="connsiteX0" fmla="*/ 5120903 w 10615479"/>
              <a:gd name="connsiteY0" fmla="*/ 852 h 10615479"/>
              <a:gd name="connsiteX1" fmla="*/ 7654867 w 10615479"/>
              <a:gd name="connsiteY1" fmla="*/ 919295 h 10615479"/>
              <a:gd name="connsiteX2" fmla="*/ 9331721 w 10615479"/>
              <a:gd name="connsiteY2" fmla="*/ 2379425 h 10615479"/>
              <a:gd name="connsiteX3" fmla="*/ 9696185 w 10615479"/>
              <a:gd name="connsiteY3" fmla="*/ 7654867 h 10615479"/>
              <a:gd name="connsiteX4" fmla="*/ 8236054 w 10615479"/>
              <a:gd name="connsiteY4" fmla="*/ 9331721 h 10615479"/>
              <a:gd name="connsiteX5" fmla="*/ 2960613 w 10615479"/>
              <a:gd name="connsiteY5" fmla="*/ 9696185 h 10615479"/>
              <a:gd name="connsiteX6" fmla="*/ 1283758 w 10615479"/>
              <a:gd name="connsiteY6" fmla="*/ 8236054 h 10615479"/>
              <a:gd name="connsiteX7" fmla="*/ 919295 w 10615479"/>
              <a:gd name="connsiteY7" fmla="*/ 2960613 h 10615479"/>
              <a:gd name="connsiteX8" fmla="*/ 2379426 w 10615479"/>
              <a:gd name="connsiteY8" fmla="*/ 1283758 h 10615479"/>
              <a:gd name="connsiteX9" fmla="*/ 5120903 w 10615479"/>
              <a:gd name="connsiteY9" fmla="*/ 852 h 106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5479" h="10615479">
                <a:moveTo>
                  <a:pt x="5120903" y="852"/>
                </a:moveTo>
                <a:cubicBezTo>
                  <a:pt x="6018023" y="-18245"/>
                  <a:pt x="6924828" y="283609"/>
                  <a:pt x="7654867" y="919295"/>
                </a:cubicBezTo>
                <a:lnTo>
                  <a:pt x="9331721" y="2379425"/>
                </a:lnTo>
                <a:cubicBezTo>
                  <a:pt x="10889138" y="3735555"/>
                  <a:pt x="11052314" y="6097450"/>
                  <a:pt x="9696185" y="7654867"/>
                </a:cubicBezTo>
                <a:lnTo>
                  <a:pt x="8236054" y="9331721"/>
                </a:lnTo>
                <a:cubicBezTo>
                  <a:pt x="6879925" y="10889138"/>
                  <a:pt x="4518030" y="11052314"/>
                  <a:pt x="2960613" y="9696185"/>
                </a:cubicBezTo>
                <a:lnTo>
                  <a:pt x="1283758" y="8236054"/>
                </a:lnTo>
                <a:cubicBezTo>
                  <a:pt x="-273659" y="6879925"/>
                  <a:pt x="-436834" y="4518029"/>
                  <a:pt x="919295" y="2960613"/>
                </a:cubicBezTo>
                <a:lnTo>
                  <a:pt x="2379426" y="1283758"/>
                </a:lnTo>
                <a:cubicBezTo>
                  <a:pt x="3099869" y="456380"/>
                  <a:pt x="4104167" y="22495"/>
                  <a:pt x="5120903" y="8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9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flipH="1">
            <a:off x="3255092" y="-501906"/>
            <a:ext cx="4895850" cy="8642351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 flipH="1">
            <a:off x="7296150" y="-501906"/>
            <a:ext cx="4895850" cy="8642351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9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501906"/>
            <a:ext cx="4895850" cy="8642351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41058" y="-501906"/>
            <a:ext cx="4895850" cy="8642351"/>
          </a:xfrm>
          <a:prstGeom prst="parallelogram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796413"/>
            <a:ext cx="7610475" cy="7654413"/>
          </a:xfrm>
          <a:custGeom>
            <a:avLst/>
            <a:gdLst>
              <a:gd name="connsiteX0" fmla="*/ 0 w 7610475"/>
              <a:gd name="connsiteY0" fmla="*/ 0 h 6858000"/>
              <a:gd name="connsiteX1" fmla="*/ 7610475 w 7610475"/>
              <a:gd name="connsiteY1" fmla="*/ 0 h 6858000"/>
              <a:gd name="connsiteX2" fmla="*/ 7610475 w 7610475"/>
              <a:gd name="connsiteY2" fmla="*/ 6858000 h 6858000"/>
              <a:gd name="connsiteX3" fmla="*/ 0 w 7610475"/>
              <a:gd name="connsiteY3" fmla="*/ 6858000 h 6858000"/>
              <a:gd name="connsiteX4" fmla="*/ 0 w 7610475"/>
              <a:gd name="connsiteY4" fmla="*/ 0 h 6858000"/>
              <a:gd name="connsiteX0" fmla="*/ 0 w 7610475"/>
              <a:gd name="connsiteY0" fmla="*/ 0 h 6887497"/>
              <a:gd name="connsiteX1" fmla="*/ 7610475 w 7610475"/>
              <a:gd name="connsiteY1" fmla="*/ 0 h 6887497"/>
              <a:gd name="connsiteX2" fmla="*/ 6489597 w 7610475"/>
              <a:gd name="connsiteY2" fmla="*/ 6887497 h 6887497"/>
              <a:gd name="connsiteX3" fmla="*/ 0 w 7610475"/>
              <a:gd name="connsiteY3" fmla="*/ 6858000 h 6887497"/>
              <a:gd name="connsiteX4" fmla="*/ 0 w 7610475"/>
              <a:gd name="connsiteY4" fmla="*/ 0 h 6887497"/>
              <a:gd name="connsiteX0" fmla="*/ 855406 w 7610475"/>
              <a:gd name="connsiteY0" fmla="*/ 0 h 7654413"/>
              <a:gd name="connsiteX1" fmla="*/ 7610475 w 7610475"/>
              <a:gd name="connsiteY1" fmla="*/ 766916 h 7654413"/>
              <a:gd name="connsiteX2" fmla="*/ 6489597 w 7610475"/>
              <a:gd name="connsiteY2" fmla="*/ 7654413 h 7654413"/>
              <a:gd name="connsiteX3" fmla="*/ 0 w 7610475"/>
              <a:gd name="connsiteY3" fmla="*/ 7624916 h 7654413"/>
              <a:gd name="connsiteX4" fmla="*/ 855406 w 7610475"/>
              <a:gd name="connsiteY4" fmla="*/ 0 h 7654413"/>
              <a:gd name="connsiteX0" fmla="*/ 855406 w 7610475"/>
              <a:gd name="connsiteY0" fmla="*/ 0 h 7654413"/>
              <a:gd name="connsiteX1" fmla="*/ 7610475 w 7610475"/>
              <a:gd name="connsiteY1" fmla="*/ 766916 h 7654413"/>
              <a:gd name="connsiteX2" fmla="*/ 5722680 w 7610475"/>
              <a:gd name="connsiteY2" fmla="*/ 7654413 h 7654413"/>
              <a:gd name="connsiteX3" fmla="*/ 0 w 7610475"/>
              <a:gd name="connsiteY3" fmla="*/ 7624916 h 7654413"/>
              <a:gd name="connsiteX4" fmla="*/ 855406 w 7610475"/>
              <a:gd name="connsiteY4" fmla="*/ 0 h 765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0475" h="7654413">
                <a:moveTo>
                  <a:pt x="855406" y="0"/>
                </a:moveTo>
                <a:lnTo>
                  <a:pt x="7610475" y="766916"/>
                </a:lnTo>
                <a:lnTo>
                  <a:pt x="5722680" y="7654413"/>
                </a:lnTo>
                <a:lnTo>
                  <a:pt x="0" y="7624916"/>
                </a:lnTo>
                <a:lnTo>
                  <a:pt x="855406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40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3244" y="-2033756"/>
            <a:ext cx="10925512" cy="10925512"/>
          </a:xfrm>
          <a:custGeom>
            <a:avLst/>
            <a:gdLst>
              <a:gd name="connsiteX0" fmla="*/ 5462756 w 10925512"/>
              <a:gd name="connsiteY0" fmla="*/ 2950562 h 10925512"/>
              <a:gd name="connsiteX1" fmla="*/ 2950562 w 10925512"/>
              <a:gd name="connsiteY1" fmla="*/ 5462756 h 10925512"/>
              <a:gd name="connsiteX2" fmla="*/ 5462756 w 10925512"/>
              <a:gd name="connsiteY2" fmla="*/ 7974949 h 10925512"/>
              <a:gd name="connsiteX3" fmla="*/ 7974949 w 10925512"/>
              <a:gd name="connsiteY3" fmla="*/ 5462756 h 10925512"/>
              <a:gd name="connsiteX4" fmla="*/ 5462756 w 10925512"/>
              <a:gd name="connsiteY4" fmla="*/ 0 h 10925512"/>
              <a:gd name="connsiteX5" fmla="*/ 10925512 w 10925512"/>
              <a:gd name="connsiteY5" fmla="*/ 5462756 h 10925512"/>
              <a:gd name="connsiteX6" fmla="*/ 5462756 w 10925512"/>
              <a:gd name="connsiteY6" fmla="*/ 10925512 h 10925512"/>
              <a:gd name="connsiteX7" fmla="*/ 0 w 10925512"/>
              <a:gd name="connsiteY7" fmla="*/ 5462756 h 1092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5512" h="10925512">
                <a:moveTo>
                  <a:pt x="5462756" y="2950562"/>
                </a:moveTo>
                <a:lnTo>
                  <a:pt x="2950562" y="5462756"/>
                </a:lnTo>
                <a:lnTo>
                  <a:pt x="5462756" y="7974949"/>
                </a:lnTo>
                <a:lnTo>
                  <a:pt x="7974949" y="5462756"/>
                </a:lnTo>
                <a:close/>
                <a:moveTo>
                  <a:pt x="5462756" y="0"/>
                </a:moveTo>
                <a:lnTo>
                  <a:pt x="10925512" y="5462756"/>
                </a:lnTo>
                <a:lnTo>
                  <a:pt x="5462756" y="10925512"/>
                </a:lnTo>
                <a:lnTo>
                  <a:pt x="0" y="54627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3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713493" y="-1029705"/>
            <a:ext cx="8765012" cy="8765011"/>
          </a:xfrm>
          <a:custGeom>
            <a:avLst/>
            <a:gdLst>
              <a:gd name="connsiteX0" fmla="*/ 4380387 w 8765012"/>
              <a:gd name="connsiteY0" fmla="*/ 2273463 h 8765011"/>
              <a:gd name="connsiteX1" fmla="*/ 3553895 w 8765012"/>
              <a:gd name="connsiteY1" fmla="*/ 2616746 h 8765011"/>
              <a:gd name="connsiteX2" fmla="*/ 2538943 w 8765012"/>
              <a:gd name="connsiteY2" fmla="*/ 3633667 h 8765011"/>
              <a:gd name="connsiteX3" fmla="*/ 2540545 w 8765012"/>
              <a:gd name="connsiteY3" fmla="*/ 5287315 h 8765011"/>
              <a:gd name="connsiteX4" fmla="*/ 3557466 w 8765012"/>
              <a:gd name="connsiteY4" fmla="*/ 6302267 h 8765011"/>
              <a:gd name="connsiteX5" fmla="*/ 5211114 w 8765012"/>
              <a:gd name="connsiteY5" fmla="*/ 6300665 h 8765011"/>
              <a:gd name="connsiteX6" fmla="*/ 6226066 w 8765012"/>
              <a:gd name="connsiteY6" fmla="*/ 5283744 h 8765011"/>
              <a:gd name="connsiteX7" fmla="*/ 6224464 w 8765012"/>
              <a:gd name="connsiteY7" fmla="*/ 3630096 h 8765011"/>
              <a:gd name="connsiteX8" fmla="*/ 5207543 w 8765012"/>
              <a:gd name="connsiteY8" fmla="*/ 2615144 h 8765011"/>
              <a:gd name="connsiteX9" fmla="*/ 4380387 w 8765012"/>
              <a:gd name="connsiteY9" fmla="*/ 2273463 h 8765011"/>
              <a:gd name="connsiteX10" fmla="*/ 4369786 w 8765012"/>
              <a:gd name="connsiteY10" fmla="*/ 11 h 8765011"/>
              <a:gd name="connsiteX11" fmla="*/ 6133814 w 8765012"/>
              <a:gd name="connsiteY11" fmla="*/ 724705 h 8765011"/>
              <a:gd name="connsiteX12" fmla="*/ 8030081 w 8765012"/>
              <a:gd name="connsiteY12" fmla="*/ 2609994 h 8765011"/>
              <a:gd name="connsiteX13" fmla="*/ 8040309 w 8765012"/>
              <a:gd name="connsiteY13" fmla="*/ 6133813 h 8765011"/>
              <a:gd name="connsiteX14" fmla="*/ 6155020 w 8765012"/>
              <a:gd name="connsiteY14" fmla="*/ 8030080 h 8765011"/>
              <a:gd name="connsiteX15" fmla="*/ 2631199 w 8765012"/>
              <a:gd name="connsiteY15" fmla="*/ 8040308 h 8765011"/>
              <a:gd name="connsiteX16" fmla="*/ 734934 w 8765012"/>
              <a:gd name="connsiteY16" fmla="*/ 6155019 h 8765011"/>
              <a:gd name="connsiteX17" fmla="*/ 724706 w 8765012"/>
              <a:gd name="connsiteY17" fmla="*/ 2631198 h 8765011"/>
              <a:gd name="connsiteX18" fmla="*/ 2609995 w 8765012"/>
              <a:gd name="connsiteY18" fmla="*/ 734933 h 8765011"/>
              <a:gd name="connsiteX19" fmla="*/ 4369786 w 8765012"/>
              <a:gd name="connsiteY19" fmla="*/ 11 h 87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65012" h="8765011">
                <a:moveTo>
                  <a:pt x="4380387" y="2273463"/>
                </a:moveTo>
                <a:cubicBezTo>
                  <a:pt x="4081136" y="2273753"/>
                  <a:pt x="3781995" y="2388204"/>
                  <a:pt x="3553895" y="2616746"/>
                </a:cubicBezTo>
                <a:lnTo>
                  <a:pt x="2538943" y="3633667"/>
                </a:lnTo>
                <a:cubicBezTo>
                  <a:pt x="2082743" y="4090752"/>
                  <a:pt x="2083460" y="4831115"/>
                  <a:pt x="2540545" y="5287315"/>
                </a:cubicBezTo>
                <a:lnTo>
                  <a:pt x="3557466" y="6302267"/>
                </a:lnTo>
                <a:cubicBezTo>
                  <a:pt x="4014551" y="6758467"/>
                  <a:pt x="4754914" y="6757749"/>
                  <a:pt x="5211114" y="6300665"/>
                </a:cubicBezTo>
                <a:lnTo>
                  <a:pt x="6226066" y="5283744"/>
                </a:lnTo>
                <a:cubicBezTo>
                  <a:pt x="6682265" y="4826659"/>
                  <a:pt x="6681548" y="4086296"/>
                  <a:pt x="6224464" y="3630096"/>
                </a:cubicBezTo>
                <a:lnTo>
                  <a:pt x="5207543" y="2615144"/>
                </a:lnTo>
                <a:cubicBezTo>
                  <a:pt x="4979000" y="2387044"/>
                  <a:pt x="4679638" y="2273173"/>
                  <a:pt x="4380387" y="2273463"/>
                </a:cubicBezTo>
                <a:close/>
                <a:moveTo>
                  <a:pt x="4369786" y="11"/>
                </a:moveTo>
                <a:cubicBezTo>
                  <a:pt x="5007472" y="-1840"/>
                  <a:pt x="5645863" y="239577"/>
                  <a:pt x="6133814" y="724705"/>
                </a:cubicBezTo>
                <a:lnTo>
                  <a:pt x="8030081" y="2609994"/>
                </a:lnTo>
                <a:cubicBezTo>
                  <a:pt x="9005981" y="3580246"/>
                  <a:pt x="9010561" y="5157911"/>
                  <a:pt x="8040309" y="6133813"/>
                </a:cubicBezTo>
                <a:lnTo>
                  <a:pt x="6155020" y="8030080"/>
                </a:lnTo>
                <a:cubicBezTo>
                  <a:pt x="5184769" y="9005980"/>
                  <a:pt x="3607101" y="9010560"/>
                  <a:pt x="2631199" y="8040308"/>
                </a:cubicBezTo>
                <a:lnTo>
                  <a:pt x="734934" y="6155019"/>
                </a:lnTo>
                <a:cubicBezTo>
                  <a:pt x="-240968" y="5184768"/>
                  <a:pt x="-245548" y="3607100"/>
                  <a:pt x="724706" y="2631198"/>
                </a:cubicBezTo>
                <a:lnTo>
                  <a:pt x="2609995" y="734933"/>
                </a:lnTo>
                <a:cubicBezTo>
                  <a:pt x="3095121" y="246982"/>
                  <a:pt x="3732100" y="1862"/>
                  <a:pt x="4369786" y="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7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429799" y="-2222705"/>
            <a:ext cx="8458200" cy="84582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4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028724" y="4691856"/>
            <a:ext cx="4869180" cy="4871244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91652" y="1556544"/>
            <a:ext cx="3743325" cy="3744912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546021" y="-29028"/>
            <a:ext cx="8645979" cy="6901542"/>
          </a:xfrm>
          <a:custGeom>
            <a:avLst/>
            <a:gdLst>
              <a:gd name="connsiteX0" fmla="*/ 5873401 w 8645979"/>
              <a:gd name="connsiteY0" fmla="*/ 4450820 h 6901542"/>
              <a:gd name="connsiteX1" fmla="*/ 8645979 w 8645979"/>
              <a:gd name="connsiteY1" fmla="*/ 6024051 h 6901542"/>
              <a:gd name="connsiteX2" fmla="*/ 8645979 w 8645979"/>
              <a:gd name="connsiteY2" fmla="*/ 6887028 h 6901542"/>
              <a:gd name="connsiteX3" fmla="*/ 1814286 w 8645979"/>
              <a:gd name="connsiteY3" fmla="*/ 6901542 h 6901542"/>
              <a:gd name="connsiteX4" fmla="*/ 1545439 w 8645979"/>
              <a:gd name="connsiteY4" fmla="*/ 5878847 h 6901542"/>
              <a:gd name="connsiteX5" fmla="*/ 3493205 w 8645979"/>
              <a:gd name="connsiteY5" fmla="*/ 11728 h 6901542"/>
              <a:gd name="connsiteX6" fmla="*/ 8645979 w 8645979"/>
              <a:gd name="connsiteY6" fmla="*/ 29028 h 6901542"/>
              <a:gd name="connsiteX7" fmla="*/ 8645979 w 8645979"/>
              <a:gd name="connsiteY7" fmla="*/ 5823793 h 6901542"/>
              <a:gd name="connsiteX8" fmla="*/ 5944602 w 8645979"/>
              <a:gd name="connsiteY8" fmla="*/ 4290964 h 6901542"/>
              <a:gd name="connsiteX9" fmla="*/ 5932405 w 8645979"/>
              <a:gd name="connsiteY9" fmla="*/ 4269673 h 6901542"/>
              <a:gd name="connsiteX10" fmla="*/ 5925940 w 8645979"/>
              <a:gd name="connsiteY10" fmla="*/ 4250078 h 6901542"/>
              <a:gd name="connsiteX11" fmla="*/ 5921937 w 8645979"/>
              <a:gd name="connsiteY11" fmla="*/ 4251398 h 6901542"/>
              <a:gd name="connsiteX12" fmla="*/ 0 w 8645979"/>
              <a:gd name="connsiteY12" fmla="*/ 0 h 6901542"/>
              <a:gd name="connsiteX13" fmla="*/ 3292091 w 8645979"/>
              <a:gd name="connsiteY13" fmla="*/ 11053 h 6901542"/>
              <a:gd name="connsiteX14" fmla="*/ 5752266 w 8645979"/>
              <a:gd name="connsiteY14" fmla="*/ 4305612 h 6901542"/>
              <a:gd name="connsiteX15" fmla="*/ 5751030 w 8645979"/>
              <a:gd name="connsiteY15" fmla="*/ 4307790 h 6901542"/>
              <a:gd name="connsiteX16" fmla="*/ 1501073 w 8645979"/>
              <a:gd name="connsiteY16" fmla="*/ 5710078 h 690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645979" h="6901542">
                <a:moveTo>
                  <a:pt x="5873401" y="4450820"/>
                </a:moveTo>
                <a:lnTo>
                  <a:pt x="8645979" y="6024051"/>
                </a:lnTo>
                <a:lnTo>
                  <a:pt x="8645979" y="6887028"/>
                </a:lnTo>
                <a:lnTo>
                  <a:pt x="1814286" y="6901542"/>
                </a:lnTo>
                <a:lnTo>
                  <a:pt x="1545439" y="5878847"/>
                </a:lnTo>
                <a:close/>
                <a:moveTo>
                  <a:pt x="3493205" y="11728"/>
                </a:moveTo>
                <a:lnTo>
                  <a:pt x="8645979" y="29028"/>
                </a:lnTo>
                <a:lnTo>
                  <a:pt x="8645979" y="5823793"/>
                </a:lnTo>
                <a:lnTo>
                  <a:pt x="5944602" y="4290964"/>
                </a:lnTo>
                <a:lnTo>
                  <a:pt x="5932405" y="4269673"/>
                </a:lnTo>
                <a:lnTo>
                  <a:pt x="5925940" y="4250078"/>
                </a:lnTo>
                <a:lnTo>
                  <a:pt x="5921937" y="4251398"/>
                </a:lnTo>
                <a:close/>
                <a:moveTo>
                  <a:pt x="0" y="0"/>
                </a:moveTo>
                <a:lnTo>
                  <a:pt x="3292091" y="11053"/>
                </a:lnTo>
                <a:lnTo>
                  <a:pt x="5752266" y="4305612"/>
                </a:lnTo>
                <a:lnTo>
                  <a:pt x="5751030" y="4307790"/>
                </a:lnTo>
                <a:lnTo>
                  <a:pt x="1501073" y="57100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63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4953000" y="0"/>
            <a:ext cx="7239000" cy="6858000"/>
          </a:xfrm>
          <a:custGeom>
            <a:avLst/>
            <a:gdLst>
              <a:gd name="connsiteX0" fmla="*/ 0 w 7239000"/>
              <a:gd name="connsiteY0" fmla="*/ 0 h 6858000"/>
              <a:gd name="connsiteX1" fmla="*/ 7239000 w 7239000"/>
              <a:gd name="connsiteY1" fmla="*/ 0 h 6858000"/>
              <a:gd name="connsiteX2" fmla="*/ 7239000 w 7239000"/>
              <a:gd name="connsiteY2" fmla="*/ 6858000 h 6858000"/>
              <a:gd name="connsiteX3" fmla="*/ 1 w 7239000"/>
              <a:gd name="connsiteY3" fmla="*/ 6858000 h 6858000"/>
              <a:gd name="connsiteX4" fmla="*/ 3429000 w 7239000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0" h="6858000">
                <a:moveTo>
                  <a:pt x="0" y="0"/>
                </a:moveTo>
                <a:lnTo>
                  <a:pt x="7239000" y="0"/>
                </a:lnTo>
                <a:lnTo>
                  <a:pt x="7239000" y="6858000"/>
                </a:lnTo>
                <a:lnTo>
                  <a:pt x="1" y="6858000"/>
                </a:lnTo>
                <a:lnTo>
                  <a:pt x="342900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Diamond 13"/>
          <p:cNvSpPr/>
          <p:nvPr userDrawn="1"/>
        </p:nvSpPr>
        <p:spPr>
          <a:xfrm>
            <a:off x="-3765158" y="-2351446"/>
            <a:ext cx="11560892" cy="11560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 userDrawn="1"/>
        </p:nvSpPr>
        <p:spPr>
          <a:xfrm>
            <a:off x="-2105025" y="1323975"/>
            <a:ext cx="4210050" cy="421005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390900" y="1533525"/>
            <a:ext cx="3790950" cy="3790950"/>
          </a:xfrm>
          <a:prstGeom prst="diamond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394980" y="3230972"/>
            <a:ext cx="4705965" cy="4705965"/>
          </a:xfrm>
          <a:prstGeom prst="diamond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" y="692943"/>
            <a:ext cx="6392334" cy="5472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10250" y="0"/>
            <a:ext cx="63817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4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1210155" y="2048911"/>
            <a:ext cx="14042449" cy="11260698"/>
          </a:xfrm>
          <a:custGeom>
            <a:avLst/>
            <a:gdLst>
              <a:gd name="connsiteX0" fmla="*/ 9752548 w 14042449"/>
              <a:gd name="connsiteY0" fmla="*/ 749 h 11260698"/>
              <a:gd name="connsiteX1" fmla="*/ 13585959 w 14042449"/>
              <a:gd name="connsiteY1" fmla="*/ 2307982 h 11260698"/>
              <a:gd name="connsiteX2" fmla="*/ 13589754 w 14042449"/>
              <a:gd name="connsiteY2" fmla="*/ 2315492 h 11260698"/>
              <a:gd name="connsiteX3" fmla="*/ 11734467 w 14042449"/>
              <a:gd name="connsiteY3" fmla="*/ 7961999 h 11260698"/>
              <a:gd name="connsiteX4" fmla="*/ 6102999 w 14042449"/>
              <a:gd name="connsiteY4" fmla="*/ 10808004 h 11260698"/>
              <a:gd name="connsiteX5" fmla="*/ 456491 w 14042449"/>
              <a:gd name="connsiteY5" fmla="*/ 8952717 h 11260698"/>
              <a:gd name="connsiteX6" fmla="*/ 452696 w 14042449"/>
              <a:gd name="connsiteY6" fmla="*/ 8945207 h 11260698"/>
              <a:gd name="connsiteX7" fmla="*/ 2307983 w 14042449"/>
              <a:gd name="connsiteY7" fmla="*/ 3298700 h 11260698"/>
              <a:gd name="connsiteX8" fmla="*/ 7939452 w 14042449"/>
              <a:gd name="connsiteY8" fmla="*/ 452696 h 11260698"/>
              <a:gd name="connsiteX9" fmla="*/ 9752548 w 14042449"/>
              <a:gd name="connsiteY9" fmla="*/ 749 h 112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2449" h="11260698">
                <a:moveTo>
                  <a:pt x="9752548" y="749"/>
                </a:moveTo>
                <a:cubicBezTo>
                  <a:pt x="11315872" y="-28827"/>
                  <a:pt x="12833488" y="819046"/>
                  <a:pt x="13585959" y="2307982"/>
                </a:cubicBezTo>
                <a:lnTo>
                  <a:pt x="13589754" y="2315492"/>
                </a:lnTo>
                <a:cubicBezTo>
                  <a:pt x="14636671" y="4387055"/>
                  <a:pt x="13806030" y="6915083"/>
                  <a:pt x="11734467" y="7961999"/>
                </a:cubicBezTo>
                <a:lnTo>
                  <a:pt x="6102999" y="10808004"/>
                </a:lnTo>
                <a:cubicBezTo>
                  <a:pt x="4031436" y="11854920"/>
                  <a:pt x="1503408" y="11024280"/>
                  <a:pt x="456491" y="8952717"/>
                </a:cubicBezTo>
                <a:lnTo>
                  <a:pt x="452696" y="8945207"/>
                </a:lnTo>
                <a:cubicBezTo>
                  <a:pt x="-594221" y="6873644"/>
                  <a:pt x="236420" y="4345617"/>
                  <a:pt x="2307983" y="3298700"/>
                </a:cubicBezTo>
                <a:lnTo>
                  <a:pt x="7939452" y="452696"/>
                </a:lnTo>
                <a:cubicBezTo>
                  <a:pt x="8522079" y="158250"/>
                  <a:pt x="9140813" y="12323"/>
                  <a:pt x="9752548" y="7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8385" y="421481"/>
            <a:ext cx="6015038" cy="6015037"/>
          </a:xfrm>
          <a:prstGeom prst="pentagon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91150" y="247650"/>
            <a:ext cx="6362700" cy="6362700"/>
          </a:xfrm>
          <a:custGeom>
            <a:avLst/>
            <a:gdLst>
              <a:gd name="connsiteX0" fmla="*/ 3081338 w 6172200"/>
              <a:gd name="connsiteY0" fmla="*/ 1443037 h 6172200"/>
              <a:gd name="connsiteX1" fmla="*/ 4724400 w 6172200"/>
              <a:gd name="connsiteY1" fmla="*/ 3086100 h 6172200"/>
              <a:gd name="connsiteX2" fmla="*/ 3081338 w 6172200"/>
              <a:gd name="connsiteY2" fmla="*/ 4729162 h 6172200"/>
              <a:gd name="connsiteX3" fmla="*/ 1438275 w 6172200"/>
              <a:gd name="connsiteY3" fmla="*/ 3086100 h 6172200"/>
              <a:gd name="connsiteX4" fmla="*/ 3086100 w 6172200"/>
              <a:gd name="connsiteY4" fmla="*/ 1000125 h 6172200"/>
              <a:gd name="connsiteX5" fmla="*/ 1000125 w 6172200"/>
              <a:gd name="connsiteY5" fmla="*/ 3086100 h 6172200"/>
              <a:gd name="connsiteX6" fmla="*/ 3086100 w 6172200"/>
              <a:gd name="connsiteY6" fmla="*/ 5172075 h 6172200"/>
              <a:gd name="connsiteX7" fmla="*/ 5172075 w 6172200"/>
              <a:gd name="connsiteY7" fmla="*/ 3086100 h 6172200"/>
              <a:gd name="connsiteX8" fmla="*/ 3086100 w 6172200"/>
              <a:gd name="connsiteY8" fmla="*/ 0 h 6172200"/>
              <a:gd name="connsiteX9" fmla="*/ 6172200 w 6172200"/>
              <a:gd name="connsiteY9" fmla="*/ 3086100 h 6172200"/>
              <a:gd name="connsiteX10" fmla="*/ 3086100 w 6172200"/>
              <a:gd name="connsiteY10" fmla="*/ 6172200 h 6172200"/>
              <a:gd name="connsiteX11" fmla="*/ 0 w 6172200"/>
              <a:gd name="connsiteY11" fmla="*/ 3086100 h 6172200"/>
              <a:gd name="connsiteX12" fmla="*/ 3086100 w 6172200"/>
              <a:gd name="connsiteY12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72200" h="6172200">
                <a:moveTo>
                  <a:pt x="3081338" y="1443037"/>
                </a:moveTo>
                <a:lnTo>
                  <a:pt x="4724400" y="3086100"/>
                </a:lnTo>
                <a:lnTo>
                  <a:pt x="3081338" y="4729162"/>
                </a:lnTo>
                <a:lnTo>
                  <a:pt x="1438275" y="3086100"/>
                </a:lnTo>
                <a:close/>
                <a:moveTo>
                  <a:pt x="3086100" y="1000125"/>
                </a:moveTo>
                <a:lnTo>
                  <a:pt x="1000125" y="3086100"/>
                </a:lnTo>
                <a:lnTo>
                  <a:pt x="3086100" y="5172075"/>
                </a:lnTo>
                <a:lnTo>
                  <a:pt x="5172075" y="3086100"/>
                </a:lnTo>
                <a:close/>
                <a:moveTo>
                  <a:pt x="3086100" y="0"/>
                </a:moveTo>
                <a:cubicBezTo>
                  <a:pt x="4790506" y="0"/>
                  <a:pt x="6172200" y="1381694"/>
                  <a:pt x="6172200" y="3086100"/>
                </a:cubicBezTo>
                <a:cubicBezTo>
                  <a:pt x="6172200" y="4790506"/>
                  <a:pt x="4790506" y="6172200"/>
                  <a:pt x="3086100" y="6172200"/>
                </a:cubicBezTo>
                <a:cubicBezTo>
                  <a:pt x="1381694" y="6172200"/>
                  <a:pt x="0" y="4790506"/>
                  <a:pt x="0" y="3086100"/>
                </a:cubicBezTo>
                <a:cubicBezTo>
                  <a:pt x="0" y="1381694"/>
                  <a:pt x="1381694" y="0"/>
                  <a:pt x="308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7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24100" y="709612"/>
            <a:ext cx="5438775" cy="5438775"/>
          </a:xfrm>
          <a:prstGeom prst="diamond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3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353300" y="304800"/>
            <a:ext cx="4438650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" y="31623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810000" y="31623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53300" y="3162300"/>
            <a:ext cx="4438650" cy="3390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6700" y="304800"/>
            <a:ext cx="6934200" cy="25717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22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91050" y="60692"/>
            <a:ext cx="7600950" cy="6797308"/>
          </a:xfrm>
          <a:custGeom>
            <a:avLst/>
            <a:gdLst>
              <a:gd name="connsiteX0" fmla="*/ 0 w 5410200"/>
              <a:gd name="connsiteY0" fmla="*/ 0 h 5463808"/>
              <a:gd name="connsiteX1" fmla="*/ 5410200 w 5410200"/>
              <a:gd name="connsiteY1" fmla="*/ 2928487 h 5463808"/>
              <a:gd name="connsiteX2" fmla="*/ 5410200 w 5410200"/>
              <a:gd name="connsiteY2" fmla="*/ 5463808 h 5463808"/>
              <a:gd name="connsiteX3" fmla="*/ 0 w 5410200"/>
              <a:gd name="connsiteY3" fmla="*/ 2535321 h 546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5463808">
                <a:moveTo>
                  <a:pt x="0" y="0"/>
                </a:moveTo>
                <a:lnTo>
                  <a:pt x="5410200" y="2928487"/>
                </a:lnTo>
                <a:lnTo>
                  <a:pt x="5410200" y="5463808"/>
                </a:lnTo>
                <a:lnTo>
                  <a:pt x="0" y="2535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591050" y="3649846"/>
            <a:ext cx="7600950" cy="6797308"/>
          </a:xfrm>
          <a:custGeom>
            <a:avLst/>
            <a:gdLst>
              <a:gd name="connsiteX0" fmla="*/ 0 w 5410200"/>
              <a:gd name="connsiteY0" fmla="*/ 0 h 5463808"/>
              <a:gd name="connsiteX1" fmla="*/ 5410200 w 5410200"/>
              <a:gd name="connsiteY1" fmla="*/ 2928487 h 5463808"/>
              <a:gd name="connsiteX2" fmla="*/ 5410200 w 5410200"/>
              <a:gd name="connsiteY2" fmla="*/ 5463808 h 5463808"/>
              <a:gd name="connsiteX3" fmla="*/ 0 w 5410200"/>
              <a:gd name="connsiteY3" fmla="*/ 2535321 h 546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5463808">
                <a:moveTo>
                  <a:pt x="0" y="0"/>
                </a:moveTo>
                <a:lnTo>
                  <a:pt x="5410200" y="2928487"/>
                </a:lnTo>
                <a:lnTo>
                  <a:pt x="5410200" y="5463808"/>
                </a:lnTo>
                <a:lnTo>
                  <a:pt x="0" y="2535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591050" y="-3528462"/>
            <a:ext cx="7600950" cy="6797308"/>
          </a:xfrm>
          <a:custGeom>
            <a:avLst/>
            <a:gdLst>
              <a:gd name="connsiteX0" fmla="*/ 0 w 5410200"/>
              <a:gd name="connsiteY0" fmla="*/ 0 h 5463808"/>
              <a:gd name="connsiteX1" fmla="*/ 5410200 w 5410200"/>
              <a:gd name="connsiteY1" fmla="*/ 2928487 h 5463808"/>
              <a:gd name="connsiteX2" fmla="*/ 5410200 w 5410200"/>
              <a:gd name="connsiteY2" fmla="*/ 5463808 h 5463808"/>
              <a:gd name="connsiteX3" fmla="*/ 0 w 5410200"/>
              <a:gd name="connsiteY3" fmla="*/ 2535321 h 546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0200" h="5463808">
                <a:moveTo>
                  <a:pt x="0" y="0"/>
                </a:moveTo>
                <a:lnTo>
                  <a:pt x="5410200" y="2928487"/>
                </a:lnTo>
                <a:lnTo>
                  <a:pt x="5410200" y="5463808"/>
                </a:lnTo>
                <a:lnTo>
                  <a:pt x="0" y="2535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0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rot="21151192">
            <a:off x="1957673" y="172404"/>
            <a:ext cx="2876550" cy="3486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 rot="1009748">
            <a:off x="4657725" y="1819275"/>
            <a:ext cx="2876550" cy="3486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 rot="20272185">
            <a:off x="304720" y="2575470"/>
            <a:ext cx="2876550" cy="3486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5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481263" y="870585"/>
            <a:ext cx="4919345" cy="2852103"/>
          </a:xfrm>
          <a:custGeom>
            <a:avLst/>
            <a:gdLst>
              <a:gd name="connsiteX0" fmla="*/ 0 w 5254625"/>
              <a:gd name="connsiteY0" fmla="*/ 0 h 2074863"/>
              <a:gd name="connsiteX1" fmla="*/ 5254625 w 5254625"/>
              <a:gd name="connsiteY1" fmla="*/ 0 h 2074863"/>
              <a:gd name="connsiteX2" fmla="*/ 5254625 w 5254625"/>
              <a:gd name="connsiteY2" fmla="*/ 2074863 h 2074863"/>
              <a:gd name="connsiteX3" fmla="*/ 0 w 5254625"/>
              <a:gd name="connsiteY3" fmla="*/ 2074863 h 2074863"/>
              <a:gd name="connsiteX4" fmla="*/ 0 w 5254625"/>
              <a:gd name="connsiteY4" fmla="*/ 0 h 2074863"/>
              <a:gd name="connsiteX0" fmla="*/ 0 w 5254625"/>
              <a:gd name="connsiteY0" fmla="*/ 624840 h 2699703"/>
              <a:gd name="connsiteX1" fmla="*/ 2199005 w 5254625"/>
              <a:gd name="connsiteY1" fmla="*/ 0 h 2699703"/>
              <a:gd name="connsiteX2" fmla="*/ 5254625 w 5254625"/>
              <a:gd name="connsiteY2" fmla="*/ 2699703 h 2699703"/>
              <a:gd name="connsiteX3" fmla="*/ 0 w 5254625"/>
              <a:gd name="connsiteY3" fmla="*/ 2699703 h 2699703"/>
              <a:gd name="connsiteX4" fmla="*/ 0 w 5254625"/>
              <a:gd name="connsiteY4" fmla="*/ 624840 h 2699703"/>
              <a:gd name="connsiteX0" fmla="*/ 0 w 5254625"/>
              <a:gd name="connsiteY0" fmla="*/ 693420 h 2699703"/>
              <a:gd name="connsiteX1" fmla="*/ 2199005 w 5254625"/>
              <a:gd name="connsiteY1" fmla="*/ 0 h 2699703"/>
              <a:gd name="connsiteX2" fmla="*/ 5254625 w 5254625"/>
              <a:gd name="connsiteY2" fmla="*/ 2699703 h 2699703"/>
              <a:gd name="connsiteX3" fmla="*/ 0 w 5254625"/>
              <a:gd name="connsiteY3" fmla="*/ 2699703 h 2699703"/>
              <a:gd name="connsiteX4" fmla="*/ 0 w 5254625"/>
              <a:gd name="connsiteY4" fmla="*/ 693420 h 2699703"/>
              <a:gd name="connsiteX0" fmla="*/ 0 w 5254625"/>
              <a:gd name="connsiteY0" fmla="*/ 693420 h 2852103"/>
              <a:gd name="connsiteX1" fmla="*/ 2199005 w 5254625"/>
              <a:gd name="connsiteY1" fmla="*/ 0 h 2852103"/>
              <a:gd name="connsiteX2" fmla="*/ 5254625 w 5254625"/>
              <a:gd name="connsiteY2" fmla="*/ 2699703 h 2852103"/>
              <a:gd name="connsiteX3" fmla="*/ 2575560 w 5254625"/>
              <a:gd name="connsiteY3" fmla="*/ 2852103 h 2852103"/>
              <a:gd name="connsiteX4" fmla="*/ 0 w 5254625"/>
              <a:gd name="connsiteY4" fmla="*/ 693420 h 2852103"/>
              <a:gd name="connsiteX0" fmla="*/ 0 w 4919345"/>
              <a:gd name="connsiteY0" fmla="*/ 693420 h 2852103"/>
              <a:gd name="connsiteX1" fmla="*/ 2199005 w 4919345"/>
              <a:gd name="connsiteY1" fmla="*/ 0 h 2852103"/>
              <a:gd name="connsiteX2" fmla="*/ 4919345 w 4919345"/>
              <a:gd name="connsiteY2" fmla="*/ 2021523 h 2852103"/>
              <a:gd name="connsiteX3" fmla="*/ 2575560 w 4919345"/>
              <a:gd name="connsiteY3" fmla="*/ 2852103 h 2852103"/>
              <a:gd name="connsiteX4" fmla="*/ 0 w 4919345"/>
              <a:gd name="connsiteY4" fmla="*/ 693420 h 285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9345" h="2852103">
                <a:moveTo>
                  <a:pt x="0" y="693420"/>
                </a:moveTo>
                <a:lnTo>
                  <a:pt x="2199005" y="0"/>
                </a:lnTo>
                <a:lnTo>
                  <a:pt x="4919345" y="2021523"/>
                </a:lnTo>
                <a:lnTo>
                  <a:pt x="2575560" y="2852103"/>
                </a:lnTo>
                <a:lnTo>
                  <a:pt x="0" y="69342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0725" y="3554413"/>
            <a:ext cx="3856038" cy="2243137"/>
          </a:xfrm>
          <a:custGeom>
            <a:avLst/>
            <a:gdLst>
              <a:gd name="connsiteX0" fmla="*/ 0 w 4078288"/>
              <a:gd name="connsiteY0" fmla="*/ 0 h 1582737"/>
              <a:gd name="connsiteX1" fmla="*/ 4078288 w 4078288"/>
              <a:gd name="connsiteY1" fmla="*/ 0 h 1582737"/>
              <a:gd name="connsiteX2" fmla="*/ 4078288 w 4078288"/>
              <a:gd name="connsiteY2" fmla="*/ 1582737 h 1582737"/>
              <a:gd name="connsiteX3" fmla="*/ 0 w 4078288"/>
              <a:gd name="connsiteY3" fmla="*/ 1582737 h 1582737"/>
              <a:gd name="connsiteX4" fmla="*/ 0 w 4078288"/>
              <a:gd name="connsiteY4" fmla="*/ 0 h 1582737"/>
              <a:gd name="connsiteX0" fmla="*/ 0 w 4078288"/>
              <a:gd name="connsiteY0" fmla="*/ 444500 h 2027237"/>
              <a:gd name="connsiteX1" fmla="*/ 1741488 w 4078288"/>
              <a:gd name="connsiteY1" fmla="*/ 0 h 2027237"/>
              <a:gd name="connsiteX2" fmla="*/ 4078288 w 4078288"/>
              <a:gd name="connsiteY2" fmla="*/ 2027237 h 2027237"/>
              <a:gd name="connsiteX3" fmla="*/ 0 w 4078288"/>
              <a:gd name="connsiteY3" fmla="*/ 2027237 h 2027237"/>
              <a:gd name="connsiteX4" fmla="*/ 0 w 4078288"/>
              <a:gd name="connsiteY4" fmla="*/ 444500 h 2027237"/>
              <a:gd name="connsiteX0" fmla="*/ 0 w 4078288"/>
              <a:gd name="connsiteY0" fmla="*/ 546100 h 2027237"/>
              <a:gd name="connsiteX1" fmla="*/ 1741488 w 4078288"/>
              <a:gd name="connsiteY1" fmla="*/ 0 h 2027237"/>
              <a:gd name="connsiteX2" fmla="*/ 4078288 w 4078288"/>
              <a:gd name="connsiteY2" fmla="*/ 2027237 h 2027237"/>
              <a:gd name="connsiteX3" fmla="*/ 0 w 4078288"/>
              <a:gd name="connsiteY3" fmla="*/ 2027237 h 2027237"/>
              <a:gd name="connsiteX4" fmla="*/ 0 w 4078288"/>
              <a:gd name="connsiteY4" fmla="*/ 546100 h 2027237"/>
              <a:gd name="connsiteX0" fmla="*/ 0 w 4078288"/>
              <a:gd name="connsiteY0" fmla="*/ 546100 h 2217737"/>
              <a:gd name="connsiteX1" fmla="*/ 1741488 w 4078288"/>
              <a:gd name="connsiteY1" fmla="*/ 0 h 2217737"/>
              <a:gd name="connsiteX2" fmla="*/ 4078288 w 4078288"/>
              <a:gd name="connsiteY2" fmla="*/ 2027237 h 2217737"/>
              <a:gd name="connsiteX3" fmla="*/ 2025650 w 4078288"/>
              <a:gd name="connsiteY3" fmla="*/ 2217737 h 2217737"/>
              <a:gd name="connsiteX4" fmla="*/ 0 w 4078288"/>
              <a:gd name="connsiteY4" fmla="*/ 546100 h 2217737"/>
              <a:gd name="connsiteX0" fmla="*/ 0 w 3836988"/>
              <a:gd name="connsiteY0" fmla="*/ 546100 h 2217737"/>
              <a:gd name="connsiteX1" fmla="*/ 1741488 w 3836988"/>
              <a:gd name="connsiteY1" fmla="*/ 0 h 2217737"/>
              <a:gd name="connsiteX2" fmla="*/ 3836988 w 3836988"/>
              <a:gd name="connsiteY2" fmla="*/ 1576387 h 2217737"/>
              <a:gd name="connsiteX3" fmla="*/ 2025650 w 3836988"/>
              <a:gd name="connsiteY3" fmla="*/ 2217737 h 2217737"/>
              <a:gd name="connsiteX4" fmla="*/ 0 w 3836988"/>
              <a:gd name="connsiteY4" fmla="*/ 546100 h 2217737"/>
              <a:gd name="connsiteX0" fmla="*/ 0 w 3856038"/>
              <a:gd name="connsiteY0" fmla="*/ 546100 h 2217737"/>
              <a:gd name="connsiteX1" fmla="*/ 1760538 w 3856038"/>
              <a:gd name="connsiteY1" fmla="*/ 0 h 2217737"/>
              <a:gd name="connsiteX2" fmla="*/ 3856038 w 3856038"/>
              <a:gd name="connsiteY2" fmla="*/ 1576387 h 2217737"/>
              <a:gd name="connsiteX3" fmla="*/ 2044700 w 3856038"/>
              <a:gd name="connsiteY3" fmla="*/ 2217737 h 2217737"/>
              <a:gd name="connsiteX4" fmla="*/ 0 w 3856038"/>
              <a:gd name="connsiteY4" fmla="*/ 546100 h 2217737"/>
              <a:gd name="connsiteX0" fmla="*/ 0 w 3856038"/>
              <a:gd name="connsiteY0" fmla="*/ 546100 h 2236787"/>
              <a:gd name="connsiteX1" fmla="*/ 1760538 w 3856038"/>
              <a:gd name="connsiteY1" fmla="*/ 0 h 2236787"/>
              <a:gd name="connsiteX2" fmla="*/ 3856038 w 3856038"/>
              <a:gd name="connsiteY2" fmla="*/ 1576387 h 2236787"/>
              <a:gd name="connsiteX3" fmla="*/ 2044700 w 3856038"/>
              <a:gd name="connsiteY3" fmla="*/ 2236787 h 2236787"/>
              <a:gd name="connsiteX4" fmla="*/ 0 w 3856038"/>
              <a:gd name="connsiteY4" fmla="*/ 546100 h 2236787"/>
              <a:gd name="connsiteX0" fmla="*/ 0 w 3856038"/>
              <a:gd name="connsiteY0" fmla="*/ 552450 h 2243137"/>
              <a:gd name="connsiteX1" fmla="*/ 1735138 w 3856038"/>
              <a:gd name="connsiteY1" fmla="*/ 0 h 2243137"/>
              <a:gd name="connsiteX2" fmla="*/ 3856038 w 3856038"/>
              <a:gd name="connsiteY2" fmla="*/ 1582737 h 2243137"/>
              <a:gd name="connsiteX3" fmla="*/ 2044700 w 3856038"/>
              <a:gd name="connsiteY3" fmla="*/ 2243137 h 2243137"/>
              <a:gd name="connsiteX4" fmla="*/ 0 w 3856038"/>
              <a:gd name="connsiteY4" fmla="*/ 55245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038" h="2243137">
                <a:moveTo>
                  <a:pt x="0" y="552450"/>
                </a:moveTo>
                <a:lnTo>
                  <a:pt x="1735138" y="0"/>
                </a:lnTo>
                <a:lnTo>
                  <a:pt x="3856038" y="1582737"/>
                </a:lnTo>
                <a:lnTo>
                  <a:pt x="2044700" y="2243137"/>
                </a:lnTo>
                <a:lnTo>
                  <a:pt x="0" y="55245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2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753100" y="1473200"/>
            <a:ext cx="4038600" cy="4216400"/>
          </a:xfrm>
          <a:custGeom>
            <a:avLst/>
            <a:gdLst>
              <a:gd name="connsiteX0" fmla="*/ 0 w 4051300"/>
              <a:gd name="connsiteY0" fmla="*/ 0 h 4445000"/>
              <a:gd name="connsiteX1" fmla="*/ 4051300 w 4051300"/>
              <a:gd name="connsiteY1" fmla="*/ 0 h 4445000"/>
              <a:gd name="connsiteX2" fmla="*/ 4051300 w 4051300"/>
              <a:gd name="connsiteY2" fmla="*/ 4445000 h 4445000"/>
              <a:gd name="connsiteX3" fmla="*/ 0 w 4051300"/>
              <a:gd name="connsiteY3" fmla="*/ 4445000 h 4445000"/>
              <a:gd name="connsiteX4" fmla="*/ 0 w 4051300"/>
              <a:gd name="connsiteY4" fmla="*/ 0 h 4445000"/>
              <a:gd name="connsiteX0" fmla="*/ 596900 w 4648200"/>
              <a:gd name="connsiteY0" fmla="*/ 0 h 4445000"/>
              <a:gd name="connsiteX1" fmla="*/ 4648200 w 4648200"/>
              <a:gd name="connsiteY1" fmla="*/ 0 h 4445000"/>
              <a:gd name="connsiteX2" fmla="*/ 4648200 w 4648200"/>
              <a:gd name="connsiteY2" fmla="*/ 4445000 h 4445000"/>
              <a:gd name="connsiteX3" fmla="*/ 0 w 4648200"/>
              <a:gd name="connsiteY3" fmla="*/ 3162300 h 4445000"/>
              <a:gd name="connsiteX4" fmla="*/ 596900 w 4648200"/>
              <a:gd name="connsiteY4" fmla="*/ 0 h 4445000"/>
              <a:gd name="connsiteX0" fmla="*/ 596900 w 4648200"/>
              <a:gd name="connsiteY0" fmla="*/ 0 h 4343400"/>
              <a:gd name="connsiteX1" fmla="*/ 4648200 w 4648200"/>
              <a:gd name="connsiteY1" fmla="*/ 0 h 4343400"/>
              <a:gd name="connsiteX2" fmla="*/ 1993900 w 4648200"/>
              <a:gd name="connsiteY2" fmla="*/ 4343400 h 4343400"/>
              <a:gd name="connsiteX3" fmla="*/ 0 w 4648200"/>
              <a:gd name="connsiteY3" fmla="*/ 3162300 h 4343400"/>
              <a:gd name="connsiteX4" fmla="*/ 596900 w 4648200"/>
              <a:gd name="connsiteY4" fmla="*/ 0 h 4343400"/>
              <a:gd name="connsiteX0" fmla="*/ 596900 w 4038600"/>
              <a:gd name="connsiteY0" fmla="*/ 0 h 4343400"/>
              <a:gd name="connsiteX1" fmla="*/ 4038600 w 4038600"/>
              <a:gd name="connsiteY1" fmla="*/ 1257300 h 4343400"/>
              <a:gd name="connsiteX2" fmla="*/ 1993900 w 4038600"/>
              <a:gd name="connsiteY2" fmla="*/ 4343400 h 4343400"/>
              <a:gd name="connsiteX3" fmla="*/ 0 w 4038600"/>
              <a:gd name="connsiteY3" fmla="*/ 3162300 h 4343400"/>
              <a:gd name="connsiteX4" fmla="*/ 596900 w 4038600"/>
              <a:gd name="connsiteY4" fmla="*/ 0 h 4343400"/>
              <a:gd name="connsiteX0" fmla="*/ 2082800 w 4038600"/>
              <a:gd name="connsiteY0" fmla="*/ 0 h 4216400"/>
              <a:gd name="connsiteX1" fmla="*/ 4038600 w 4038600"/>
              <a:gd name="connsiteY1" fmla="*/ 1130300 h 4216400"/>
              <a:gd name="connsiteX2" fmla="*/ 1993900 w 4038600"/>
              <a:gd name="connsiteY2" fmla="*/ 4216400 h 4216400"/>
              <a:gd name="connsiteX3" fmla="*/ 0 w 4038600"/>
              <a:gd name="connsiteY3" fmla="*/ 3035300 h 4216400"/>
              <a:gd name="connsiteX4" fmla="*/ 2082800 w 4038600"/>
              <a:gd name="connsiteY4" fmla="*/ 0 h 4216400"/>
              <a:gd name="connsiteX0" fmla="*/ 2070100 w 4025900"/>
              <a:gd name="connsiteY0" fmla="*/ 0 h 4216400"/>
              <a:gd name="connsiteX1" fmla="*/ 4025900 w 4025900"/>
              <a:gd name="connsiteY1" fmla="*/ 1130300 h 4216400"/>
              <a:gd name="connsiteX2" fmla="*/ 1981200 w 4025900"/>
              <a:gd name="connsiteY2" fmla="*/ 4216400 h 4216400"/>
              <a:gd name="connsiteX3" fmla="*/ 0 w 4025900"/>
              <a:gd name="connsiteY3" fmla="*/ 2997200 h 4216400"/>
              <a:gd name="connsiteX4" fmla="*/ 2070100 w 4025900"/>
              <a:gd name="connsiteY4" fmla="*/ 0 h 4216400"/>
              <a:gd name="connsiteX0" fmla="*/ 2070100 w 4013200"/>
              <a:gd name="connsiteY0" fmla="*/ 0 h 4216400"/>
              <a:gd name="connsiteX1" fmla="*/ 4013200 w 4013200"/>
              <a:gd name="connsiteY1" fmla="*/ 1143000 h 4216400"/>
              <a:gd name="connsiteX2" fmla="*/ 1981200 w 4013200"/>
              <a:gd name="connsiteY2" fmla="*/ 4216400 h 4216400"/>
              <a:gd name="connsiteX3" fmla="*/ 0 w 4013200"/>
              <a:gd name="connsiteY3" fmla="*/ 2997200 h 4216400"/>
              <a:gd name="connsiteX4" fmla="*/ 2070100 w 4013200"/>
              <a:gd name="connsiteY4" fmla="*/ 0 h 4216400"/>
              <a:gd name="connsiteX0" fmla="*/ 2095500 w 4038600"/>
              <a:gd name="connsiteY0" fmla="*/ 0 h 4216400"/>
              <a:gd name="connsiteX1" fmla="*/ 4038600 w 4038600"/>
              <a:gd name="connsiteY1" fmla="*/ 1143000 h 4216400"/>
              <a:gd name="connsiteX2" fmla="*/ 2006600 w 4038600"/>
              <a:gd name="connsiteY2" fmla="*/ 4216400 h 4216400"/>
              <a:gd name="connsiteX3" fmla="*/ 0 w 4038600"/>
              <a:gd name="connsiteY3" fmla="*/ 3009900 h 4216400"/>
              <a:gd name="connsiteX4" fmla="*/ 2095500 w 4038600"/>
              <a:gd name="connsiteY4" fmla="*/ 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216400">
                <a:moveTo>
                  <a:pt x="2095500" y="0"/>
                </a:moveTo>
                <a:lnTo>
                  <a:pt x="4038600" y="1143000"/>
                </a:lnTo>
                <a:lnTo>
                  <a:pt x="2006600" y="4216400"/>
                </a:lnTo>
                <a:lnTo>
                  <a:pt x="0" y="3009900"/>
                </a:lnTo>
                <a:lnTo>
                  <a:pt x="20955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242743" y="4122738"/>
            <a:ext cx="1303655" cy="1256665"/>
          </a:xfrm>
          <a:custGeom>
            <a:avLst/>
            <a:gdLst>
              <a:gd name="connsiteX0" fmla="*/ 0 w 1349375"/>
              <a:gd name="connsiteY0" fmla="*/ 0 h 1431925"/>
              <a:gd name="connsiteX1" fmla="*/ 1349375 w 1349375"/>
              <a:gd name="connsiteY1" fmla="*/ 0 h 1431925"/>
              <a:gd name="connsiteX2" fmla="*/ 1349375 w 1349375"/>
              <a:gd name="connsiteY2" fmla="*/ 1431925 h 1431925"/>
              <a:gd name="connsiteX3" fmla="*/ 0 w 1349375"/>
              <a:gd name="connsiteY3" fmla="*/ 1431925 h 1431925"/>
              <a:gd name="connsiteX4" fmla="*/ 0 w 1349375"/>
              <a:gd name="connsiteY4" fmla="*/ 0 h 1431925"/>
              <a:gd name="connsiteX0" fmla="*/ 274320 w 1623695"/>
              <a:gd name="connsiteY0" fmla="*/ 0 h 1431925"/>
              <a:gd name="connsiteX1" fmla="*/ 1623695 w 1623695"/>
              <a:gd name="connsiteY1" fmla="*/ 0 h 1431925"/>
              <a:gd name="connsiteX2" fmla="*/ 1623695 w 1623695"/>
              <a:gd name="connsiteY2" fmla="*/ 1431925 h 1431925"/>
              <a:gd name="connsiteX3" fmla="*/ 0 w 1623695"/>
              <a:gd name="connsiteY3" fmla="*/ 829945 h 1431925"/>
              <a:gd name="connsiteX4" fmla="*/ 274320 w 1623695"/>
              <a:gd name="connsiteY4" fmla="*/ 0 h 1431925"/>
              <a:gd name="connsiteX0" fmla="*/ 274320 w 1623695"/>
              <a:gd name="connsiteY0" fmla="*/ 0 h 1241425"/>
              <a:gd name="connsiteX1" fmla="*/ 1623695 w 1623695"/>
              <a:gd name="connsiteY1" fmla="*/ 0 h 1241425"/>
              <a:gd name="connsiteX2" fmla="*/ 785495 w 1623695"/>
              <a:gd name="connsiteY2" fmla="*/ 1241425 h 1241425"/>
              <a:gd name="connsiteX3" fmla="*/ 0 w 1623695"/>
              <a:gd name="connsiteY3" fmla="*/ 829945 h 1241425"/>
              <a:gd name="connsiteX4" fmla="*/ 274320 w 1623695"/>
              <a:gd name="connsiteY4" fmla="*/ 0 h 1241425"/>
              <a:gd name="connsiteX0" fmla="*/ 274320 w 1303655"/>
              <a:gd name="connsiteY0" fmla="*/ 0 h 1241425"/>
              <a:gd name="connsiteX1" fmla="*/ 1303655 w 1303655"/>
              <a:gd name="connsiteY1" fmla="*/ 434340 h 1241425"/>
              <a:gd name="connsiteX2" fmla="*/ 785495 w 1303655"/>
              <a:gd name="connsiteY2" fmla="*/ 1241425 h 1241425"/>
              <a:gd name="connsiteX3" fmla="*/ 0 w 1303655"/>
              <a:gd name="connsiteY3" fmla="*/ 829945 h 1241425"/>
              <a:gd name="connsiteX4" fmla="*/ 274320 w 1303655"/>
              <a:gd name="connsiteY4" fmla="*/ 0 h 1241425"/>
              <a:gd name="connsiteX0" fmla="*/ 533400 w 1303655"/>
              <a:gd name="connsiteY0" fmla="*/ 0 h 1241425"/>
              <a:gd name="connsiteX1" fmla="*/ 1303655 w 1303655"/>
              <a:gd name="connsiteY1" fmla="*/ 434340 h 1241425"/>
              <a:gd name="connsiteX2" fmla="*/ 785495 w 1303655"/>
              <a:gd name="connsiteY2" fmla="*/ 1241425 h 1241425"/>
              <a:gd name="connsiteX3" fmla="*/ 0 w 1303655"/>
              <a:gd name="connsiteY3" fmla="*/ 829945 h 1241425"/>
              <a:gd name="connsiteX4" fmla="*/ 533400 w 1303655"/>
              <a:gd name="connsiteY4" fmla="*/ 0 h 1241425"/>
              <a:gd name="connsiteX0" fmla="*/ 533400 w 1303655"/>
              <a:gd name="connsiteY0" fmla="*/ 0 h 1241425"/>
              <a:gd name="connsiteX1" fmla="*/ 1303655 w 1303655"/>
              <a:gd name="connsiteY1" fmla="*/ 434340 h 1241425"/>
              <a:gd name="connsiteX2" fmla="*/ 785495 w 1303655"/>
              <a:gd name="connsiteY2" fmla="*/ 1241425 h 1241425"/>
              <a:gd name="connsiteX3" fmla="*/ 30797 w 1303655"/>
              <a:gd name="connsiteY3" fmla="*/ 807402 h 1241425"/>
              <a:gd name="connsiteX4" fmla="*/ 0 w 1303655"/>
              <a:gd name="connsiteY4" fmla="*/ 829945 h 1241425"/>
              <a:gd name="connsiteX5" fmla="*/ 533400 w 1303655"/>
              <a:gd name="connsiteY5" fmla="*/ 0 h 1241425"/>
              <a:gd name="connsiteX0" fmla="*/ 533400 w 1303655"/>
              <a:gd name="connsiteY0" fmla="*/ 0 h 1256665"/>
              <a:gd name="connsiteX1" fmla="*/ 1303655 w 1303655"/>
              <a:gd name="connsiteY1" fmla="*/ 434340 h 1256665"/>
              <a:gd name="connsiteX2" fmla="*/ 815975 w 1303655"/>
              <a:gd name="connsiteY2" fmla="*/ 1256665 h 1256665"/>
              <a:gd name="connsiteX3" fmla="*/ 30797 w 1303655"/>
              <a:gd name="connsiteY3" fmla="*/ 807402 h 1256665"/>
              <a:gd name="connsiteX4" fmla="*/ 0 w 1303655"/>
              <a:gd name="connsiteY4" fmla="*/ 829945 h 1256665"/>
              <a:gd name="connsiteX5" fmla="*/ 533400 w 1303655"/>
              <a:gd name="connsiteY5" fmla="*/ 0 h 125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3655" h="1256665">
                <a:moveTo>
                  <a:pt x="533400" y="0"/>
                </a:moveTo>
                <a:lnTo>
                  <a:pt x="1303655" y="434340"/>
                </a:lnTo>
                <a:lnTo>
                  <a:pt x="815975" y="1256665"/>
                </a:lnTo>
                <a:cubicBezTo>
                  <a:pt x="569489" y="1119611"/>
                  <a:pt x="277283" y="944456"/>
                  <a:pt x="30797" y="807402"/>
                </a:cubicBezTo>
                <a:lnTo>
                  <a:pt x="0" y="829945"/>
                </a:lnTo>
                <a:lnTo>
                  <a:pt x="5334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83318" y="-1494744"/>
            <a:ext cx="2976563" cy="2974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83317" y="1887084"/>
            <a:ext cx="2976563" cy="2974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83316" y="5268912"/>
            <a:ext cx="2976563" cy="29749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9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162050" y="390525"/>
            <a:ext cx="3800475" cy="4400550"/>
          </a:xfrm>
          <a:custGeom>
            <a:avLst/>
            <a:gdLst>
              <a:gd name="connsiteX0" fmla="*/ 0 w 3048000"/>
              <a:gd name="connsiteY0" fmla="*/ 0 h 3467100"/>
              <a:gd name="connsiteX1" fmla="*/ 3048000 w 3048000"/>
              <a:gd name="connsiteY1" fmla="*/ 0 h 3467100"/>
              <a:gd name="connsiteX2" fmla="*/ 3048000 w 3048000"/>
              <a:gd name="connsiteY2" fmla="*/ 3467100 h 3467100"/>
              <a:gd name="connsiteX3" fmla="*/ 0 w 3048000"/>
              <a:gd name="connsiteY3" fmla="*/ 3467100 h 3467100"/>
              <a:gd name="connsiteX4" fmla="*/ 0 w 3048000"/>
              <a:gd name="connsiteY4" fmla="*/ 0 h 3467100"/>
              <a:gd name="connsiteX0" fmla="*/ 0 w 3629025"/>
              <a:gd name="connsiteY0" fmla="*/ 0 h 3467100"/>
              <a:gd name="connsiteX1" fmla="*/ 3629025 w 3629025"/>
              <a:gd name="connsiteY1" fmla="*/ 857250 h 3467100"/>
              <a:gd name="connsiteX2" fmla="*/ 3048000 w 3629025"/>
              <a:gd name="connsiteY2" fmla="*/ 3467100 h 3467100"/>
              <a:gd name="connsiteX3" fmla="*/ 0 w 3629025"/>
              <a:gd name="connsiteY3" fmla="*/ 3467100 h 3467100"/>
              <a:gd name="connsiteX4" fmla="*/ 0 w 3629025"/>
              <a:gd name="connsiteY4" fmla="*/ 0 h 3467100"/>
              <a:gd name="connsiteX0" fmla="*/ 1752600 w 3629025"/>
              <a:gd name="connsiteY0" fmla="*/ 0 h 3667125"/>
              <a:gd name="connsiteX1" fmla="*/ 3629025 w 3629025"/>
              <a:gd name="connsiteY1" fmla="*/ 1057275 h 3667125"/>
              <a:gd name="connsiteX2" fmla="*/ 3048000 w 3629025"/>
              <a:gd name="connsiteY2" fmla="*/ 3667125 h 3667125"/>
              <a:gd name="connsiteX3" fmla="*/ 0 w 3629025"/>
              <a:gd name="connsiteY3" fmla="*/ 3667125 h 3667125"/>
              <a:gd name="connsiteX4" fmla="*/ 1752600 w 3629025"/>
              <a:gd name="connsiteY4" fmla="*/ 0 h 3667125"/>
              <a:gd name="connsiteX0" fmla="*/ 1752600 w 3629025"/>
              <a:gd name="connsiteY0" fmla="*/ 0 h 4400550"/>
              <a:gd name="connsiteX1" fmla="*/ 3629025 w 3629025"/>
              <a:gd name="connsiteY1" fmla="*/ 1057275 h 4400550"/>
              <a:gd name="connsiteX2" fmla="*/ 1724025 w 3629025"/>
              <a:gd name="connsiteY2" fmla="*/ 4400550 h 4400550"/>
              <a:gd name="connsiteX3" fmla="*/ 0 w 3629025"/>
              <a:gd name="connsiteY3" fmla="*/ 3667125 h 4400550"/>
              <a:gd name="connsiteX4" fmla="*/ 1752600 w 3629025"/>
              <a:gd name="connsiteY4" fmla="*/ 0 h 4400550"/>
              <a:gd name="connsiteX0" fmla="*/ 2047875 w 3924300"/>
              <a:gd name="connsiteY0" fmla="*/ 0 h 4400550"/>
              <a:gd name="connsiteX1" fmla="*/ 3924300 w 3924300"/>
              <a:gd name="connsiteY1" fmla="*/ 1057275 h 4400550"/>
              <a:gd name="connsiteX2" fmla="*/ 2019300 w 3924300"/>
              <a:gd name="connsiteY2" fmla="*/ 4400550 h 4400550"/>
              <a:gd name="connsiteX3" fmla="*/ 0 w 3924300"/>
              <a:gd name="connsiteY3" fmla="*/ 3533775 h 4400550"/>
              <a:gd name="connsiteX4" fmla="*/ 2047875 w 3924300"/>
              <a:gd name="connsiteY4" fmla="*/ 0 h 4400550"/>
              <a:gd name="connsiteX0" fmla="*/ 1924050 w 3800475"/>
              <a:gd name="connsiteY0" fmla="*/ 0 h 4400550"/>
              <a:gd name="connsiteX1" fmla="*/ 3800475 w 3800475"/>
              <a:gd name="connsiteY1" fmla="*/ 1057275 h 4400550"/>
              <a:gd name="connsiteX2" fmla="*/ 1895475 w 3800475"/>
              <a:gd name="connsiteY2" fmla="*/ 4400550 h 4400550"/>
              <a:gd name="connsiteX3" fmla="*/ 0 w 3800475"/>
              <a:gd name="connsiteY3" fmla="*/ 3276600 h 4400550"/>
              <a:gd name="connsiteX4" fmla="*/ 1924050 w 3800475"/>
              <a:gd name="connsiteY4" fmla="*/ 0 h 4400550"/>
              <a:gd name="connsiteX0" fmla="*/ 1924050 w 3800475"/>
              <a:gd name="connsiteY0" fmla="*/ 0 h 4400550"/>
              <a:gd name="connsiteX1" fmla="*/ 3800475 w 3800475"/>
              <a:gd name="connsiteY1" fmla="*/ 1066800 h 4400550"/>
              <a:gd name="connsiteX2" fmla="*/ 1895475 w 3800475"/>
              <a:gd name="connsiteY2" fmla="*/ 4400550 h 4400550"/>
              <a:gd name="connsiteX3" fmla="*/ 0 w 3800475"/>
              <a:gd name="connsiteY3" fmla="*/ 3276600 h 4400550"/>
              <a:gd name="connsiteX4" fmla="*/ 1924050 w 3800475"/>
              <a:gd name="connsiteY4" fmla="*/ 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0475" h="4400550">
                <a:moveTo>
                  <a:pt x="1924050" y="0"/>
                </a:moveTo>
                <a:lnTo>
                  <a:pt x="3800475" y="1066800"/>
                </a:lnTo>
                <a:lnTo>
                  <a:pt x="1895475" y="4400550"/>
                </a:lnTo>
                <a:lnTo>
                  <a:pt x="0" y="3276600"/>
                </a:lnTo>
                <a:lnTo>
                  <a:pt x="192405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127453" y="5153026"/>
            <a:ext cx="3637642" cy="3334204"/>
          </a:xfrm>
          <a:custGeom>
            <a:avLst/>
            <a:gdLst>
              <a:gd name="connsiteX0" fmla="*/ 0 w 2476500"/>
              <a:gd name="connsiteY0" fmla="*/ 0 h 3000375"/>
              <a:gd name="connsiteX1" fmla="*/ 2476500 w 2476500"/>
              <a:gd name="connsiteY1" fmla="*/ 0 h 3000375"/>
              <a:gd name="connsiteX2" fmla="*/ 2476500 w 2476500"/>
              <a:gd name="connsiteY2" fmla="*/ 3000375 h 3000375"/>
              <a:gd name="connsiteX3" fmla="*/ 0 w 2476500"/>
              <a:gd name="connsiteY3" fmla="*/ 3000375 h 3000375"/>
              <a:gd name="connsiteX4" fmla="*/ 0 w 2476500"/>
              <a:gd name="connsiteY4" fmla="*/ 0 h 3000375"/>
              <a:gd name="connsiteX0" fmla="*/ 1756228 w 4232728"/>
              <a:gd name="connsiteY0" fmla="*/ 0 h 3043917"/>
              <a:gd name="connsiteX1" fmla="*/ 4232728 w 4232728"/>
              <a:gd name="connsiteY1" fmla="*/ 0 h 3043917"/>
              <a:gd name="connsiteX2" fmla="*/ 4232728 w 4232728"/>
              <a:gd name="connsiteY2" fmla="*/ 3000375 h 3043917"/>
              <a:gd name="connsiteX3" fmla="*/ 0 w 4232728"/>
              <a:gd name="connsiteY3" fmla="*/ 3043917 h 3043917"/>
              <a:gd name="connsiteX4" fmla="*/ 1756228 w 4232728"/>
              <a:gd name="connsiteY4" fmla="*/ 0 h 3043917"/>
              <a:gd name="connsiteX0" fmla="*/ 1756228 w 4232728"/>
              <a:gd name="connsiteY0" fmla="*/ 0 h 3043917"/>
              <a:gd name="connsiteX1" fmla="*/ 3637642 w 4232728"/>
              <a:gd name="connsiteY1" fmla="*/ 1059543 h 3043917"/>
              <a:gd name="connsiteX2" fmla="*/ 4232728 w 4232728"/>
              <a:gd name="connsiteY2" fmla="*/ 3000375 h 3043917"/>
              <a:gd name="connsiteX3" fmla="*/ 0 w 4232728"/>
              <a:gd name="connsiteY3" fmla="*/ 3043917 h 3043917"/>
              <a:gd name="connsiteX4" fmla="*/ 1756228 w 4232728"/>
              <a:gd name="connsiteY4" fmla="*/ 0 h 3043917"/>
              <a:gd name="connsiteX0" fmla="*/ 1785257 w 4232728"/>
              <a:gd name="connsiteY0" fmla="*/ 0 h 3043917"/>
              <a:gd name="connsiteX1" fmla="*/ 3637642 w 4232728"/>
              <a:gd name="connsiteY1" fmla="*/ 1059543 h 3043917"/>
              <a:gd name="connsiteX2" fmla="*/ 4232728 w 4232728"/>
              <a:gd name="connsiteY2" fmla="*/ 3000375 h 3043917"/>
              <a:gd name="connsiteX3" fmla="*/ 0 w 4232728"/>
              <a:gd name="connsiteY3" fmla="*/ 3043917 h 3043917"/>
              <a:gd name="connsiteX4" fmla="*/ 1785257 w 4232728"/>
              <a:gd name="connsiteY4" fmla="*/ 0 h 3043917"/>
              <a:gd name="connsiteX0" fmla="*/ 1785257 w 3637642"/>
              <a:gd name="connsiteY0" fmla="*/ 0 h 3334204"/>
              <a:gd name="connsiteX1" fmla="*/ 3637642 w 3637642"/>
              <a:gd name="connsiteY1" fmla="*/ 1059543 h 3334204"/>
              <a:gd name="connsiteX2" fmla="*/ 2360385 w 3637642"/>
              <a:gd name="connsiteY2" fmla="*/ 3334204 h 3334204"/>
              <a:gd name="connsiteX3" fmla="*/ 0 w 3637642"/>
              <a:gd name="connsiteY3" fmla="*/ 3043917 h 3334204"/>
              <a:gd name="connsiteX4" fmla="*/ 1785257 w 3637642"/>
              <a:gd name="connsiteY4" fmla="*/ 0 h 333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7642" h="3334204">
                <a:moveTo>
                  <a:pt x="1785257" y="0"/>
                </a:moveTo>
                <a:lnTo>
                  <a:pt x="3637642" y="1059543"/>
                </a:lnTo>
                <a:lnTo>
                  <a:pt x="2360385" y="3334204"/>
                </a:lnTo>
                <a:lnTo>
                  <a:pt x="0" y="3043917"/>
                </a:lnTo>
                <a:lnTo>
                  <a:pt x="1785257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906055" y="2395085"/>
            <a:ext cx="3816349" cy="4440917"/>
          </a:xfrm>
          <a:custGeom>
            <a:avLst/>
            <a:gdLst>
              <a:gd name="connsiteX0" fmla="*/ 0 w 2901950"/>
              <a:gd name="connsiteY0" fmla="*/ 0 h 6022975"/>
              <a:gd name="connsiteX1" fmla="*/ 2901950 w 2901950"/>
              <a:gd name="connsiteY1" fmla="*/ 0 h 6022975"/>
              <a:gd name="connsiteX2" fmla="*/ 2901950 w 2901950"/>
              <a:gd name="connsiteY2" fmla="*/ 6022975 h 6022975"/>
              <a:gd name="connsiteX3" fmla="*/ 0 w 2901950"/>
              <a:gd name="connsiteY3" fmla="*/ 6022975 h 6022975"/>
              <a:gd name="connsiteX4" fmla="*/ 0 w 2901950"/>
              <a:gd name="connsiteY4" fmla="*/ 0 h 6022975"/>
              <a:gd name="connsiteX0" fmla="*/ 1785257 w 4687207"/>
              <a:gd name="connsiteY0" fmla="*/ 0 h 6022975"/>
              <a:gd name="connsiteX1" fmla="*/ 4687207 w 4687207"/>
              <a:gd name="connsiteY1" fmla="*/ 0 h 6022975"/>
              <a:gd name="connsiteX2" fmla="*/ 4687207 w 4687207"/>
              <a:gd name="connsiteY2" fmla="*/ 6022975 h 6022975"/>
              <a:gd name="connsiteX3" fmla="*/ 0 w 4687207"/>
              <a:gd name="connsiteY3" fmla="*/ 3323318 h 6022975"/>
              <a:gd name="connsiteX4" fmla="*/ 1785257 w 4687207"/>
              <a:gd name="connsiteY4" fmla="*/ 0 h 6022975"/>
              <a:gd name="connsiteX0" fmla="*/ 1785257 w 4687207"/>
              <a:gd name="connsiteY0" fmla="*/ 0 h 4411889"/>
              <a:gd name="connsiteX1" fmla="*/ 4687207 w 4687207"/>
              <a:gd name="connsiteY1" fmla="*/ 0 h 4411889"/>
              <a:gd name="connsiteX2" fmla="*/ 1885950 w 4687207"/>
              <a:gd name="connsiteY2" fmla="*/ 4411889 h 4411889"/>
              <a:gd name="connsiteX3" fmla="*/ 0 w 4687207"/>
              <a:gd name="connsiteY3" fmla="*/ 3323318 h 4411889"/>
              <a:gd name="connsiteX4" fmla="*/ 1785257 w 4687207"/>
              <a:gd name="connsiteY4" fmla="*/ 0 h 4411889"/>
              <a:gd name="connsiteX0" fmla="*/ 1785257 w 3816349"/>
              <a:gd name="connsiteY0" fmla="*/ 0 h 4411889"/>
              <a:gd name="connsiteX1" fmla="*/ 3816349 w 3816349"/>
              <a:gd name="connsiteY1" fmla="*/ 1059543 h 4411889"/>
              <a:gd name="connsiteX2" fmla="*/ 1885950 w 3816349"/>
              <a:gd name="connsiteY2" fmla="*/ 4411889 h 4411889"/>
              <a:gd name="connsiteX3" fmla="*/ 0 w 3816349"/>
              <a:gd name="connsiteY3" fmla="*/ 3323318 h 4411889"/>
              <a:gd name="connsiteX4" fmla="*/ 1785257 w 3816349"/>
              <a:gd name="connsiteY4" fmla="*/ 0 h 4411889"/>
              <a:gd name="connsiteX0" fmla="*/ 1901371 w 3816349"/>
              <a:gd name="connsiteY0" fmla="*/ 0 h 4455432"/>
              <a:gd name="connsiteX1" fmla="*/ 3816349 w 3816349"/>
              <a:gd name="connsiteY1" fmla="*/ 1103086 h 4455432"/>
              <a:gd name="connsiteX2" fmla="*/ 1885950 w 3816349"/>
              <a:gd name="connsiteY2" fmla="*/ 4455432 h 4455432"/>
              <a:gd name="connsiteX3" fmla="*/ 0 w 3816349"/>
              <a:gd name="connsiteY3" fmla="*/ 3366861 h 4455432"/>
              <a:gd name="connsiteX4" fmla="*/ 1901371 w 3816349"/>
              <a:gd name="connsiteY4" fmla="*/ 0 h 4455432"/>
              <a:gd name="connsiteX0" fmla="*/ 1901371 w 3816349"/>
              <a:gd name="connsiteY0" fmla="*/ 0 h 4440917"/>
              <a:gd name="connsiteX1" fmla="*/ 3816349 w 3816349"/>
              <a:gd name="connsiteY1" fmla="*/ 1088571 h 4440917"/>
              <a:gd name="connsiteX2" fmla="*/ 1885950 w 3816349"/>
              <a:gd name="connsiteY2" fmla="*/ 4440917 h 4440917"/>
              <a:gd name="connsiteX3" fmla="*/ 0 w 3816349"/>
              <a:gd name="connsiteY3" fmla="*/ 3352346 h 4440917"/>
              <a:gd name="connsiteX4" fmla="*/ 1901371 w 3816349"/>
              <a:gd name="connsiteY4" fmla="*/ 0 h 444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349" h="4440917">
                <a:moveTo>
                  <a:pt x="1901371" y="0"/>
                </a:moveTo>
                <a:lnTo>
                  <a:pt x="3816349" y="1088571"/>
                </a:lnTo>
                <a:lnTo>
                  <a:pt x="1885950" y="4440917"/>
                </a:lnTo>
                <a:lnTo>
                  <a:pt x="0" y="3352346"/>
                </a:lnTo>
                <a:lnTo>
                  <a:pt x="190137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768567" y="464231"/>
            <a:ext cx="3846286" cy="4412796"/>
          </a:xfrm>
          <a:custGeom>
            <a:avLst/>
            <a:gdLst>
              <a:gd name="connsiteX0" fmla="*/ 0 w 1930400"/>
              <a:gd name="connsiteY0" fmla="*/ 0 h 5254625"/>
              <a:gd name="connsiteX1" fmla="*/ 1930400 w 1930400"/>
              <a:gd name="connsiteY1" fmla="*/ 0 h 5254625"/>
              <a:gd name="connsiteX2" fmla="*/ 1930400 w 1930400"/>
              <a:gd name="connsiteY2" fmla="*/ 5254625 h 5254625"/>
              <a:gd name="connsiteX3" fmla="*/ 0 w 1930400"/>
              <a:gd name="connsiteY3" fmla="*/ 5254625 h 5254625"/>
              <a:gd name="connsiteX4" fmla="*/ 0 w 1930400"/>
              <a:gd name="connsiteY4" fmla="*/ 0 h 5254625"/>
              <a:gd name="connsiteX0" fmla="*/ 1988457 w 3918857"/>
              <a:gd name="connsiteY0" fmla="*/ 0 h 5254625"/>
              <a:gd name="connsiteX1" fmla="*/ 3918857 w 3918857"/>
              <a:gd name="connsiteY1" fmla="*/ 0 h 5254625"/>
              <a:gd name="connsiteX2" fmla="*/ 3918857 w 3918857"/>
              <a:gd name="connsiteY2" fmla="*/ 5254625 h 5254625"/>
              <a:gd name="connsiteX3" fmla="*/ 0 w 3918857"/>
              <a:gd name="connsiteY3" fmla="*/ 3280682 h 5254625"/>
              <a:gd name="connsiteX4" fmla="*/ 1988457 w 3918857"/>
              <a:gd name="connsiteY4" fmla="*/ 0 h 5254625"/>
              <a:gd name="connsiteX0" fmla="*/ 1988457 w 3918857"/>
              <a:gd name="connsiteY0" fmla="*/ 0 h 4354739"/>
              <a:gd name="connsiteX1" fmla="*/ 3918857 w 3918857"/>
              <a:gd name="connsiteY1" fmla="*/ 0 h 4354739"/>
              <a:gd name="connsiteX2" fmla="*/ 1944914 w 3918857"/>
              <a:gd name="connsiteY2" fmla="*/ 4354739 h 4354739"/>
              <a:gd name="connsiteX3" fmla="*/ 0 w 3918857"/>
              <a:gd name="connsiteY3" fmla="*/ 3280682 h 4354739"/>
              <a:gd name="connsiteX4" fmla="*/ 1988457 w 3918857"/>
              <a:gd name="connsiteY4" fmla="*/ 0 h 4354739"/>
              <a:gd name="connsiteX0" fmla="*/ 1988457 w 3846286"/>
              <a:gd name="connsiteY0" fmla="*/ 0 h 4354739"/>
              <a:gd name="connsiteX1" fmla="*/ 3846286 w 3846286"/>
              <a:gd name="connsiteY1" fmla="*/ 957942 h 4354739"/>
              <a:gd name="connsiteX2" fmla="*/ 1944914 w 3846286"/>
              <a:gd name="connsiteY2" fmla="*/ 4354739 h 4354739"/>
              <a:gd name="connsiteX3" fmla="*/ 0 w 3846286"/>
              <a:gd name="connsiteY3" fmla="*/ 3280682 h 4354739"/>
              <a:gd name="connsiteX4" fmla="*/ 1988457 w 3846286"/>
              <a:gd name="connsiteY4" fmla="*/ 0 h 4354739"/>
              <a:gd name="connsiteX0" fmla="*/ 1930400 w 3846286"/>
              <a:gd name="connsiteY0" fmla="*/ 0 h 4412796"/>
              <a:gd name="connsiteX1" fmla="*/ 3846286 w 3846286"/>
              <a:gd name="connsiteY1" fmla="*/ 1015999 h 4412796"/>
              <a:gd name="connsiteX2" fmla="*/ 1944914 w 3846286"/>
              <a:gd name="connsiteY2" fmla="*/ 4412796 h 4412796"/>
              <a:gd name="connsiteX3" fmla="*/ 0 w 3846286"/>
              <a:gd name="connsiteY3" fmla="*/ 3338739 h 4412796"/>
              <a:gd name="connsiteX4" fmla="*/ 1930400 w 3846286"/>
              <a:gd name="connsiteY4" fmla="*/ 0 h 441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286" h="4412796">
                <a:moveTo>
                  <a:pt x="1930400" y="0"/>
                </a:moveTo>
                <a:lnTo>
                  <a:pt x="3846286" y="1015999"/>
                </a:lnTo>
                <a:lnTo>
                  <a:pt x="1944914" y="4412796"/>
                </a:lnTo>
                <a:lnTo>
                  <a:pt x="0" y="3338739"/>
                </a:lnTo>
                <a:lnTo>
                  <a:pt x="193040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888684" y="-1193800"/>
            <a:ext cx="3756715" cy="3263071"/>
          </a:xfrm>
          <a:custGeom>
            <a:avLst/>
            <a:gdLst>
              <a:gd name="connsiteX0" fmla="*/ 0 w 4159250"/>
              <a:gd name="connsiteY0" fmla="*/ 0 h 3067050"/>
              <a:gd name="connsiteX1" fmla="*/ 4159250 w 4159250"/>
              <a:gd name="connsiteY1" fmla="*/ 0 h 3067050"/>
              <a:gd name="connsiteX2" fmla="*/ 4159250 w 4159250"/>
              <a:gd name="connsiteY2" fmla="*/ 3067050 h 3067050"/>
              <a:gd name="connsiteX3" fmla="*/ 0 w 4159250"/>
              <a:gd name="connsiteY3" fmla="*/ 3067050 h 3067050"/>
              <a:gd name="connsiteX4" fmla="*/ 0 w 4159250"/>
              <a:gd name="connsiteY4" fmla="*/ 0 h 3067050"/>
              <a:gd name="connsiteX0" fmla="*/ 92765 w 4252015"/>
              <a:gd name="connsiteY0" fmla="*/ 0 h 3067050"/>
              <a:gd name="connsiteX1" fmla="*/ 4252015 w 4252015"/>
              <a:gd name="connsiteY1" fmla="*/ 0 h 3067050"/>
              <a:gd name="connsiteX2" fmla="*/ 4252015 w 4252015"/>
              <a:gd name="connsiteY2" fmla="*/ 3067050 h 3067050"/>
              <a:gd name="connsiteX3" fmla="*/ 0 w 4252015"/>
              <a:gd name="connsiteY3" fmla="*/ 2775502 h 3067050"/>
              <a:gd name="connsiteX4" fmla="*/ 92765 w 4252015"/>
              <a:gd name="connsiteY4" fmla="*/ 0 h 3067050"/>
              <a:gd name="connsiteX0" fmla="*/ 92765 w 4252015"/>
              <a:gd name="connsiteY0" fmla="*/ 0 h 3809171"/>
              <a:gd name="connsiteX1" fmla="*/ 4252015 w 4252015"/>
              <a:gd name="connsiteY1" fmla="*/ 0 h 3809171"/>
              <a:gd name="connsiteX2" fmla="*/ 1879876 w 4252015"/>
              <a:gd name="connsiteY2" fmla="*/ 3809171 h 3809171"/>
              <a:gd name="connsiteX3" fmla="*/ 0 w 4252015"/>
              <a:gd name="connsiteY3" fmla="*/ 2775502 h 3809171"/>
              <a:gd name="connsiteX4" fmla="*/ 92765 w 4252015"/>
              <a:gd name="connsiteY4" fmla="*/ 0 h 3809171"/>
              <a:gd name="connsiteX0" fmla="*/ 92765 w 4252015"/>
              <a:gd name="connsiteY0" fmla="*/ 0 h 3809171"/>
              <a:gd name="connsiteX1" fmla="*/ 4252015 w 4252015"/>
              <a:gd name="connsiteY1" fmla="*/ 0 h 3809171"/>
              <a:gd name="connsiteX2" fmla="*/ 1879876 w 4252015"/>
              <a:gd name="connsiteY2" fmla="*/ 3809171 h 3809171"/>
              <a:gd name="connsiteX3" fmla="*/ 0 w 4252015"/>
              <a:gd name="connsiteY3" fmla="*/ 2722493 h 3809171"/>
              <a:gd name="connsiteX4" fmla="*/ 92765 w 4252015"/>
              <a:gd name="connsiteY4" fmla="*/ 0 h 3809171"/>
              <a:gd name="connsiteX0" fmla="*/ 1538107 w 4252015"/>
              <a:gd name="connsiteY0" fmla="*/ 0 h 3809171"/>
              <a:gd name="connsiteX1" fmla="*/ 4252015 w 4252015"/>
              <a:gd name="connsiteY1" fmla="*/ 0 h 3809171"/>
              <a:gd name="connsiteX2" fmla="*/ 1879876 w 4252015"/>
              <a:gd name="connsiteY2" fmla="*/ 3809171 h 3809171"/>
              <a:gd name="connsiteX3" fmla="*/ 0 w 4252015"/>
              <a:gd name="connsiteY3" fmla="*/ 2722493 h 3809171"/>
              <a:gd name="connsiteX4" fmla="*/ 1538107 w 4252015"/>
              <a:gd name="connsiteY4" fmla="*/ 0 h 3809171"/>
              <a:gd name="connsiteX0" fmla="*/ 1538107 w 4086915"/>
              <a:gd name="connsiteY0" fmla="*/ 63500 h 3872671"/>
              <a:gd name="connsiteX1" fmla="*/ 4086915 w 4086915"/>
              <a:gd name="connsiteY1" fmla="*/ 0 h 3872671"/>
              <a:gd name="connsiteX2" fmla="*/ 1879876 w 4086915"/>
              <a:gd name="connsiteY2" fmla="*/ 3872671 h 3872671"/>
              <a:gd name="connsiteX3" fmla="*/ 0 w 4086915"/>
              <a:gd name="connsiteY3" fmla="*/ 2785993 h 3872671"/>
              <a:gd name="connsiteX4" fmla="*/ 1538107 w 4086915"/>
              <a:gd name="connsiteY4" fmla="*/ 63500 h 3872671"/>
              <a:gd name="connsiteX0" fmla="*/ 1538107 w 3769415"/>
              <a:gd name="connsiteY0" fmla="*/ 0 h 3809171"/>
              <a:gd name="connsiteX1" fmla="*/ 3769415 w 3769415"/>
              <a:gd name="connsiteY1" fmla="*/ 469900 h 3809171"/>
              <a:gd name="connsiteX2" fmla="*/ 1879876 w 3769415"/>
              <a:gd name="connsiteY2" fmla="*/ 3809171 h 3809171"/>
              <a:gd name="connsiteX3" fmla="*/ 0 w 3769415"/>
              <a:gd name="connsiteY3" fmla="*/ 2722493 h 3809171"/>
              <a:gd name="connsiteX4" fmla="*/ 1538107 w 3769415"/>
              <a:gd name="connsiteY4" fmla="*/ 0 h 3809171"/>
              <a:gd name="connsiteX0" fmla="*/ 1271407 w 3769415"/>
              <a:gd name="connsiteY0" fmla="*/ 63500 h 3339271"/>
              <a:gd name="connsiteX1" fmla="*/ 3769415 w 3769415"/>
              <a:gd name="connsiteY1" fmla="*/ 0 h 3339271"/>
              <a:gd name="connsiteX2" fmla="*/ 1879876 w 3769415"/>
              <a:gd name="connsiteY2" fmla="*/ 3339271 h 3339271"/>
              <a:gd name="connsiteX3" fmla="*/ 0 w 3769415"/>
              <a:gd name="connsiteY3" fmla="*/ 2252593 h 3339271"/>
              <a:gd name="connsiteX4" fmla="*/ 1271407 w 3769415"/>
              <a:gd name="connsiteY4" fmla="*/ 63500 h 3339271"/>
              <a:gd name="connsiteX0" fmla="*/ 1271407 w 3756715"/>
              <a:gd name="connsiteY0" fmla="*/ 0 h 3275771"/>
              <a:gd name="connsiteX1" fmla="*/ 3756715 w 3756715"/>
              <a:gd name="connsiteY1" fmla="*/ 12700 h 3275771"/>
              <a:gd name="connsiteX2" fmla="*/ 1879876 w 3756715"/>
              <a:gd name="connsiteY2" fmla="*/ 3275771 h 3275771"/>
              <a:gd name="connsiteX3" fmla="*/ 0 w 3756715"/>
              <a:gd name="connsiteY3" fmla="*/ 2189093 h 3275771"/>
              <a:gd name="connsiteX4" fmla="*/ 1271407 w 3756715"/>
              <a:gd name="connsiteY4" fmla="*/ 0 h 3275771"/>
              <a:gd name="connsiteX0" fmla="*/ 1258707 w 3756715"/>
              <a:gd name="connsiteY0" fmla="*/ 12700 h 3263071"/>
              <a:gd name="connsiteX1" fmla="*/ 3756715 w 3756715"/>
              <a:gd name="connsiteY1" fmla="*/ 0 h 3263071"/>
              <a:gd name="connsiteX2" fmla="*/ 1879876 w 3756715"/>
              <a:gd name="connsiteY2" fmla="*/ 3263071 h 3263071"/>
              <a:gd name="connsiteX3" fmla="*/ 0 w 3756715"/>
              <a:gd name="connsiteY3" fmla="*/ 2176393 h 3263071"/>
              <a:gd name="connsiteX4" fmla="*/ 1258707 w 3756715"/>
              <a:gd name="connsiteY4" fmla="*/ 12700 h 326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6715" h="3263071">
                <a:moveTo>
                  <a:pt x="1258707" y="12700"/>
                </a:moveTo>
                <a:lnTo>
                  <a:pt x="3756715" y="0"/>
                </a:lnTo>
                <a:lnTo>
                  <a:pt x="1879876" y="3263071"/>
                </a:lnTo>
                <a:lnTo>
                  <a:pt x="0" y="2176393"/>
                </a:lnTo>
                <a:lnTo>
                  <a:pt x="1258707" y="127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1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3480" y="861060"/>
            <a:ext cx="2331720" cy="40919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4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80796" y="1131660"/>
            <a:ext cx="5805261" cy="3701143"/>
          </a:xfrm>
          <a:custGeom>
            <a:avLst/>
            <a:gdLst>
              <a:gd name="connsiteX0" fmla="*/ 0 w 4905375"/>
              <a:gd name="connsiteY0" fmla="*/ 0 h 3962400"/>
              <a:gd name="connsiteX1" fmla="*/ 4905375 w 4905375"/>
              <a:gd name="connsiteY1" fmla="*/ 0 h 3962400"/>
              <a:gd name="connsiteX2" fmla="*/ 4905375 w 4905375"/>
              <a:gd name="connsiteY2" fmla="*/ 3962400 h 3962400"/>
              <a:gd name="connsiteX3" fmla="*/ 0 w 4905375"/>
              <a:gd name="connsiteY3" fmla="*/ 3962400 h 3962400"/>
              <a:gd name="connsiteX4" fmla="*/ 0 w 4905375"/>
              <a:gd name="connsiteY4" fmla="*/ 0 h 3962400"/>
              <a:gd name="connsiteX0" fmla="*/ 2278743 w 4905375"/>
              <a:gd name="connsiteY0" fmla="*/ 188685 h 3962400"/>
              <a:gd name="connsiteX1" fmla="*/ 4905375 w 4905375"/>
              <a:gd name="connsiteY1" fmla="*/ 0 h 3962400"/>
              <a:gd name="connsiteX2" fmla="*/ 4905375 w 4905375"/>
              <a:gd name="connsiteY2" fmla="*/ 3962400 h 3962400"/>
              <a:gd name="connsiteX3" fmla="*/ 0 w 4905375"/>
              <a:gd name="connsiteY3" fmla="*/ 3962400 h 3962400"/>
              <a:gd name="connsiteX4" fmla="*/ 2278743 w 4905375"/>
              <a:gd name="connsiteY4" fmla="*/ 188685 h 3962400"/>
              <a:gd name="connsiteX0" fmla="*/ 2046515 w 4905375"/>
              <a:gd name="connsiteY0" fmla="*/ 188685 h 3962400"/>
              <a:gd name="connsiteX1" fmla="*/ 4905375 w 4905375"/>
              <a:gd name="connsiteY1" fmla="*/ 0 h 3962400"/>
              <a:gd name="connsiteX2" fmla="*/ 4905375 w 4905375"/>
              <a:gd name="connsiteY2" fmla="*/ 3962400 h 3962400"/>
              <a:gd name="connsiteX3" fmla="*/ 0 w 4905375"/>
              <a:gd name="connsiteY3" fmla="*/ 3962400 h 3962400"/>
              <a:gd name="connsiteX4" fmla="*/ 2046515 w 4905375"/>
              <a:gd name="connsiteY4" fmla="*/ 188685 h 3962400"/>
              <a:gd name="connsiteX0" fmla="*/ 2046515 w 5863318"/>
              <a:gd name="connsiteY0" fmla="*/ 0 h 3773715"/>
              <a:gd name="connsiteX1" fmla="*/ 5863318 w 5863318"/>
              <a:gd name="connsiteY1" fmla="*/ 43543 h 3773715"/>
              <a:gd name="connsiteX2" fmla="*/ 4905375 w 5863318"/>
              <a:gd name="connsiteY2" fmla="*/ 3773715 h 3773715"/>
              <a:gd name="connsiteX3" fmla="*/ 0 w 5863318"/>
              <a:gd name="connsiteY3" fmla="*/ 3773715 h 3773715"/>
              <a:gd name="connsiteX4" fmla="*/ 2046515 w 5863318"/>
              <a:gd name="connsiteY4" fmla="*/ 0 h 3773715"/>
              <a:gd name="connsiteX0" fmla="*/ 2046515 w 5863318"/>
              <a:gd name="connsiteY0" fmla="*/ 0 h 3773715"/>
              <a:gd name="connsiteX1" fmla="*/ 5863318 w 5863318"/>
              <a:gd name="connsiteY1" fmla="*/ 43543 h 3773715"/>
              <a:gd name="connsiteX2" fmla="*/ 3744232 w 5863318"/>
              <a:gd name="connsiteY2" fmla="*/ 3701143 h 3773715"/>
              <a:gd name="connsiteX3" fmla="*/ 0 w 5863318"/>
              <a:gd name="connsiteY3" fmla="*/ 3773715 h 3773715"/>
              <a:gd name="connsiteX4" fmla="*/ 2046515 w 5863318"/>
              <a:gd name="connsiteY4" fmla="*/ 0 h 3773715"/>
              <a:gd name="connsiteX0" fmla="*/ 1988458 w 5805261"/>
              <a:gd name="connsiteY0" fmla="*/ 0 h 3701143"/>
              <a:gd name="connsiteX1" fmla="*/ 5805261 w 5805261"/>
              <a:gd name="connsiteY1" fmla="*/ 43543 h 3701143"/>
              <a:gd name="connsiteX2" fmla="*/ 3686175 w 5805261"/>
              <a:gd name="connsiteY2" fmla="*/ 3701143 h 3701143"/>
              <a:gd name="connsiteX3" fmla="*/ 0 w 5805261"/>
              <a:gd name="connsiteY3" fmla="*/ 3599544 h 3701143"/>
              <a:gd name="connsiteX4" fmla="*/ 1988458 w 5805261"/>
              <a:gd name="connsiteY4" fmla="*/ 0 h 37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261" h="3701143">
                <a:moveTo>
                  <a:pt x="1988458" y="0"/>
                </a:moveTo>
                <a:lnTo>
                  <a:pt x="5805261" y="43543"/>
                </a:lnTo>
                <a:lnTo>
                  <a:pt x="3686175" y="3701143"/>
                </a:lnTo>
                <a:lnTo>
                  <a:pt x="0" y="3599544"/>
                </a:lnTo>
                <a:lnTo>
                  <a:pt x="198845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63775" y="580799"/>
            <a:ext cx="10827432" cy="7091136"/>
          </a:xfrm>
          <a:custGeom>
            <a:avLst/>
            <a:gdLst>
              <a:gd name="connsiteX0" fmla="*/ 0 w 10377488"/>
              <a:gd name="connsiteY0" fmla="*/ 0 h 5340350"/>
              <a:gd name="connsiteX1" fmla="*/ 10377488 w 10377488"/>
              <a:gd name="connsiteY1" fmla="*/ 0 h 5340350"/>
              <a:gd name="connsiteX2" fmla="*/ 10377488 w 10377488"/>
              <a:gd name="connsiteY2" fmla="*/ 5340350 h 5340350"/>
              <a:gd name="connsiteX3" fmla="*/ 0 w 10377488"/>
              <a:gd name="connsiteY3" fmla="*/ 5340350 h 5340350"/>
              <a:gd name="connsiteX4" fmla="*/ 0 w 10377488"/>
              <a:gd name="connsiteY4" fmla="*/ 0 h 5340350"/>
              <a:gd name="connsiteX0" fmla="*/ 0 w 10377488"/>
              <a:gd name="connsiteY0" fmla="*/ 0 h 5340350"/>
              <a:gd name="connsiteX1" fmla="*/ 10377488 w 10377488"/>
              <a:gd name="connsiteY1" fmla="*/ 0 h 5340350"/>
              <a:gd name="connsiteX2" fmla="*/ 10377488 w 10377488"/>
              <a:gd name="connsiteY2" fmla="*/ 5340350 h 5340350"/>
              <a:gd name="connsiteX3" fmla="*/ 116114 w 10377488"/>
              <a:gd name="connsiteY3" fmla="*/ 2510064 h 5340350"/>
              <a:gd name="connsiteX4" fmla="*/ 0 w 10377488"/>
              <a:gd name="connsiteY4" fmla="*/ 0 h 5340350"/>
              <a:gd name="connsiteX0" fmla="*/ 0 w 10377488"/>
              <a:gd name="connsiteY0" fmla="*/ 0 h 6646636"/>
              <a:gd name="connsiteX1" fmla="*/ 10377488 w 10377488"/>
              <a:gd name="connsiteY1" fmla="*/ 0 h 6646636"/>
              <a:gd name="connsiteX2" fmla="*/ 9782402 w 10377488"/>
              <a:gd name="connsiteY2" fmla="*/ 6646636 h 6646636"/>
              <a:gd name="connsiteX3" fmla="*/ 116114 w 10377488"/>
              <a:gd name="connsiteY3" fmla="*/ 2510064 h 6646636"/>
              <a:gd name="connsiteX4" fmla="*/ 0 w 10377488"/>
              <a:gd name="connsiteY4" fmla="*/ 0 h 6646636"/>
              <a:gd name="connsiteX0" fmla="*/ 5718629 w 10261374"/>
              <a:gd name="connsiteY0" fmla="*/ 0 h 7053036"/>
              <a:gd name="connsiteX1" fmla="*/ 10261374 w 10261374"/>
              <a:gd name="connsiteY1" fmla="*/ 406400 h 7053036"/>
              <a:gd name="connsiteX2" fmla="*/ 9666288 w 10261374"/>
              <a:gd name="connsiteY2" fmla="*/ 7053036 h 7053036"/>
              <a:gd name="connsiteX3" fmla="*/ 0 w 10261374"/>
              <a:gd name="connsiteY3" fmla="*/ 2916464 h 7053036"/>
              <a:gd name="connsiteX4" fmla="*/ 5718629 w 10261374"/>
              <a:gd name="connsiteY4" fmla="*/ 0 h 7053036"/>
              <a:gd name="connsiteX0" fmla="*/ 5718629 w 10754860"/>
              <a:gd name="connsiteY0" fmla="*/ 0 h 7053036"/>
              <a:gd name="connsiteX1" fmla="*/ 10754860 w 10754860"/>
              <a:gd name="connsiteY1" fmla="*/ 1698171 h 7053036"/>
              <a:gd name="connsiteX2" fmla="*/ 9666288 w 10754860"/>
              <a:gd name="connsiteY2" fmla="*/ 7053036 h 7053036"/>
              <a:gd name="connsiteX3" fmla="*/ 0 w 10754860"/>
              <a:gd name="connsiteY3" fmla="*/ 2916464 h 7053036"/>
              <a:gd name="connsiteX4" fmla="*/ 5718629 w 10754860"/>
              <a:gd name="connsiteY4" fmla="*/ 0 h 7053036"/>
              <a:gd name="connsiteX0" fmla="*/ 5544458 w 10580689"/>
              <a:gd name="connsiteY0" fmla="*/ 0 h 7053036"/>
              <a:gd name="connsiteX1" fmla="*/ 10580689 w 10580689"/>
              <a:gd name="connsiteY1" fmla="*/ 1698171 h 7053036"/>
              <a:gd name="connsiteX2" fmla="*/ 9492117 w 10580689"/>
              <a:gd name="connsiteY2" fmla="*/ 7053036 h 7053036"/>
              <a:gd name="connsiteX3" fmla="*/ 0 w 10580689"/>
              <a:gd name="connsiteY3" fmla="*/ 2989036 h 7053036"/>
              <a:gd name="connsiteX4" fmla="*/ 5544458 w 10580689"/>
              <a:gd name="connsiteY4" fmla="*/ 0 h 7053036"/>
              <a:gd name="connsiteX0" fmla="*/ 5544458 w 10580689"/>
              <a:gd name="connsiteY0" fmla="*/ 0 h 7053036"/>
              <a:gd name="connsiteX1" fmla="*/ 10580689 w 10580689"/>
              <a:gd name="connsiteY1" fmla="*/ 1698171 h 7053036"/>
              <a:gd name="connsiteX2" fmla="*/ 9492117 w 10580689"/>
              <a:gd name="connsiteY2" fmla="*/ 7053036 h 7053036"/>
              <a:gd name="connsiteX3" fmla="*/ 0 w 10580689"/>
              <a:gd name="connsiteY3" fmla="*/ 3047093 h 7053036"/>
              <a:gd name="connsiteX4" fmla="*/ 5544458 w 10580689"/>
              <a:gd name="connsiteY4" fmla="*/ 0 h 7053036"/>
              <a:gd name="connsiteX0" fmla="*/ 5544458 w 10580689"/>
              <a:gd name="connsiteY0" fmla="*/ 0 h 6936922"/>
              <a:gd name="connsiteX1" fmla="*/ 10580689 w 10580689"/>
              <a:gd name="connsiteY1" fmla="*/ 1698171 h 6936922"/>
              <a:gd name="connsiteX2" fmla="*/ 9492117 w 10580689"/>
              <a:gd name="connsiteY2" fmla="*/ 6936922 h 6936922"/>
              <a:gd name="connsiteX3" fmla="*/ 0 w 10580689"/>
              <a:gd name="connsiteY3" fmla="*/ 3047093 h 6936922"/>
              <a:gd name="connsiteX4" fmla="*/ 5544458 w 10580689"/>
              <a:gd name="connsiteY4" fmla="*/ 0 h 6936922"/>
              <a:gd name="connsiteX0" fmla="*/ 5544458 w 10580689"/>
              <a:gd name="connsiteY0" fmla="*/ 0 h 7038522"/>
              <a:gd name="connsiteX1" fmla="*/ 10580689 w 10580689"/>
              <a:gd name="connsiteY1" fmla="*/ 1698171 h 7038522"/>
              <a:gd name="connsiteX2" fmla="*/ 9477602 w 10580689"/>
              <a:gd name="connsiteY2" fmla="*/ 7038522 h 7038522"/>
              <a:gd name="connsiteX3" fmla="*/ 0 w 10580689"/>
              <a:gd name="connsiteY3" fmla="*/ 3047093 h 7038522"/>
              <a:gd name="connsiteX4" fmla="*/ 5544458 w 10580689"/>
              <a:gd name="connsiteY4" fmla="*/ 0 h 7038522"/>
              <a:gd name="connsiteX0" fmla="*/ 5733144 w 10769375"/>
              <a:gd name="connsiteY0" fmla="*/ 0 h 7038522"/>
              <a:gd name="connsiteX1" fmla="*/ 10769375 w 10769375"/>
              <a:gd name="connsiteY1" fmla="*/ 1698171 h 7038522"/>
              <a:gd name="connsiteX2" fmla="*/ 9666288 w 10769375"/>
              <a:gd name="connsiteY2" fmla="*/ 7038522 h 7038522"/>
              <a:gd name="connsiteX3" fmla="*/ 0 w 10769375"/>
              <a:gd name="connsiteY3" fmla="*/ 3090636 h 7038522"/>
              <a:gd name="connsiteX4" fmla="*/ 5733144 w 10769375"/>
              <a:gd name="connsiteY4" fmla="*/ 0 h 7038522"/>
              <a:gd name="connsiteX0" fmla="*/ 5689601 w 10769375"/>
              <a:gd name="connsiteY0" fmla="*/ 0 h 7053036"/>
              <a:gd name="connsiteX1" fmla="*/ 10769375 w 10769375"/>
              <a:gd name="connsiteY1" fmla="*/ 1712685 h 7053036"/>
              <a:gd name="connsiteX2" fmla="*/ 9666288 w 10769375"/>
              <a:gd name="connsiteY2" fmla="*/ 7053036 h 7053036"/>
              <a:gd name="connsiteX3" fmla="*/ 0 w 10769375"/>
              <a:gd name="connsiteY3" fmla="*/ 3105150 h 7053036"/>
              <a:gd name="connsiteX4" fmla="*/ 5689601 w 10769375"/>
              <a:gd name="connsiteY4" fmla="*/ 0 h 7053036"/>
              <a:gd name="connsiteX0" fmla="*/ 5689601 w 10769375"/>
              <a:gd name="connsiteY0" fmla="*/ 0 h 7053036"/>
              <a:gd name="connsiteX1" fmla="*/ 10769375 w 10769375"/>
              <a:gd name="connsiteY1" fmla="*/ 1756228 h 7053036"/>
              <a:gd name="connsiteX2" fmla="*/ 9666288 w 10769375"/>
              <a:gd name="connsiteY2" fmla="*/ 7053036 h 7053036"/>
              <a:gd name="connsiteX3" fmla="*/ 0 w 10769375"/>
              <a:gd name="connsiteY3" fmla="*/ 3105150 h 7053036"/>
              <a:gd name="connsiteX4" fmla="*/ 5689601 w 10769375"/>
              <a:gd name="connsiteY4" fmla="*/ 0 h 7053036"/>
              <a:gd name="connsiteX0" fmla="*/ 5689601 w 10769375"/>
              <a:gd name="connsiteY0" fmla="*/ 0 h 7053036"/>
              <a:gd name="connsiteX1" fmla="*/ 10769375 w 10769375"/>
              <a:gd name="connsiteY1" fmla="*/ 1756228 h 7053036"/>
              <a:gd name="connsiteX2" fmla="*/ 9666288 w 10769375"/>
              <a:gd name="connsiteY2" fmla="*/ 7053036 h 7053036"/>
              <a:gd name="connsiteX3" fmla="*/ 0 w 10769375"/>
              <a:gd name="connsiteY3" fmla="*/ 3105150 h 7053036"/>
              <a:gd name="connsiteX4" fmla="*/ 5689601 w 10769375"/>
              <a:gd name="connsiteY4" fmla="*/ 0 h 7053036"/>
              <a:gd name="connsiteX0" fmla="*/ 5689601 w 10827432"/>
              <a:gd name="connsiteY0" fmla="*/ 0 h 7053036"/>
              <a:gd name="connsiteX1" fmla="*/ 10827432 w 10827432"/>
              <a:gd name="connsiteY1" fmla="*/ 1654628 h 7053036"/>
              <a:gd name="connsiteX2" fmla="*/ 9666288 w 10827432"/>
              <a:gd name="connsiteY2" fmla="*/ 7053036 h 7053036"/>
              <a:gd name="connsiteX3" fmla="*/ 0 w 10827432"/>
              <a:gd name="connsiteY3" fmla="*/ 3105150 h 7053036"/>
              <a:gd name="connsiteX4" fmla="*/ 5689601 w 10827432"/>
              <a:gd name="connsiteY4" fmla="*/ 0 h 7053036"/>
              <a:gd name="connsiteX0" fmla="*/ 5689601 w 10827432"/>
              <a:gd name="connsiteY0" fmla="*/ 0 h 7091136"/>
              <a:gd name="connsiteX1" fmla="*/ 10827432 w 10827432"/>
              <a:gd name="connsiteY1" fmla="*/ 1654628 h 7091136"/>
              <a:gd name="connsiteX2" fmla="*/ 9894888 w 10827432"/>
              <a:gd name="connsiteY2" fmla="*/ 7091136 h 7091136"/>
              <a:gd name="connsiteX3" fmla="*/ 0 w 10827432"/>
              <a:gd name="connsiteY3" fmla="*/ 3105150 h 7091136"/>
              <a:gd name="connsiteX4" fmla="*/ 5689601 w 10827432"/>
              <a:gd name="connsiteY4" fmla="*/ 0 h 709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7432" h="7091136">
                <a:moveTo>
                  <a:pt x="5689601" y="0"/>
                </a:moveTo>
                <a:lnTo>
                  <a:pt x="10827432" y="1654628"/>
                </a:lnTo>
                <a:lnTo>
                  <a:pt x="9894888" y="7091136"/>
                </a:lnTo>
                <a:lnTo>
                  <a:pt x="0" y="3105150"/>
                </a:lnTo>
                <a:lnTo>
                  <a:pt x="568960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800350" y="839789"/>
            <a:ext cx="5286375" cy="2365375"/>
          </a:xfrm>
          <a:custGeom>
            <a:avLst/>
            <a:gdLst>
              <a:gd name="connsiteX0" fmla="*/ 0 w 4267200"/>
              <a:gd name="connsiteY0" fmla="*/ 0 h 3889375"/>
              <a:gd name="connsiteX1" fmla="*/ 4267200 w 4267200"/>
              <a:gd name="connsiteY1" fmla="*/ 0 h 3889375"/>
              <a:gd name="connsiteX2" fmla="*/ 4267200 w 4267200"/>
              <a:gd name="connsiteY2" fmla="*/ 3889375 h 3889375"/>
              <a:gd name="connsiteX3" fmla="*/ 0 w 4267200"/>
              <a:gd name="connsiteY3" fmla="*/ 3889375 h 3889375"/>
              <a:gd name="connsiteX4" fmla="*/ 0 w 4267200"/>
              <a:gd name="connsiteY4" fmla="*/ 0 h 3889375"/>
              <a:gd name="connsiteX0" fmla="*/ 0 w 4800600"/>
              <a:gd name="connsiteY0" fmla="*/ 0 h 3889375"/>
              <a:gd name="connsiteX1" fmla="*/ 4800600 w 4800600"/>
              <a:gd name="connsiteY1" fmla="*/ 971550 h 3889375"/>
              <a:gd name="connsiteX2" fmla="*/ 4267200 w 4800600"/>
              <a:gd name="connsiteY2" fmla="*/ 3889375 h 3889375"/>
              <a:gd name="connsiteX3" fmla="*/ 0 w 4800600"/>
              <a:gd name="connsiteY3" fmla="*/ 3889375 h 3889375"/>
              <a:gd name="connsiteX4" fmla="*/ 0 w 4800600"/>
              <a:gd name="connsiteY4" fmla="*/ 0 h 3889375"/>
              <a:gd name="connsiteX0" fmla="*/ 2543175 w 4800600"/>
              <a:gd name="connsiteY0" fmla="*/ 0 h 3441700"/>
              <a:gd name="connsiteX1" fmla="*/ 4800600 w 4800600"/>
              <a:gd name="connsiteY1" fmla="*/ 523875 h 3441700"/>
              <a:gd name="connsiteX2" fmla="*/ 4267200 w 4800600"/>
              <a:gd name="connsiteY2" fmla="*/ 3441700 h 3441700"/>
              <a:gd name="connsiteX3" fmla="*/ 0 w 4800600"/>
              <a:gd name="connsiteY3" fmla="*/ 3441700 h 3441700"/>
              <a:gd name="connsiteX4" fmla="*/ 2543175 w 4800600"/>
              <a:gd name="connsiteY4" fmla="*/ 0 h 3441700"/>
              <a:gd name="connsiteX0" fmla="*/ 3343275 w 5600700"/>
              <a:gd name="connsiteY0" fmla="*/ 0 h 3441700"/>
              <a:gd name="connsiteX1" fmla="*/ 5600700 w 5600700"/>
              <a:gd name="connsiteY1" fmla="*/ 523875 h 3441700"/>
              <a:gd name="connsiteX2" fmla="*/ 5067300 w 5600700"/>
              <a:gd name="connsiteY2" fmla="*/ 3441700 h 3441700"/>
              <a:gd name="connsiteX3" fmla="*/ 0 w 5600700"/>
              <a:gd name="connsiteY3" fmla="*/ 1803400 h 3441700"/>
              <a:gd name="connsiteX4" fmla="*/ 3343275 w 5600700"/>
              <a:gd name="connsiteY4" fmla="*/ 0 h 3441700"/>
              <a:gd name="connsiteX0" fmla="*/ 3343275 w 5600700"/>
              <a:gd name="connsiteY0" fmla="*/ 0 h 2432050"/>
              <a:gd name="connsiteX1" fmla="*/ 5600700 w 5600700"/>
              <a:gd name="connsiteY1" fmla="*/ 523875 h 2432050"/>
              <a:gd name="connsiteX2" fmla="*/ 2352675 w 5600700"/>
              <a:gd name="connsiteY2" fmla="*/ 2432050 h 2432050"/>
              <a:gd name="connsiteX3" fmla="*/ 0 w 5600700"/>
              <a:gd name="connsiteY3" fmla="*/ 1803400 h 2432050"/>
              <a:gd name="connsiteX4" fmla="*/ 3343275 w 5600700"/>
              <a:gd name="connsiteY4" fmla="*/ 0 h 2432050"/>
              <a:gd name="connsiteX0" fmla="*/ 3343275 w 5505450"/>
              <a:gd name="connsiteY0" fmla="*/ 0 h 2432050"/>
              <a:gd name="connsiteX1" fmla="*/ 5505450 w 5505450"/>
              <a:gd name="connsiteY1" fmla="*/ 476250 h 2432050"/>
              <a:gd name="connsiteX2" fmla="*/ 2352675 w 5505450"/>
              <a:gd name="connsiteY2" fmla="*/ 2432050 h 2432050"/>
              <a:gd name="connsiteX3" fmla="*/ 0 w 5505450"/>
              <a:gd name="connsiteY3" fmla="*/ 1803400 h 2432050"/>
              <a:gd name="connsiteX4" fmla="*/ 3343275 w 5505450"/>
              <a:gd name="connsiteY4" fmla="*/ 0 h 2432050"/>
              <a:gd name="connsiteX0" fmla="*/ 3343275 w 5505450"/>
              <a:gd name="connsiteY0" fmla="*/ 0 h 2432050"/>
              <a:gd name="connsiteX1" fmla="*/ 5505450 w 5505450"/>
              <a:gd name="connsiteY1" fmla="*/ 476250 h 2432050"/>
              <a:gd name="connsiteX2" fmla="*/ 2352675 w 5505450"/>
              <a:gd name="connsiteY2" fmla="*/ 2432050 h 2432050"/>
              <a:gd name="connsiteX3" fmla="*/ 0 w 5505450"/>
              <a:gd name="connsiteY3" fmla="*/ 1803400 h 2432050"/>
              <a:gd name="connsiteX4" fmla="*/ 3343275 w 5505450"/>
              <a:gd name="connsiteY4" fmla="*/ 0 h 2432050"/>
              <a:gd name="connsiteX0" fmla="*/ 3409950 w 5505450"/>
              <a:gd name="connsiteY0" fmla="*/ 0 h 2403475"/>
              <a:gd name="connsiteX1" fmla="*/ 5505450 w 5505450"/>
              <a:gd name="connsiteY1" fmla="*/ 447675 h 2403475"/>
              <a:gd name="connsiteX2" fmla="*/ 2352675 w 5505450"/>
              <a:gd name="connsiteY2" fmla="*/ 2403475 h 2403475"/>
              <a:gd name="connsiteX3" fmla="*/ 0 w 5505450"/>
              <a:gd name="connsiteY3" fmla="*/ 1774825 h 2403475"/>
              <a:gd name="connsiteX4" fmla="*/ 3409950 w 5505450"/>
              <a:gd name="connsiteY4" fmla="*/ 0 h 2403475"/>
              <a:gd name="connsiteX0" fmla="*/ 3333750 w 5429250"/>
              <a:gd name="connsiteY0" fmla="*/ 0 h 2403475"/>
              <a:gd name="connsiteX1" fmla="*/ 5429250 w 5429250"/>
              <a:gd name="connsiteY1" fmla="*/ 447675 h 2403475"/>
              <a:gd name="connsiteX2" fmla="*/ 2276475 w 5429250"/>
              <a:gd name="connsiteY2" fmla="*/ 2403475 h 2403475"/>
              <a:gd name="connsiteX3" fmla="*/ 0 w 5429250"/>
              <a:gd name="connsiteY3" fmla="*/ 1784350 h 2403475"/>
              <a:gd name="connsiteX4" fmla="*/ 3333750 w 5429250"/>
              <a:gd name="connsiteY4" fmla="*/ 0 h 2403475"/>
              <a:gd name="connsiteX0" fmla="*/ 3333750 w 5429250"/>
              <a:gd name="connsiteY0" fmla="*/ 0 h 2365375"/>
              <a:gd name="connsiteX1" fmla="*/ 5429250 w 5429250"/>
              <a:gd name="connsiteY1" fmla="*/ 447675 h 2365375"/>
              <a:gd name="connsiteX2" fmla="*/ 2324100 w 5429250"/>
              <a:gd name="connsiteY2" fmla="*/ 2365375 h 2365375"/>
              <a:gd name="connsiteX3" fmla="*/ 0 w 5429250"/>
              <a:gd name="connsiteY3" fmla="*/ 1784350 h 2365375"/>
              <a:gd name="connsiteX4" fmla="*/ 3333750 w 5429250"/>
              <a:gd name="connsiteY4" fmla="*/ 0 h 2365375"/>
              <a:gd name="connsiteX0" fmla="*/ 3238500 w 5334000"/>
              <a:gd name="connsiteY0" fmla="*/ 0 h 2365375"/>
              <a:gd name="connsiteX1" fmla="*/ 5334000 w 5334000"/>
              <a:gd name="connsiteY1" fmla="*/ 447675 h 2365375"/>
              <a:gd name="connsiteX2" fmla="*/ 2228850 w 5334000"/>
              <a:gd name="connsiteY2" fmla="*/ 2365375 h 2365375"/>
              <a:gd name="connsiteX3" fmla="*/ 0 w 5334000"/>
              <a:gd name="connsiteY3" fmla="*/ 1727200 h 2365375"/>
              <a:gd name="connsiteX4" fmla="*/ 3238500 w 5334000"/>
              <a:gd name="connsiteY4" fmla="*/ 0 h 2365375"/>
              <a:gd name="connsiteX0" fmla="*/ 3190875 w 5286375"/>
              <a:gd name="connsiteY0" fmla="*/ 0 h 2365375"/>
              <a:gd name="connsiteX1" fmla="*/ 5286375 w 5286375"/>
              <a:gd name="connsiteY1" fmla="*/ 447675 h 2365375"/>
              <a:gd name="connsiteX2" fmla="*/ 2181225 w 5286375"/>
              <a:gd name="connsiteY2" fmla="*/ 2365375 h 2365375"/>
              <a:gd name="connsiteX3" fmla="*/ 0 w 5286375"/>
              <a:gd name="connsiteY3" fmla="*/ 1727200 h 2365375"/>
              <a:gd name="connsiteX4" fmla="*/ 3190875 w 5286375"/>
              <a:gd name="connsiteY4" fmla="*/ 0 h 2365375"/>
              <a:gd name="connsiteX0" fmla="*/ 3209925 w 5286375"/>
              <a:gd name="connsiteY0" fmla="*/ 0 h 2365375"/>
              <a:gd name="connsiteX1" fmla="*/ 5286375 w 5286375"/>
              <a:gd name="connsiteY1" fmla="*/ 447675 h 2365375"/>
              <a:gd name="connsiteX2" fmla="*/ 2181225 w 5286375"/>
              <a:gd name="connsiteY2" fmla="*/ 2365375 h 2365375"/>
              <a:gd name="connsiteX3" fmla="*/ 0 w 5286375"/>
              <a:gd name="connsiteY3" fmla="*/ 1727200 h 2365375"/>
              <a:gd name="connsiteX4" fmla="*/ 3209925 w 5286375"/>
              <a:gd name="connsiteY4" fmla="*/ 0 h 236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375" h="2365375">
                <a:moveTo>
                  <a:pt x="3209925" y="0"/>
                </a:moveTo>
                <a:lnTo>
                  <a:pt x="5286375" y="447675"/>
                </a:lnTo>
                <a:lnTo>
                  <a:pt x="2181225" y="2365375"/>
                </a:lnTo>
                <a:lnTo>
                  <a:pt x="0" y="1727200"/>
                </a:lnTo>
                <a:lnTo>
                  <a:pt x="3209925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04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08236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2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180506" y="1047137"/>
            <a:ext cx="6286645" cy="5257213"/>
          </a:xfrm>
          <a:custGeom>
            <a:avLst/>
            <a:gdLst>
              <a:gd name="connsiteX0" fmla="*/ 1489888 w 6286645"/>
              <a:gd name="connsiteY0" fmla="*/ 173 h 5257213"/>
              <a:gd name="connsiteX1" fmla="*/ 3143323 w 6286645"/>
              <a:gd name="connsiteY1" fmla="*/ 1264845 h 5257213"/>
              <a:gd name="connsiteX2" fmla="*/ 3143323 w 6286645"/>
              <a:gd name="connsiteY2" fmla="*/ 5257213 h 5257213"/>
              <a:gd name="connsiteX3" fmla="*/ 1489888 w 6286645"/>
              <a:gd name="connsiteY3" fmla="*/ 173 h 5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6645" h="5257213">
                <a:moveTo>
                  <a:pt x="1489888" y="173"/>
                </a:moveTo>
                <a:cubicBezTo>
                  <a:pt x="2113671" y="9433"/>
                  <a:pt x="2777631" y="391515"/>
                  <a:pt x="3143323" y="1264845"/>
                </a:cubicBezTo>
                <a:cubicBezTo>
                  <a:pt x="4443561" y="-1840330"/>
                  <a:pt x="9514489" y="1264845"/>
                  <a:pt x="3143323" y="5257213"/>
                </a:cubicBezTo>
                <a:cubicBezTo>
                  <a:pt x="-1435953" y="2387699"/>
                  <a:pt x="-104225" y="-23491"/>
                  <a:pt x="1489888" y="17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48342" y="1871662"/>
            <a:ext cx="3584575" cy="2149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310742" y="1871663"/>
            <a:ext cx="3584575" cy="2149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73142" y="1871663"/>
            <a:ext cx="3584575" cy="2149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086100"/>
            <a:ext cx="12192000" cy="3771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7950" y="1829480"/>
            <a:ext cx="2526165" cy="26844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39207" y="1829480"/>
            <a:ext cx="2526165" cy="26844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464" y="1829480"/>
            <a:ext cx="2526165" cy="26844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41721" y="1829480"/>
            <a:ext cx="2526165" cy="26844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422900" y="0"/>
            <a:ext cx="6769100" cy="6858000"/>
          </a:xfrm>
          <a:custGeom>
            <a:avLst/>
            <a:gdLst>
              <a:gd name="connsiteX0" fmla="*/ 0 w 6769100"/>
              <a:gd name="connsiteY0" fmla="*/ 0 h 6858000"/>
              <a:gd name="connsiteX1" fmla="*/ 6769100 w 6769100"/>
              <a:gd name="connsiteY1" fmla="*/ 0 h 6858000"/>
              <a:gd name="connsiteX2" fmla="*/ 6769100 w 6769100"/>
              <a:gd name="connsiteY2" fmla="*/ 6858000 h 6858000"/>
              <a:gd name="connsiteX3" fmla="*/ 3949700 w 6769100"/>
              <a:gd name="connsiteY3" fmla="*/ 6858000 h 6858000"/>
              <a:gd name="connsiteX4" fmla="*/ 3949700 w 6769100"/>
              <a:gd name="connsiteY4" fmla="*/ 2819400 h 6858000"/>
              <a:gd name="connsiteX5" fmla="*/ 0 w 6769100"/>
              <a:gd name="connsiteY5" fmla="*/ 28194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9100" h="6858000">
                <a:moveTo>
                  <a:pt x="0" y="0"/>
                </a:moveTo>
                <a:lnTo>
                  <a:pt x="6769100" y="0"/>
                </a:lnTo>
                <a:lnTo>
                  <a:pt x="6769100" y="6858000"/>
                </a:lnTo>
                <a:lnTo>
                  <a:pt x="3949700" y="6858000"/>
                </a:lnTo>
                <a:lnTo>
                  <a:pt x="3949700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422900" y="2959100"/>
            <a:ext cx="3771900" cy="3898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64" r:id="rId12"/>
    <p:sldLayoutId id="2147483662" r:id="rId13"/>
    <p:sldLayoutId id="2147483665" r:id="rId14"/>
    <p:sldLayoutId id="2147483666" r:id="rId15"/>
    <p:sldLayoutId id="2147483661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5" r:id="rId24"/>
    <p:sldLayoutId id="2147483674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710" r:id="rId45"/>
    <p:sldLayoutId id="2147483712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1986"/>
            <a:ext cx="630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Predicting heart disease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857" y="3141174"/>
            <a:ext cx="504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using </a:t>
            </a:r>
          </a:p>
          <a:p>
            <a:pPr algn="ctr"/>
            <a:r>
              <a:rPr lang="en-US" sz="1600" spc="300" dirty="0">
                <a:solidFill>
                  <a:schemeClr val="accent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machine learning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38750" y="3618408"/>
            <a:ext cx="4454603" cy="640080"/>
            <a:chOff x="3855635" y="3592282"/>
            <a:chExt cx="4454603" cy="640080"/>
          </a:xfrm>
          <a:noFill/>
        </p:grpSpPr>
        <p:sp>
          <p:nvSpPr>
            <p:cNvPr id="14" name="Diamond 13"/>
            <p:cNvSpPr/>
            <p:nvPr/>
          </p:nvSpPr>
          <p:spPr>
            <a:xfrm>
              <a:off x="5769512" y="3592282"/>
              <a:ext cx="640080" cy="640080"/>
            </a:xfrm>
            <a:prstGeom prst="diamond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51106" y="3912322"/>
              <a:ext cx="1759132" cy="0"/>
            </a:xfrm>
            <a:prstGeom prst="line">
              <a:avLst/>
            </a:prstGeom>
            <a:grpFill/>
            <a:ln w="190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55635" y="3912322"/>
              <a:ext cx="1759132" cy="0"/>
            </a:xfrm>
            <a:prstGeom prst="line">
              <a:avLst/>
            </a:prstGeom>
            <a:grpFill/>
            <a:ln w="19050" cmpd="sng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عنصر نائب للصورة 7">
            <a:extLst>
              <a:ext uri="{FF2B5EF4-FFF2-40B4-BE49-F238E27FC236}">
                <a16:creationId xmlns:a16="http://schemas.microsoft.com/office/drawing/2014/main" id="{02ED7023-A33D-4E29-ACBC-DF5A7AD0BA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" b="4873"/>
          <a:stretch>
            <a:fillRect/>
          </a:stretch>
        </p:blipFill>
        <p:spPr>
          <a:xfrm>
            <a:off x="6159112" y="1673605"/>
            <a:ext cx="5691116" cy="3889606"/>
          </a:xfrm>
        </p:spPr>
      </p:pic>
    </p:spTree>
    <p:extLst>
      <p:ext uri="{BB962C8B-B14F-4D97-AF65-F5344CB8AC3E}">
        <p14:creationId xmlns:p14="http://schemas.microsoft.com/office/powerpoint/2010/main" val="34526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صورة 1">
            <a:extLst>
              <a:ext uri="{FF2B5EF4-FFF2-40B4-BE49-F238E27FC236}">
                <a16:creationId xmlns:a16="http://schemas.microsoft.com/office/drawing/2014/main" id="{A40C30BC-CEA3-1CD7-AD68-AE77FEE868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7499FF9-5B8C-BF65-A8E9-DB245AE3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" y="3053689"/>
            <a:ext cx="2221952" cy="2679413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A7800087-1DD6-A376-F742-E5B2D066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231" y="2947296"/>
            <a:ext cx="2221952" cy="2679413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C2DF4B07-2F51-6BD7-B200-A1BC72EE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592" y="267356"/>
            <a:ext cx="2221952" cy="2679413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FF853C27-2718-9765-9405-EAA5F7D0A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3" y="261605"/>
            <a:ext cx="2221952" cy="2679413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E4E8E699-756C-5B53-2693-7A751193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43" y="270232"/>
            <a:ext cx="2221952" cy="2679413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5691E94B-C1C0-EA80-A29F-0D6E37E7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32" y="3047938"/>
            <a:ext cx="2221952" cy="2679413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D781A3E8-77A8-13BD-E039-F83A12B6A987}"/>
              </a:ext>
            </a:extLst>
          </p:cNvPr>
          <p:cNvSpPr txBox="1"/>
          <p:nvPr/>
        </p:nvSpPr>
        <p:spPr>
          <a:xfrm>
            <a:off x="1503947" y="1082841"/>
            <a:ext cx="1604210" cy="92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ar-SA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0014FAC4-D9CD-4A68-16E3-FC4778EBD623}"/>
              </a:ext>
            </a:extLst>
          </p:cNvPr>
          <p:cNvSpPr txBox="1"/>
          <p:nvPr/>
        </p:nvSpPr>
        <p:spPr>
          <a:xfrm>
            <a:off x="1582466" y="1439929"/>
            <a:ext cx="1583141" cy="27699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XGB Classifier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7BA9F3B-C8D8-D665-764A-3BED7229E505}"/>
              </a:ext>
            </a:extLst>
          </p:cNvPr>
          <p:cNvSpPr txBox="1"/>
          <p:nvPr/>
        </p:nvSpPr>
        <p:spPr>
          <a:xfrm>
            <a:off x="590428" y="4286645"/>
            <a:ext cx="1583141" cy="276999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Naïve bays</a:t>
            </a:r>
            <a:endParaRPr lang="en-AU" b="1" dirty="0">
              <a:solidFill>
                <a:srgbClr val="FFFFFF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1A418B0E-3BB4-94C0-1B80-7A9CF2DD101D}"/>
              </a:ext>
            </a:extLst>
          </p:cNvPr>
          <p:cNvSpPr txBox="1"/>
          <p:nvPr/>
        </p:nvSpPr>
        <p:spPr>
          <a:xfrm>
            <a:off x="10309523" y="1324910"/>
            <a:ext cx="1583141" cy="553998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r>
              <a:rPr lang="en-AU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Logaistic</a:t>
            </a:r>
            <a:r>
              <a:rPr lang="en-AU" b="1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 </a:t>
            </a:r>
            <a:r>
              <a:rPr lang="en-AU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regreision</a:t>
            </a:r>
            <a:endParaRPr lang="en-AU" b="1" dirty="0" err="1">
              <a:solidFill>
                <a:srgbClr val="FFFFFF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6F582D7-4198-5C04-4221-956A89586074}"/>
              </a:ext>
            </a:extLst>
          </p:cNvPr>
          <p:cNvSpPr txBox="1"/>
          <p:nvPr/>
        </p:nvSpPr>
        <p:spPr>
          <a:xfrm>
            <a:off x="5823786" y="1612457"/>
            <a:ext cx="1583141" cy="276999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Decision Tree</a:t>
            </a:r>
            <a:endParaRPr lang="en-AU" b="1" dirty="0">
              <a:solidFill>
                <a:srgbClr val="FFFFFF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9DE583C-6D47-4A60-7228-1C6B794D9D1D}"/>
              </a:ext>
            </a:extLst>
          </p:cNvPr>
          <p:cNvSpPr txBox="1"/>
          <p:nvPr/>
        </p:nvSpPr>
        <p:spPr>
          <a:xfrm>
            <a:off x="7678467" y="3208344"/>
            <a:ext cx="2057593" cy="1107996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pPr algn="ctr"/>
            <a:r>
              <a:rPr lang="en-US" b="1" cap="all" dirty="0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endParaRPr lang="ar-SA" dirty="0">
              <a:ea typeface="+mn-lt"/>
              <a:cs typeface="+mn-lt"/>
            </a:endParaRPr>
          </a:p>
          <a:p>
            <a:pPr algn="ctr"/>
            <a:r>
              <a:rPr lang="en-US" b="1" cap="all" dirty="0">
                <a:solidFill>
                  <a:srgbClr val="FFFFFF"/>
                </a:solidFill>
                <a:ea typeface="+mn-lt"/>
                <a:cs typeface="+mn-lt"/>
              </a:rPr>
              <a:t> VECTOR</a:t>
            </a:r>
            <a:endParaRPr lang="ar-SA" dirty="0">
              <a:ea typeface="+mn-lt"/>
              <a:cs typeface="+mn-lt"/>
            </a:endParaRPr>
          </a:p>
          <a:p>
            <a:pPr algn="ctr"/>
            <a:r>
              <a:rPr lang="en-US" b="1" cap="all" dirty="0">
                <a:solidFill>
                  <a:srgbClr val="FFFFFF"/>
                </a:solidFill>
                <a:ea typeface="+mn-lt"/>
                <a:cs typeface="+mn-lt"/>
              </a:rPr>
              <a:t> MACHINE (SVM)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ar-SA" dirty="0">
              <a:ea typeface="+mn-lt"/>
              <a:cs typeface="+mn-lt"/>
            </a:endParaRPr>
          </a:p>
          <a:p>
            <a:endParaRPr lang="en-AU" b="1" dirty="0">
              <a:solidFill>
                <a:srgbClr val="FFFFFF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01AA2361-18AD-96A5-E980-6FB8F922F126}"/>
              </a:ext>
            </a:extLst>
          </p:cNvPr>
          <p:cNvSpPr txBox="1"/>
          <p:nvPr/>
        </p:nvSpPr>
        <p:spPr>
          <a:xfrm>
            <a:off x="3882842" y="4286645"/>
            <a:ext cx="1583141" cy="276999"/>
          </a:xfrm>
          <a:prstGeom prst="rect">
            <a:avLst/>
          </a:prstGeom>
          <a:noFill/>
        </p:spPr>
        <p:txBody>
          <a:bodyPr wrap="square" lIns="0" tIns="0" rIns="0" bIns="0" rtlCol="1" anchor="t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Random Forest</a:t>
            </a:r>
            <a:endParaRPr lang="en-AU" b="1" dirty="0">
              <a:solidFill>
                <a:srgbClr val="FFFFFF"/>
              </a:solidFill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6694920B-ED52-01F1-4495-19A0FCB74208}"/>
              </a:ext>
            </a:extLst>
          </p:cNvPr>
          <p:cNvSpPr txBox="1"/>
          <p:nvPr/>
        </p:nvSpPr>
        <p:spPr>
          <a:xfrm>
            <a:off x="1340555" y="860777"/>
            <a:ext cx="6110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Evaluate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 </a:t>
            </a:r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the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 </a:t>
            </a:r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model</a:t>
            </a:r>
            <a:endParaRPr lang="ar-SA" sz="3200" dirty="0">
              <a:latin typeface="Lato Bold"/>
              <a:ea typeface="Lato Bold"/>
              <a:cs typeface="Lato Bold" panose="020F0502020204030203" pitchFamily="34" charset="0"/>
            </a:endParaRPr>
          </a:p>
          <a:p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Gradient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 </a:t>
            </a:r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decent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 </a:t>
            </a:r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foe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 </a:t>
            </a:r>
            <a:r>
              <a:rPr lang="ar-SA" sz="3200" dirty="0" err="1">
                <a:latin typeface="Lato Bold"/>
                <a:ea typeface="Lato Bold"/>
                <a:cs typeface="Lato Bold" panose="020F0502020204030203" pitchFamily="34" charset="0"/>
              </a:rPr>
              <a:t>svc</a:t>
            </a:r>
            <a:r>
              <a:rPr lang="ar-SA" sz="3200" dirty="0">
                <a:latin typeface="Lato Bold"/>
                <a:ea typeface="Lato Bold"/>
                <a:cs typeface="Lato Bold" panose="020F0502020204030203" pitchFamily="34" charset="0"/>
              </a:rPr>
              <a:t> </a:t>
            </a:r>
          </a:p>
          <a:p>
            <a:r>
              <a:rPr lang="ar-SA" sz="3200" dirty="0" err="1">
                <a:ea typeface="+mn-lt"/>
                <a:cs typeface="+mn-lt"/>
              </a:rPr>
              <a:t>RandomizedSearchCV</a:t>
            </a:r>
            <a:r>
              <a:rPr lang="ar-SA" sz="3200" dirty="0">
                <a:ea typeface="+mn-lt"/>
                <a:cs typeface="+mn-lt"/>
              </a:rPr>
              <a:t>, </a:t>
            </a:r>
            <a:r>
              <a:rPr lang="ar-SA" sz="3200" dirty="0" err="1">
                <a:ea typeface="+mn-lt"/>
                <a:cs typeface="+mn-lt"/>
              </a:rPr>
              <a:t>GridSearchCV</a:t>
            </a:r>
            <a:endParaRPr lang="ar-SA" sz="3200" dirty="0" err="1"/>
          </a:p>
        </p:txBody>
      </p:sp>
      <p:sp>
        <p:nvSpPr>
          <p:cNvPr id="6" name="عنصر نائب للصورة 5">
            <a:extLst>
              <a:ext uri="{FF2B5EF4-FFF2-40B4-BE49-F238E27FC236}">
                <a16:creationId xmlns:a16="http://schemas.microsoft.com/office/drawing/2014/main" id="{183E782C-CCAC-7283-4459-3095B30C95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9464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6223845" y="589010"/>
            <a:ext cx="8017818" cy="2073755"/>
            <a:chOff x="7328016" y="983906"/>
            <a:chExt cx="3359148" cy="391080"/>
          </a:xfrm>
        </p:grpSpPr>
        <p:sp>
          <p:nvSpPr>
            <p:cNvPr id="28" name="TextBox 27"/>
            <p:cNvSpPr txBox="1"/>
            <p:nvPr/>
          </p:nvSpPr>
          <p:spPr>
            <a:xfrm>
              <a:off x="7328016" y="983906"/>
              <a:ext cx="3292766" cy="9286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32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28016" y="1270510"/>
              <a:ext cx="3359148" cy="1044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b="1" dirty="0"/>
            </a:p>
            <a:p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28016" y="1125921"/>
              <a:ext cx="1074808" cy="40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مربع نص 1">
            <a:extLst>
              <a:ext uri="{FF2B5EF4-FFF2-40B4-BE49-F238E27FC236}">
                <a16:creationId xmlns:a16="http://schemas.microsoft.com/office/drawing/2014/main" id="{4C0C9BEE-76F9-53A1-88E1-9D38813007DA}"/>
              </a:ext>
            </a:extLst>
          </p:cNvPr>
          <p:cNvSpPr txBox="1"/>
          <p:nvPr/>
        </p:nvSpPr>
        <p:spPr>
          <a:xfrm>
            <a:off x="1637489" y="518808"/>
            <a:ext cx="521296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none" strike="noStrike" dirty="0">
                <a:solidFill>
                  <a:srgbClr val="151515"/>
                </a:solidFill>
                <a:latin typeface="Lato Bold"/>
              </a:rPr>
              <a:t>Support Vector </a:t>
            </a:r>
            <a:r>
              <a:rPr lang="en-US" sz="3200" b="1" dirty="0" err="1">
                <a:solidFill>
                  <a:srgbClr val="151515"/>
                </a:solidFill>
                <a:latin typeface="Lato Bold"/>
              </a:rPr>
              <a:t>Algoriyhem</a:t>
            </a:r>
            <a:r>
              <a:rPr lang="en-US" sz="3200" b="1" i="0" u="none" strike="noStrike" dirty="0">
                <a:solidFill>
                  <a:srgbClr val="151515"/>
                </a:solidFill>
                <a:latin typeface="Lato Bold"/>
              </a:rPr>
              <a:t> :</a:t>
            </a:r>
            <a:r>
              <a:rPr lang="en-US" sz="3200" b="1" i="0" dirty="0">
                <a:solidFill>
                  <a:srgbClr val="000000"/>
                </a:solidFill>
                <a:latin typeface="Lato Bold"/>
                <a:ea typeface="Lato Bold"/>
                <a:cs typeface="Lato Bold"/>
              </a:rPr>
              <a:t>​</a:t>
            </a:r>
            <a:endParaRPr lang="ar-SA" sz="3200" b="1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A1E6DED-ABC7-1840-11E4-6CEE362ADA93}"/>
              </a:ext>
            </a:extLst>
          </p:cNvPr>
          <p:cNvSpPr txBox="1"/>
          <p:nvPr/>
        </p:nvSpPr>
        <p:spPr>
          <a:xfrm>
            <a:off x="1288211" y="2050211"/>
            <a:ext cx="74248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/>
                <a:ea typeface="Verdana"/>
                <a:cs typeface="Lato Bold"/>
              </a:rPr>
              <a:t>Accuracy score of the training data :  0.9977272727272727</a:t>
            </a:r>
            <a:r>
              <a:rPr lang="en-US" sz="2400" dirty="0">
                <a:latin typeface="Calibri"/>
                <a:ea typeface="Verdana"/>
                <a:cs typeface="Lato Bold"/>
              </a:rPr>
              <a:t>​</a:t>
            </a:r>
          </a:p>
          <a:p>
            <a:r>
              <a:rPr lang="en-US" sz="2400" dirty="0">
                <a:latin typeface="Calibri"/>
                <a:ea typeface="Verdana"/>
                <a:cs typeface="Lato Bold"/>
              </a:rPr>
              <a:t>​</a:t>
            </a:r>
          </a:p>
          <a:p>
            <a:r>
              <a:rPr lang="en-US" sz="2400" dirty="0">
                <a:latin typeface="Calibri"/>
                <a:ea typeface="Verdana"/>
                <a:cs typeface="Lato Bold"/>
              </a:rPr>
              <a:t>​</a:t>
            </a:r>
          </a:p>
          <a:p>
            <a:r>
              <a:rPr lang="en-US" sz="2400" b="1" dirty="0">
                <a:latin typeface="Calibri"/>
                <a:ea typeface="Verdana"/>
                <a:cs typeface="Lato Bold"/>
              </a:rPr>
              <a:t>Accuracy score of the test data :  0.9090909090909091</a:t>
            </a:r>
          </a:p>
        </p:txBody>
      </p:sp>
    </p:spTree>
    <p:extLst>
      <p:ext uri="{BB962C8B-B14F-4D97-AF65-F5344CB8AC3E}">
        <p14:creationId xmlns:p14="http://schemas.microsoft.com/office/powerpoint/2010/main" val="35733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65472D23-50D2-9F49-4EC4-7DD2D7FAC85D}"/>
              </a:ext>
            </a:extLst>
          </p:cNvPr>
          <p:cNvSpPr txBox="1"/>
          <p:nvPr/>
        </p:nvSpPr>
        <p:spPr>
          <a:xfrm>
            <a:off x="718255" y="1707846"/>
            <a:ext cx="816621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0" u="none" strike="noStrike" dirty="0">
                <a:solidFill>
                  <a:srgbClr val="151515"/>
                </a:solidFill>
                <a:latin typeface="Lato Medium"/>
              </a:rPr>
              <a:t>Accuracy score of the </a:t>
            </a:r>
            <a:r>
              <a:rPr lang="en-US" sz="2400" b="1" i="0" u="none" strike="noStrike" dirty="0" err="1">
                <a:solidFill>
                  <a:srgbClr val="151515"/>
                </a:solidFill>
                <a:latin typeface="Lato Medium"/>
              </a:rPr>
              <a:t>traning</a:t>
            </a:r>
            <a:r>
              <a:rPr lang="en-US" sz="2400" b="1" i="0" u="none" strike="noStrike" dirty="0">
                <a:solidFill>
                  <a:srgbClr val="151515"/>
                </a:solidFill>
                <a:latin typeface="Lato Medium"/>
              </a:rPr>
              <a:t> data </a:t>
            </a:r>
            <a:r>
              <a:rPr lang="en-US" sz="2400" b="1" dirty="0">
                <a:solidFill>
                  <a:srgbClr val="151515"/>
                </a:solidFill>
                <a:latin typeface="Lato Medium"/>
              </a:rPr>
              <a:t>:</a:t>
            </a:r>
            <a:r>
              <a:rPr lang="en-US" sz="2400" b="1" i="0" u="none" strike="noStrike" dirty="0">
                <a:solidFill>
                  <a:srgbClr val="151515"/>
                </a:solidFill>
                <a:latin typeface="Lato Medium"/>
              </a:rPr>
              <a:t>0.616161</a:t>
            </a:r>
            <a:endParaRPr lang="en-US" sz="2400" b="1" dirty="0">
              <a:solidFill>
                <a:srgbClr val="151515"/>
              </a:solidFill>
              <a:latin typeface="Lato Medium"/>
              <a:ea typeface="Lato Medium"/>
              <a:cs typeface="Lato Medium"/>
            </a:endParaRPr>
          </a:p>
          <a:p>
            <a:endParaRPr lang="en-US" sz="2400" b="1" dirty="0">
              <a:solidFill>
                <a:srgbClr val="151515"/>
              </a:solidFill>
              <a:latin typeface="Lato Medium"/>
              <a:ea typeface="Lato Medium"/>
              <a:cs typeface="Lato Medium"/>
            </a:endParaRPr>
          </a:p>
          <a:p>
            <a:endParaRPr lang="en-US" sz="2400" b="1" dirty="0">
              <a:solidFill>
                <a:srgbClr val="151515"/>
              </a:solidFill>
              <a:latin typeface="Lato Medium"/>
              <a:ea typeface="Lato Medium"/>
              <a:cs typeface="Lato Medium"/>
            </a:endParaRPr>
          </a:p>
          <a:p>
            <a:endParaRPr lang="en-US" sz="2400" b="1" dirty="0">
              <a:solidFill>
                <a:srgbClr val="151515"/>
              </a:solidFill>
              <a:latin typeface="Lato Medium"/>
              <a:ea typeface="Lato Medium"/>
              <a:cs typeface="Lato Medium"/>
            </a:endParaRPr>
          </a:p>
          <a:p>
            <a:r>
              <a:rPr lang="en-US" sz="2400" b="0" i="0" dirty="0">
                <a:solidFill>
                  <a:srgbClr val="000000"/>
                </a:solidFill>
                <a:latin typeface="Lato Medium"/>
                <a:ea typeface="Lato Medium"/>
                <a:cs typeface="Lato Medium"/>
              </a:rPr>
              <a:t>​</a:t>
            </a:r>
            <a:r>
              <a:rPr lang="en-US" sz="2400" b="1" dirty="0">
                <a:ea typeface="+mn-lt"/>
                <a:cs typeface="+mn-lt"/>
              </a:rPr>
              <a:t>Accuracy score of the test data :0.595959</a:t>
            </a:r>
            <a:endParaRPr lang="en-US" sz="2400" dirty="0">
              <a:ea typeface="+mn-lt"/>
              <a:cs typeface="+mn-lt"/>
            </a:endParaRPr>
          </a:p>
          <a:p>
            <a:pPr algn="l"/>
            <a:endParaRPr lang="en-US" dirty="0">
              <a:solidFill>
                <a:srgbClr val="000000"/>
              </a:solidFill>
              <a:latin typeface="Lato Medium"/>
              <a:ea typeface="Lato Medium"/>
              <a:cs typeface="Lato Medium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68E0A88-DA33-B7B3-9A8E-09566F0134BC}"/>
              </a:ext>
            </a:extLst>
          </p:cNvPr>
          <p:cNvSpPr txBox="1"/>
          <p:nvPr/>
        </p:nvSpPr>
        <p:spPr>
          <a:xfrm>
            <a:off x="713361" y="437744"/>
            <a:ext cx="361477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none" strike="noStrike" dirty="0">
                <a:solidFill>
                  <a:srgbClr val="151515"/>
                </a:solidFill>
                <a:latin typeface="Lato Bold"/>
              </a:rPr>
              <a:t>Logistic Regression:</a:t>
            </a:r>
            <a:r>
              <a:rPr lang="en-US" sz="3200" b="0" i="0" u="none" strike="noStrike" dirty="0">
                <a:solidFill>
                  <a:srgbClr val="000000"/>
                </a:solidFill>
                <a:cs typeface="Lato Bold"/>
              </a:rPr>
              <a:t>​</a:t>
            </a:r>
            <a:r>
              <a:rPr lang="en-US" sz="3200" b="0" i="0" dirty="0">
                <a:solidFill>
                  <a:srgbClr val="000000"/>
                </a:solidFill>
                <a:latin typeface="Lato Bold"/>
                <a:ea typeface="Lato Bold"/>
                <a:cs typeface="Lato Bold"/>
              </a:rPr>
              <a:t>​</a:t>
            </a:r>
            <a:endParaRPr lang="ar-SA" sz="320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31075"/>
      </p:ext>
    </p:extLst>
  </p:cSld>
  <p:clrMapOvr>
    <a:masterClrMapping/>
  </p:clrMapOvr>
  <p:transition spd="med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D5B93629-9FC5-901F-310E-D1B038134A6F}"/>
              </a:ext>
            </a:extLst>
          </p:cNvPr>
          <p:cNvSpPr txBox="1"/>
          <p:nvPr/>
        </p:nvSpPr>
        <p:spPr>
          <a:xfrm>
            <a:off x="721894" y="1684420"/>
            <a:ext cx="8030981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2800" b="1" i="0" u="none" strike="noStrike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Accuracy score of the training data : 1.0 </a:t>
            </a:r>
            <a:r>
              <a:rPr lang="en-US" sz="2800" b="1" i="0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​</a:t>
            </a:r>
          </a:p>
          <a:p>
            <a:pPr algn="l" rtl="0"/>
            <a:r>
              <a:rPr lang="en-US" sz="2800" b="1" i="0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​</a:t>
            </a:r>
          </a:p>
          <a:p>
            <a:pPr algn="l" rtl="0"/>
            <a:r>
              <a:rPr lang="en-US" sz="2800" b="1" i="0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​</a:t>
            </a:r>
          </a:p>
          <a:p>
            <a:pPr algn="l" rtl="0"/>
            <a:r>
              <a:rPr lang="en-US" sz="2800" b="1" i="0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​</a:t>
            </a:r>
          </a:p>
          <a:p>
            <a:pPr algn="l" rtl="0"/>
            <a:r>
              <a:rPr lang="en-US" sz="2800" b="1" i="0" u="none" strike="noStrike" dirty="0">
                <a:solidFill>
                  <a:srgbClr val="151515"/>
                </a:solidFill>
                <a:latin typeface="Calibri"/>
                <a:ea typeface="Verdana"/>
                <a:cs typeface="Verdana"/>
              </a:rPr>
              <a:t>Accuracy score of the test data : 0.9090909090909091</a:t>
            </a:r>
            <a:endParaRPr lang="ar-SA" sz="28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B9B4383-9667-D1A4-4490-664C3C77D3DE}"/>
              </a:ext>
            </a:extLst>
          </p:cNvPr>
          <p:cNvSpPr txBox="1"/>
          <p:nvPr/>
        </p:nvSpPr>
        <p:spPr>
          <a:xfrm>
            <a:off x="1082085" y="706381"/>
            <a:ext cx="296876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3200" b="1" dirty="0">
                <a:latin typeface="Lato Bold"/>
                <a:ea typeface="Lato Bold"/>
                <a:cs typeface="Lato Bold" panose="020F0502020204030203" pitchFamily="34" charset="0"/>
              </a:rPr>
              <a:t>XGB </a:t>
            </a:r>
            <a:r>
              <a:rPr lang="ar-SA" sz="3200" b="1" dirty="0" err="1">
                <a:latin typeface="Lato Bold"/>
                <a:ea typeface="Lato Bold"/>
                <a:cs typeface="Lato Bold" panose="020F0502020204030203" pitchFamily="34" charset="0"/>
              </a:rPr>
              <a:t>Classiffier</a:t>
            </a:r>
            <a:r>
              <a:rPr lang="ar-SA" sz="3200" b="1" dirty="0">
                <a:latin typeface="Lato Bold"/>
                <a:ea typeface="Lato Bold"/>
                <a:cs typeface="Lato Bold" panose="020F0502020204030203" pitchFamily="34" charset="0"/>
              </a:rPr>
              <a:t> :</a:t>
            </a:r>
            <a:endParaRPr lang="ar-SA" sz="3200" b="1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47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D52FA5D0-0141-F38A-EABC-7673F18D4F84}"/>
              </a:ext>
            </a:extLst>
          </p:cNvPr>
          <p:cNvSpPr txBox="1"/>
          <p:nvPr/>
        </p:nvSpPr>
        <p:spPr>
          <a:xfrm>
            <a:off x="810637" y="372893"/>
            <a:ext cx="111447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i="0" u="none" strike="noStrike" dirty="0">
                <a:solidFill>
                  <a:srgbClr val="151515"/>
                </a:solidFill>
                <a:latin typeface="Lato Bold"/>
              </a:rPr>
              <a:t>Decision Tree Classifier :</a:t>
            </a:r>
            <a:r>
              <a:rPr lang="en-US" sz="3200" b="1" i="0" dirty="0">
                <a:solidFill>
                  <a:srgbClr val="000000"/>
                </a:solidFill>
                <a:latin typeface="Lato Bold"/>
                <a:ea typeface="Lato Bold"/>
                <a:cs typeface="Lato Bold"/>
              </a:rPr>
              <a:t>​</a:t>
            </a:r>
            <a:endParaRPr lang="ar-SA" sz="3200" b="1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BFA96DF-661B-3AA8-55EB-87CE81A06CB5}"/>
              </a:ext>
            </a:extLst>
          </p:cNvPr>
          <p:cNvSpPr txBox="1"/>
          <p:nvPr/>
        </p:nvSpPr>
        <p:spPr>
          <a:xfrm>
            <a:off x="778213" y="1815829"/>
            <a:ext cx="50235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2400" b="1" dirty="0" err="1"/>
              <a:t>Accuracy</a:t>
            </a:r>
            <a:r>
              <a:rPr lang="af-ZA" sz="2400" b="1" dirty="0"/>
              <a:t> </a:t>
            </a:r>
            <a:r>
              <a:rPr lang="af-ZA" sz="2400" b="1" dirty="0" err="1"/>
              <a:t>score</a:t>
            </a:r>
            <a:r>
              <a:rPr lang="af-ZA" sz="2400" b="1" dirty="0"/>
              <a:t> of </a:t>
            </a:r>
            <a:r>
              <a:rPr lang="af-ZA" sz="2400" b="1" dirty="0" err="1"/>
              <a:t>the</a:t>
            </a:r>
            <a:r>
              <a:rPr lang="af-ZA" sz="2400" b="1" dirty="0"/>
              <a:t> </a:t>
            </a:r>
            <a:r>
              <a:rPr lang="af-ZA" sz="2400" b="1" dirty="0" err="1"/>
              <a:t>training</a:t>
            </a:r>
            <a:r>
              <a:rPr lang="af-ZA" sz="2400" b="1" dirty="0"/>
              <a:t> data : 1.0</a:t>
            </a:r>
            <a:endParaRPr lang="ar-SA" sz="2400" b="1" dirty="0">
              <a:latin typeface="Lato Bold" panose="020F0502020204030203" pitchFamily="34" charset="0"/>
              <a:ea typeface="Lato Bold" panose="020F0502020204030203" pitchFamily="34" charset="0"/>
              <a:cs typeface="Arial"/>
            </a:endParaRPr>
          </a:p>
          <a:p>
            <a:endParaRPr lang="af-ZA" sz="2400" b="1" dirty="0"/>
          </a:p>
          <a:p>
            <a:r>
              <a:rPr lang="af-ZA" sz="2400" b="1" dirty="0"/>
              <a:t> ​ ​ </a:t>
            </a:r>
            <a:endParaRPr lang="ar-SA" sz="2400" b="1" dirty="0">
              <a:latin typeface="Lato Bold" panose="020F0502020204030203" pitchFamily="34" charset="0"/>
              <a:ea typeface="Lato Bold" panose="020F0502020204030203" pitchFamily="34" charset="0"/>
              <a:cs typeface="Arial"/>
            </a:endParaRPr>
          </a:p>
          <a:p>
            <a:pPr algn="l"/>
            <a:r>
              <a:rPr lang="af-ZA" sz="2400" b="1" dirty="0" err="1"/>
              <a:t>the</a:t>
            </a:r>
            <a:r>
              <a:rPr lang="af-ZA" sz="2400" b="1" dirty="0"/>
              <a:t> </a:t>
            </a:r>
            <a:r>
              <a:rPr lang="af-ZA" sz="2400" b="1" dirty="0" err="1"/>
              <a:t>accuracy</a:t>
            </a:r>
            <a:r>
              <a:rPr lang="af-ZA" sz="2400" b="1" dirty="0"/>
              <a:t> = 0.9141414141414141</a:t>
            </a:r>
            <a:endParaRPr lang="ar-SA" sz="24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17962"/>
      </p:ext>
    </p:extLst>
  </p:cSld>
  <p:clrMapOvr>
    <a:masterClrMapping/>
  </p:clrMapOvr>
  <p:transition spd="med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C42E55BC-0343-F252-75E0-CF4FC19A86D5}"/>
              </a:ext>
            </a:extLst>
          </p:cNvPr>
          <p:cNvSpPr txBox="1"/>
          <p:nvPr/>
        </p:nvSpPr>
        <p:spPr>
          <a:xfrm>
            <a:off x="1273834" y="468702"/>
            <a:ext cx="476412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Lato Bold"/>
                <a:ea typeface="Lato Bold"/>
                <a:cs typeface="Lato Bold"/>
              </a:rPr>
              <a:t>Random Forest Classifier :</a:t>
            </a:r>
            <a:r>
              <a:rPr lang="ar-SA" sz="3200" dirty="0">
                <a:solidFill>
                  <a:srgbClr val="000000"/>
                </a:solidFill>
                <a:latin typeface="Lato Bold"/>
                <a:ea typeface="Lato Bold"/>
                <a:cs typeface="Arial"/>
              </a:rPr>
              <a:t>​</a:t>
            </a:r>
            <a:endParaRPr lang="ar-SA" sz="3200" dirty="0">
              <a:latin typeface="Lato Bold"/>
              <a:ea typeface="Lato Bold"/>
              <a:cs typeface="Arial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338DFB1-3CA8-43CC-AAD7-611221220643}"/>
              </a:ext>
            </a:extLst>
          </p:cNvPr>
          <p:cNvSpPr txBox="1"/>
          <p:nvPr/>
        </p:nvSpPr>
        <p:spPr>
          <a:xfrm>
            <a:off x="1201947" y="2078966"/>
            <a:ext cx="6751785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Verdana"/>
                <a:cs typeface="Lato Bold"/>
              </a:rPr>
              <a:t>Accuracy score of the training data : 1.0 ​</a:t>
            </a:r>
          </a:p>
          <a:p>
            <a:r>
              <a:rPr lang="en-US" sz="2800" b="1" dirty="0">
                <a:latin typeface="Calibri"/>
                <a:ea typeface="Verdana"/>
                <a:cs typeface="Lato Bold"/>
              </a:rPr>
              <a:t>​</a:t>
            </a:r>
          </a:p>
          <a:p>
            <a:r>
              <a:rPr lang="en-US" sz="2800" b="1" dirty="0">
                <a:latin typeface="Calibri"/>
                <a:ea typeface="Verdana"/>
                <a:cs typeface="Lato Bold"/>
              </a:rPr>
              <a:t>​</a:t>
            </a:r>
          </a:p>
          <a:p>
            <a:r>
              <a:rPr lang="en-US" sz="2800" b="1" dirty="0">
                <a:latin typeface="Calibri"/>
                <a:ea typeface="Verdana"/>
                <a:cs typeface="Lato Bold"/>
              </a:rPr>
              <a:t>Accuracy score of the test data : 0.919191919</a:t>
            </a:r>
          </a:p>
        </p:txBody>
      </p:sp>
    </p:spTree>
    <p:extLst>
      <p:ext uri="{BB962C8B-B14F-4D97-AF65-F5344CB8AC3E}">
        <p14:creationId xmlns:p14="http://schemas.microsoft.com/office/powerpoint/2010/main" val="777410121"/>
      </p:ext>
    </p:extLst>
  </p:cSld>
  <p:clrMapOvr>
    <a:masterClrMapping/>
  </p:clrMapOvr>
  <p:transition spd="med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34238" y="709652"/>
            <a:ext cx="8017818" cy="1671149"/>
            <a:chOff x="7261634" y="983906"/>
            <a:chExt cx="3359148" cy="481941"/>
          </a:xfrm>
        </p:grpSpPr>
        <p:sp>
          <p:nvSpPr>
            <p:cNvPr id="28" name="TextBox 27"/>
            <p:cNvSpPr txBox="1"/>
            <p:nvPr/>
          </p:nvSpPr>
          <p:spPr>
            <a:xfrm>
              <a:off x="7328016" y="983906"/>
              <a:ext cx="3292766" cy="14201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endParaRPr lang="en-US" sz="32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61634" y="1359336"/>
              <a:ext cx="3359148" cy="1065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24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28016" y="1222531"/>
              <a:ext cx="1074808" cy="40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id="{9199F6C1-5B46-42A1-BFDD-40465526A0B9}"/>
              </a:ext>
            </a:extLst>
          </p:cNvPr>
          <p:cNvSpPr/>
          <p:nvPr/>
        </p:nvSpPr>
        <p:spPr>
          <a:xfrm>
            <a:off x="1336456" y="1992612"/>
            <a:ext cx="8017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score of the training data :  0.827020202020202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Accuracy score of the test data :  0.8484848484848485</a:t>
            </a:r>
            <a:endParaRPr lang="ar-JO" sz="2400" b="1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E95231C-FA64-3321-B85E-033955A57141}"/>
              </a:ext>
            </a:extLst>
          </p:cNvPr>
          <p:cNvSpPr txBox="1"/>
          <p:nvPr/>
        </p:nvSpPr>
        <p:spPr>
          <a:xfrm>
            <a:off x="1331343" y="785004"/>
            <a:ext cx="43874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Lato Bold"/>
                <a:ea typeface="Lato Bold"/>
                <a:cs typeface="Lato Bold"/>
              </a:rPr>
              <a:t>Naive Bayes Algorithm :</a:t>
            </a:r>
            <a:r>
              <a:rPr lang="ar-SA" sz="3200" dirty="0">
                <a:solidFill>
                  <a:srgbClr val="000000"/>
                </a:solidFill>
                <a:latin typeface="Lato Bold"/>
                <a:ea typeface="Lato Bold"/>
                <a:cs typeface="Arial"/>
              </a:rPr>
              <a:t>​</a:t>
            </a:r>
            <a:endParaRPr lang="ar-SA" sz="3200" dirty="0">
              <a:latin typeface="Lato Bold"/>
              <a:ea typeface="Lato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669849"/>
      </p:ext>
    </p:extLst>
  </p:cSld>
  <p:clrMapOvr>
    <a:masterClrMapping/>
  </p:clrMapOvr>
  <p:transition spd="med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C163D575-C989-A095-2460-08D893ADBA31}"/>
              </a:ext>
            </a:extLst>
          </p:cNvPr>
          <p:cNvSpPr txBox="1"/>
          <p:nvPr/>
        </p:nvSpPr>
        <p:spPr>
          <a:xfrm>
            <a:off x="822157" y="340894"/>
            <a:ext cx="307572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0" u="none" strike="noStrike" dirty="0">
                <a:solidFill>
                  <a:srgbClr val="3EB8D7"/>
                </a:solidFill>
                <a:latin typeface="Calibri"/>
              </a:rPr>
              <a:t>Conclusion </a:t>
            </a:r>
            <a:r>
              <a:rPr lang="en-US" sz="3200" b="0" i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​</a:t>
            </a:r>
            <a:endParaRPr lang="ar-SA" sz="3200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620BE9C-9AAC-40EA-0128-A745B565FA00}"/>
              </a:ext>
            </a:extLst>
          </p:cNvPr>
          <p:cNvSpPr txBox="1"/>
          <p:nvPr/>
        </p:nvSpPr>
        <p:spPr>
          <a:xfrm>
            <a:off x="911448" y="1591346"/>
            <a:ext cx="855751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0" u="none" strike="noStrike" dirty="0">
                <a:solidFill>
                  <a:srgbClr val="151515"/>
                </a:solidFill>
                <a:latin typeface="Calibri"/>
              </a:rPr>
              <a:t>As we have seen, stacked XGB and SVM of power machine learning algorithms resulted in</a:t>
            </a:r>
            <a:r>
              <a:rPr lang="en-US" sz="2400" b="1" dirty="0">
                <a:solidFill>
                  <a:srgbClr val="151515"/>
                </a:solidFill>
                <a:latin typeface="Calibri"/>
              </a:rPr>
              <a:t> </a:t>
            </a:r>
            <a:endParaRPr lang="ar-SA" sz="2400">
              <a:solidFill>
                <a:srgbClr val="151515"/>
              </a:solidFill>
              <a:latin typeface="Lato Bold" panose="020F0502020204030203" pitchFamily="34" charset="0"/>
              <a:ea typeface="Lato Bold" panose="020F0502020204030203" pitchFamily="34" charset="0"/>
              <a:cs typeface="Arial"/>
            </a:endParaRPr>
          </a:p>
          <a:p>
            <a:pPr algn="l"/>
            <a:r>
              <a:rPr lang="en-US" sz="2400" b="1" i="0" u="none" strike="noStrike" dirty="0">
                <a:solidFill>
                  <a:srgbClr val="151515"/>
                </a:solidFill>
                <a:latin typeface="Calibri"/>
              </a:rPr>
              <a:t>higher performance than any individual machine learning model</a:t>
            </a:r>
            <a:r>
              <a:rPr lang="en-US" sz="2400" b="0" i="0" u="none" strike="noStrike" dirty="0">
                <a:solidFill>
                  <a:srgbClr val="151515"/>
                </a:solidFill>
                <a:latin typeface="Calibri"/>
              </a:rPr>
              <a:t>.</a:t>
            </a:r>
            <a:r>
              <a:rPr lang="en-US" b="0" i="0" u="none" strike="noStrike" dirty="0">
                <a:solidFill>
                  <a:srgbClr val="151515"/>
                </a:solidFill>
                <a:latin typeface="Calibri"/>
              </a:rPr>
              <a:t> </a:t>
            </a:r>
            <a:endParaRPr lang="ar-SA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0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3771" y="4455876"/>
            <a:ext cx="12311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Aseel Iyad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4242" y="5051119"/>
            <a:ext cx="14170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err="1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Ikhlas</a:t>
            </a: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 </a:t>
            </a:r>
            <a:r>
              <a:rPr lang="en-US" sz="2000" b="1" dirty="0" err="1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adely</a:t>
            </a:r>
            <a:endParaRPr lang="en-US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677" y="4455640"/>
            <a:ext cx="10916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 err="1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Alaa</a:t>
            </a:r>
            <a:r>
              <a:rPr lang="en-US" sz="2000" b="1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 </a:t>
            </a:r>
            <a:r>
              <a:rPr lang="en-US" sz="2000" b="1" dirty="0" err="1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zaid</a:t>
            </a:r>
            <a:endParaRPr lang="en-US" sz="2000" b="1" dirty="0">
              <a:latin typeface="Lato Bold" panose="020F0502020204030203" pitchFamily="34" charset="0"/>
              <a:ea typeface="Lato Bold" panose="020F0502020204030203" pitchFamily="34" charset="0"/>
              <a:cs typeface="Lato Bold" panose="020F050202020403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838056" y="4778629"/>
            <a:ext cx="571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0249" y="5522287"/>
            <a:ext cx="571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82442" y="4811087"/>
            <a:ext cx="571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441363" y="5051119"/>
            <a:ext cx="1364886" cy="362710"/>
            <a:chOff x="2187816" y="5022543"/>
            <a:chExt cx="1364886" cy="362710"/>
          </a:xfrm>
        </p:grpSpPr>
        <p:sp>
          <p:nvSpPr>
            <p:cNvPr id="21" name="Shape 2863"/>
            <p:cNvSpPr/>
            <p:nvPr/>
          </p:nvSpPr>
          <p:spPr>
            <a:xfrm>
              <a:off x="2688904" y="5022543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3" name="Shape 2866"/>
            <p:cNvSpPr/>
            <p:nvPr/>
          </p:nvSpPr>
          <p:spPr>
            <a:xfrm>
              <a:off x="3189992" y="5022543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591" y="13291"/>
                  </a:moveTo>
                  <a:cubicBezTo>
                    <a:pt x="11452" y="13214"/>
                    <a:pt x="11342" y="13108"/>
                    <a:pt x="11291" y="12978"/>
                  </a:cubicBezTo>
                  <a:cubicBezTo>
                    <a:pt x="11284" y="12956"/>
                    <a:pt x="11290" y="10299"/>
                    <a:pt x="11290" y="10299"/>
                  </a:cubicBezTo>
                  <a:lnTo>
                    <a:pt x="13256" y="10299"/>
                  </a:lnTo>
                  <a:lnTo>
                    <a:pt x="13256" y="8836"/>
                  </a:lnTo>
                  <a:lnTo>
                    <a:pt x="11292" y="8836"/>
                  </a:lnTo>
                  <a:lnTo>
                    <a:pt x="11292" y="6873"/>
                  </a:lnTo>
                  <a:lnTo>
                    <a:pt x="10042" y="6879"/>
                  </a:lnTo>
                  <a:cubicBezTo>
                    <a:pt x="9988" y="7284"/>
                    <a:pt x="9891" y="7618"/>
                    <a:pt x="9750" y="7879"/>
                  </a:cubicBezTo>
                  <a:cubicBezTo>
                    <a:pt x="9608" y="8142"/>
                    <a:pt x="9420" y="8366"/>
                    <a:pt x="9187" y="8553"/>
                  </a:cubicBezTo>
                  <a:cubicBezTo>
                    <a:pt x="8953" y="8740"/>
                    <a:pt x="8672" y="8883"/>
                    <a:pt x="8344" y="8984"/>
                  </a:cubicBezTo>
                  <a:lnTo>
                    <a:pt x="8345" y="10309"/>
                  </a:lnTo>
                  <a:lnTo>
                    <a:pt x="9328" y="10299"/>
                  </a:lnTo>
                  <a:lnTo>
                    <a:pt x="9328" y="12846"/>
                  </a:lnTo>
                  <a:cubicBezTo>
                    <a:pt x="9328" y="13204"/>
                    <a:pt x="9369" y="13478"/>
                    <a:pt x="9448" y="13667"/>
                  </a:cubicBezTo>
                  <a:cubicBezTo>
                    <a:pt x="9528" y="13856"/>
                    <a:pt x="9671" y="14034"/>
                    <a:pt x="9879" y="14202"/>
                  </a:cubicBezTo>
                  <a:cubicBezTo>
                    <a:pt x="10086" y="14370"/>
                    <a:pt x="10336" y="14498"/>
                    <a:pt x="10629" y="14589"/>
                  </a:cubicBezTo>
                  <a:cubicBezTo>
                    <a:pt x="10922" y="14679"/>
                    <a:pt x="11238" y="14727"/>
                    <a:pt x="11620" y="14727"/>
                  </a:cubicBezTo>
                  <a:cubicBezTo>
                    <a:pt x="11955" y="14727"/>
                    <a:pt x="12228" y="14693"/>
                    <a:pt x="12517" y="14629"/>
                  </a:cubicBezTo>
                  <a:cubicBezTo>
                    <a:pt x="12806" y="14566"/>
                    <a:pt x="13221" y="14455"/>
                    <a:pt x="13578" y="14297"/>
                  </a:cubicBezTo>
                  <a:lnTo>
                    <a:pt x="13583" y="13091"/>
                  </a:lnTo>
                  <a:cubicBezTo>
                    <a:pt x="13165" y="13349"/>
                    <a:pt x="12648" y="13447"/>
                    <a:pt x="12225" y="13447"/>
                  </a:cubicBezTo>
                  <a:cubicBezTo>
                    <a:pt x="11987" y="13447"/>
                    <a:pt x="11776" y="13395"/>
                    <a:pt x="11591" y="1329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4" name="Shape 2871"/>
            <p:cNvSpPr/>
            <p:nvPr/>
          </p:nvSpPr>
          <p:spPr>
            <a:xfrm>
              <a:off x="2187816" y="5022543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36" y="10309"/>
                  </a:moveTo>
                  <a:cubicBezTo>
                    <a:pt x="13552" y="10309"/>
                    <a:pt x="12889" y="10401"/>
                    <a:pt x="12252" y="10556"/>
                  </a:cubicBezTo>
                  <a:cubicBezTo>
                    <a:pt x="12104" y="10191"/>
                    <a:pt x="11941" y="9834"/>
                    <a:pt x="11763" y="9484"/>
                  </a:cubicBezTo>
                  <a:cubicBezTo>
                    <a:pt x="12783" y="9001"/>
                    <a:pt x="13728" y="8390"/>
                    <a:pt x="14592" y="7682"/>
                  </a:cubicBezTo>
                  <a:cubicBezTo>
                    <a:pt x="15222" y="8448"/>
                    <a:pt x="15619" y="9407"/>
                    <a:pt x="15692" y="10457"/>
                  </a:cubicBezTo>
                  <a:cubicBezTo>
                    <a:pt x="15218" y="10370"/>
                    <a:pt x="14736" y="10309"/>
                    <a:pt x="14236" y="10309"/>
                  </a:cubicBezTo>
                  <a:moveTo>
                    <a:pt x="13226" y="15065"/>
                  </a:moveTo>
                  <a:cubicBezTo>
                    <a:pt x="13168" y="13821"/>
                    <a:pt x="12957" y="12618"/>
                    <a:pt x="12590" y="11483"/>
                  </a:cubicBezTo>
                  <a:cubicBezTo>
                    <a:pt x="13120" y="11361"/>
                    <a:pt x="13669" y="11291"/>
                    <a:pt x="14236" y="11291"/>
                  </a:cubicBezTo>
                  <a:cubicBezTo>
                    <a:pt x="14726" y="11291"/>
                    <a:pt x="15199" y="11358"/>
                    <a:pt x="15661" y="11451"/>
                  </a:cubicBezTo>
                  <a:cubicBezTo>
                    <a:pt x="15455" y="13001"/>
                    <a:pt x="14529" y="14322"/>
                    <a:pt x="13226" y="15065"/>
                  </a:cubicBezTo>
                  <a:moveTo>
                    <a:pt x="10800" y="15709"/>
                  </a:moveTo>
                  <a:cubicBezTo>
                    <a:pt x="9746" y="15709"/>
                    <a:pt x="8772" y="15374"/>
                    <a:pt x="7971" y="14808"/>
                  </a:cubicBezTo>
                  <a:cubicBezTo>
                    <a:pt x="8822" y="13429"/>
                    <a:pt x="10108" y="12348"/>
                    <a:pt x="11646" y="11769"/>
                  </a:cubicBezTo>
                  <a:cubicBezTo>
                    <a:pt x="12027" y="12943"/>
                    <a:pt x="12241" y="14191"/>
                    <a:pt x="12264" y="15487"/>
                  </a:cubicBezTo>
                  <a:cubicBezTo>
                    <a:pt x="11801" y="15631"/>
                    <a:pt x="11310" y="15709"/>
                    <a:pt x="10800" y="15709"/>
                  </a:cubicBezTo>
                  <a:moveTo>
                    <a:pt x="5891" y="10800"/>
                  </a:moveTo>
                  <a:cubicBezTo>
                    <a:pt x="7641" y="10800"/>
                    <a:pt x="9313" y="10470"/>
                    <a:pt x="10852" y="9873"/>
                  </a:cubicBezTo>
                  <a:cubicBezTo>
                    <a:pt x="11016" y="10192"/>
                    <a:pt x="11171" y="10515"/>
                    <a:pt x="11309" y="10848"/>
                  </a:cubicBezTo>
                  <a:cubicBezTo>
                    <a:pt x="9614" y="11484"/>
                    <a:pt x="8190" y="12658"/>
                    <a:pt x="7225" y="14157"/>
                  </a:cubicBezTo>
                  <a:cubicBezTo>
                    <a:pt x="6400" y="13279"/>
                    <a:pt x="5891" y="12100"/>
                    <a:pt x="5891" y="10800"/>
                  </a:cubicBezTo>
                  <a:moveTo>
                    <a:pt x="8358" y="6546"/>
                  </a:moveTo>
                  <a:cubicBezTo>
                    <a:pt x="9117" y="7279"/>
                    <a:pt x="9793" y="8099"/>
                    <a:pt x="10353" y="9000"/>
                  </a:cubicBezTo>
                  <a:cubicBezTo>
                    <a:pt x="8991" y="9509"/>
                    <a:pt x="7526" y="9801"/>
                    <a:pt x="5990" y="9813"/>
                  </a:cubicBezTo>
                  <a:cubicBezTo>
                    <a:pt x="6276" y="8414"/>
                    <a:pt x="7158" y="7236"/>
                    <a:pt x="8358" y="6546"/>
                  </a:cubicBezTo>
                  <a:moveTo>
                    <a:pt x="10800" y="5891"/>
                  </a:moveTo>
                  <a:cubicBezTo>
                    <a:pt x="11968" y="5891"/>
                    <a:pt x="13040" y="6300"/>
                    <a:pt x="13882" y="6982"/>
                  </a:cubicBezTo>
                  <a:cubicBezTo>
                    <a:pt x="13087" y="7622"/>
                    <a:pt x="12217" y="8174"/>
                    <a:pt x="11282" y="8612"/>
                  </a:cubicBezTo>
                  <a:cubicBezTo>
                    <a:pt x="10732" y="7702"/>
                    <a:pt x="10073" y="6869"/>
                    <a:pt x="9333" y="6114"/>
                  </a:cubicBezTo>
                  <a:cubicBezTo>
                    <a:pt x="9797" y="5970"/>
                    <a:pt x="10289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3"/>
                    <a:pt x="7547" y="16691"/>
                    <a:pt x="10800" y="16691"/>
                  </a:cubicBezTo>
                  <a:cubicBezTo>
                    <a:pt x="14053" y="16691"/>
                    <a:pt x="16691" y="14053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13557" y="5820376"/>
            <a:ext cx="1364886" cy="362710"/>
            <a:chOff x="5160009" y="5820376"/>
            <a:chExt cx="1364886" cy="362710"/>
          </a:xfrm>
        </p:grpSpPr>
        <p:sp>
          <p:nvSpPr>
            <p:cNvPr id="27" name="Shape 2863"/>
            <p:cNvSpPr/>
            <p:nvPr/>
          </p:nvSpPr>
          <p:spPr>
            <a:xfrm>
              <a:off x="5661097" y="5820376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9" name="Shape 2866"/>
            <p:cNvSpPr/>
            <p:nvPr/>
          </p:nvSpPr>
          <p:spPr>
            <a:xfrm>
              <a:off x="6162185" y="5820376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591" y="13291"/>
                  </a:moveTo>
                  <a:cubicBezTo>
                    <a:pt x="11452" y="13214"/>
                    <a:pt x="11342" y="13108"/>
                    <a:pt x="11291" y="12978"/>
                  </a:cubicBezTo>
                  <a:cubicBezTo>
                    <a:pt x="11284" y="12956"/>
                    <a:pt x="11290" y="10299"/>
                    <a:pt x="11290" y="10299"/>
                  </a:cubicBezTo>
                  <a:lnTo>
                    <a:pt x="13256" y="10299"/>
                  </a:lnTo>
                  <a:lnTo>
                    <a:pt x="13256" y="8836"/>
                  </a:lnTo>
                  <a:lnTo>
                    <a:pt x="11292" y="8836"/>
                  </a:lnTo>
                  <a:lnTo>
                    <a:pt x="11292" y="6873"/>
                  </a:lnTo>
                  <a:lnTo>
                    <a:pt x="10042" y="6879"/>
                  </a:lnTo>
                  <a:cubicBezTo>
                    <a:pt x="9988" y="7284"/>
                    <a:pt x="9891" y="7618"/>
                    <a:pt x="9750" y="7879"/>
                  </a:cubicBezTo>
                  <a:cubicBezTo>
                    <a:pt x="9608" y="8142"/>
                    <a:pt x="9420" y="8366"/>
                    <a:pt x="9187" y="8553"/>
                  </a:cubicBezTo>
                  <a:cubicBezTo>
                    <a:pt x="8953" y="8740"/>
                    <a:pt x="8672" y="8883"/>
                    <a:pt x="8344" y="8984"/>
                  </a:cubicBezTo>
                  <a:lnTo>
                    <a:pt x="8345" y="10309"/>
                  </a:lnTo>
                  <a:lnTo>
                    <a:pt x="9328" y="10299"/>
                  </a:lnTo>
                  <a:lnTo>
                    <a:pt x="9328" y="12846"/>
                  </a:lnTo>
                  <a:cubicBezTo>
                    <a:pt x="9328" y="13204"/>
                    <a:pt x="9369" y="13478"/>
                    <a:pt x="9448" y="13667"/>
                  </a:cubicBezTo>
                  <a:cubicBezTo>
                    <a:pt x="9528" y="13856"/>
                    <a:pt x="9671" y="14034"/>
                    <a:pt x="9879" y="14202"/>
                  </a:cubicBezTo>
                  <a:cubicBezTo>
                    <a:pt x="10086" y="14370"/>
                    <a:pt x="10336" y="14498"/>
                    <a:pt x="10629" y="14589"/>
                  </a:cubicBezTo>
                  <a:cubicBezTo>
                    <a:pt x="10922" y="14679"/>
                    <a:pt x="11238" y="14727"/>
                    <a:pt x="11620" y="14727"/>
                  </a:cubicBezTo>
                  <a:cubicBezTo>
                    <a:pt x="11955" y="14727"/>
                    <a:pt x="12228" y="14693"/>
                    <a:pt x="12517" y="14629"/>
                  </a:cubicBezTo>
                  <a:cubicBezTo>
                    <a:pt x="12806" y="14566"/>
                    <a:pt x="13221" y="14455"/>
                    <a:pt x="13578" y="14297"/>
                  </a:cubicBezTo>
                  <a:lnTo>
                    <a:pt x="13583" y="13091"/>
                  </a:lnTo>
                  <a:cubicBezTo>
                    <a:pt x="13165" y="13349"/>
                    <a:pt x="12648" y="13447"/>
                    <a:pt x="12225" y="13447"/>
                  </a:cubicBezTo>
                  <a:cubicBezTo>
                    <a:pt x="11987" y="13447"/>
                    <a:pt x="11776" y="13395"/>
                    <a:pt x="11591" y="1329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30" name="Shape 2871"/>
            <p:cNvSpPr/>
            <p:nvPr/>
          </p:nvSpPr>
          <p:spPr>
            <a:xfrm>
              <a:off x="5160009" y="5820376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36" y="10309"/>
                  </a:moveTo>
                  <a:cubicBezTo>
                    <a:pt x="13552" y="10309"/>
                    <a:pt x="12889" y="10401"/>
                    <a:pt x="12252" y="10556"/>
                  </a:cubicBezTo>
                  <a:cubicBezTo>
                    <a:pt x="12104" y="10191"/>
                    <a:pt x="11941" y="9834"/>
                    <a:pt x="11763" y="9484"/>
                  </a:cubicBezTo>
                  <a:cubicBezTo>
                    <a:pt x="12783" y="9001"/>
                    <a:pt x="13728" y="8390"/>
                    <a:pt x="14592" y="7682"/>
                  </a:cubicBezTo>
                  <a:cubicBezTo>
                    <a:pt x="15222" y="8448"/>
                    <a:pt x="15619" y="9407"/>
                    <a:pt x="15692" y="10457"/>
                  </a:cubicBezTo>
                  <a:cubicBezTo>
                    <a:pt x="15218" y="10370"/>
                    <a:pt x="14736" y="10309"/>
                    <a:pt x="14236" y="10309"/>
                  </a:cubicBezTo>
                  <a:moveTo>
                    <a:pt x="13226" y="15065"/>
                  </a:moveTo>
                  <a:cubicBezTo>
                    <a:pt x="13168" y="13821"/>
                    <a:pt x="12957" y="12618"/>
                    <a:pt x="12590" y="11483"/>
                  </a:cubicBezTo>
                  <a:cubicBezTo>
                    <a:pt x="13120" y="11361"/>
                    <a:pt x="13669" y="11291"/>
                    <a:pt x="14236" y="11291"/>
                  </a:cubicBezTo>
                  <a:cubicBezTo>
                    <a:pt x="14726" y="11291"/>
                    <a:pt x="15199" y="11358"/>
                    <a:pt x="15661" y="11451"/>
                  </a:cubicBezTo>
                  <a:cubicBezTo>
                    <a:pt x="15455" y="13001"/>
                    <a:pt x="14529" y="14322"/>
                    <a:pt x="13226" y="15065"/>
                  </a:cubicBezTo>
                  <a:moveTo>
                    <a:pt x="10800" y="15709"/>
                  </a:moveTo>
                  <a:cubicBezTo>
                    <a:pt x="9746" y="15709"/>
                    <a:pt x="8772" y="15374"/>
                    <a:pt x="7971" y="14808"/>
                  </a:cubicBezTo>
                  <a:cubicBezTo>
                    <a:pt x="8822" y="13429"/>
                    <a:pt x="10108" y="12348"/>
                    <a:pt x="11646" y="11769"/>
                  </a:cubicBezTo>
                  <a:cubicBezTo>
                    <a:pt x="12027" y="12943"/>
                    <a:pt x="12241" y="14191"/>
                    <a:pt x="12264" y="15487"/>
                  </a:cubicBezTo>
                  <a:cubicBezTo>
                    <a:pt x="11801" y="15631"/>
                    <a:pt x="11310" y="15709"/>
                    <a:pt x="10800" y="15709"/>
                  </a:cubicBezTo>
                  <a:moveTo>
                    <a:pt x="5891" y="10800"/>
                  </a:moveTo>
                  <a:cubicBezTo>
                    <a:pt x="7641" y="10800"/>
                    <a:pt x="9313" y="10470"/>
                    <a:pt x="10852" y="9873"/>
                  </a:cubicBezTo>
                  <a:cubicBezTo>
                    <a:pt x="11016" y="10192"/>
                    <a:pt x="11171" y="10515"/>
                    <a:pt x="11309" y="10848"/>
                  </a:cubicBezTo>
                  <a:cubicBezTo>
                    <a:pt x="9614" y="11484"/>
                    <a:pt x="8190" y="12658"/>
                    <a:pt x="7225" y="14157"/>
                  </a:cubicBezTo>
                  <a:cubicBezTo>
                    <a:pt x="6400" y="13279"/>
                    <a:pt x="5891" y="12100"/>
                    <a:pt x="5891" y="10800"/>
                  </a:cubicBezTo>
                  <a:moveTo>
                    <a:pt x="8358" y="6546"/>
                  </a:moveTo>
                  <a:cubicBezTo>
                    <a:pt x="9117" y="7279"/>
                    <a:pt x="9793" y="8099"/>
                    <a:pt x="10353" y="9000"/>
                  </a:cubicBezTo>
                  <a:cubicBezTo>
                    <a:pt x="8991" y="9509"/>
                    <a:pt x="7526" y="9801"/>
                    <a:pt x="5990" y="9813"/>
                  </a:cubicBezTo>
                  <a:cubicBezTo>
                    <a:pt x="6276" y="8414"/>
                    <a:pt x="7158" y="7236"/>
                    <a:pt x="8358" y="6546"/>
                  </a:cubicBezTo>
                  <a:moveTo>
                    <a:pt x="10800" y="5891"/>
                  </a:moveTo>
                  <a:cubicBezTo>
                    <a:pt x="11968" y="5891"/>
                    <a:pt x="13040" y="6300"/>
                    <a:pt x="13882" y="6982"/>
                  </a:cubicBezTo>
                  <a:cubicBezTo>
                    <a:pt x="13087" y="7622"/>
                    <a:pt x="12217" y="8174"/>
                    <a:pt x="11282" y="8612"/>
                  </a:cubicBezTo>
                  <a:cubicBezTo>
                    <a:pt x="10732" y="7702"/>
                    <a:pt x="10073" y="6869"/>
                    <a:pt x="9333" y="6114"/>
                  </a:cubicBezTo>
                  <a:cubicBezTo>
                    <a:pt x="9797" y="5970"/>
                    <a:pt x="10289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3"/>
                    <a:pt x="7547" y="16691"/>
                    <a:pt x="10800" y="16691"/>
                  </a:cubicBezTo>
                  <a:cubicBezTo>
                    <a:pt x="14053" y="16691"/>
                    <a:pt x="16691" y="14053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5749" y="5051119"/>
            <a:ext cx="1364886" cy="362710"/>
            <a:chOff x="8132201" y="5051119"/>
            <a:chExt cx="1364886" cy="362710"/>
          </a:xfrm>
        </p:grpSpPr>
        <p:sp>
          <p:nvSpPr>
            <p:cNvPr id="32" name="Shape 2863"/>
            <p:cNvSpPr/>
            <p:nvPr/>
          </p:nvSpPr>
          <p:spPr>
            <a:xfrm>
              <a:off x="8633289" y="5051119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81" y="6871"/>
                  </a:moveTo>
                  <a:cubicBezTo>
                    <a:pt x="12915" y="6830"/>
                    <a:pt x="11990" y="7537"/>
                    <a:pt x="11505" y="8992"/>
                  </a:cubicBezTo>
                  <a:cubicBezTo>
                    <a:pt x="11755" y="8897"/>
                    <a:pt x="11997" y="8849"/>
                    <a:pt x="12232" y="8849"/>
                  </a:cubicBezTo>
                  <a:cubicBezTo>
                    <a:pt x="12732" y="8849"/>
                    <a:pt x="12952" y="9108"/>
                    <a:pt x="12893" y="9624"/>
                  </a:cubicBezTo>
                  <a:cubicBezTo>
                    <a:pt x="12864" y="9937"/>
                    <a:pt x="12643" y="10393"/>
                    <a:pt x="12232" y="10991"/>
                  </a:cubicBezTo>
                  <a:cubicBezTo>
                    <a:pt x="11821" y="11589"/>
                    <a:pt x="11513" y="11888"/>
                    <a:pt x="11307" y="11888"/>
                  </a:cubicBezTo>
                  <a:cubicBezTo>
                    <a:pt x="11043" y="11888"/>
                    <a:pt x="10800" y="11426"/>
                    <a:pt x="10580" y="10502"/>
                  </a:cubicBezTo>
                  <a:cubicBezTo>
                    <a:pt x="10506" y="10230"/>
                    <a:pt x="10374" y="9536"/>
                    <a:pt x="10183" y="8421"/>
                  </a:cubicBezTo>
                  <a:cubicBezTo>
                    <a:pt x="10007" y="7388"/>
                    <a:pt x="9537" y="6905"/>
                    <a:pt x="8774" y="6973"/>
                  </a:cubicBezTo>
                  <a:cubicBezTo>
                    <a:pt x="8450" y="7000"/>
                    <a:pt x="7966" y="7272"/>
                    <a:pt x="7320" y="7789"/>
                  </a:cubicBezTo>
                  <a:cubicBezTo>
                    <a:pt x="6849" y="8183"/>
                    <a:pt x="6372" y="8577"/>
                    <a:pt x="5888" y="8972"/>
                  </a:cubicBezTo>
                  <a:lnTo>
                    <a:pt x="6350" y="9522"/>
                  </a:lnTo>
                  <a:cubicBezTo>
                    <a:pt x="6790" y="9237"/>
                    <a:pt x="7047" y="9094"/>
                    <a:pt x="7121" y="9094"/>
                  </a:cubicBezTo>
                  <a:cubicBezTo>
                    <a:pt x="7459" y="9094"/>
                    <a:pt x="7774" y="9583"/>
                    <a:pt x="8068" y="10562"/>
                  </a:cubicBezTo>
                  <a:cubicBezTo>
                    <a:pt x="8333" y="11460"/>
                    <a:pt x="8597" y="12358"/>
                    <a:pt x="8861" y="13255"/>
                  </a:cubicBezTo>
                  <a:cubicBezTo>
                    <a:pt x="9258" y="14234"/>
                    <a:pt x="9743" y="14723"/>
                    <a:pt x="10316" y="14723"/>
                  </a:cubicBezTo>
                  <a:cubicBezTo>
                    <a:pt x="11241" y="14723"/>
                    <a:pt x="12372" y="13921"/>
                    <a:pt x="13709" y="12317"/>
                  </a:cubicBezTo>
                  <a:cubicBezTo>
                    <a:pt x="15001" y="10780"/>
                    <a:pt x="15669" y="9570"/>
                    <a:pt x="15713" y="8686"/>
                  </a:cubicBezTo>
                  <a:cubicBezTo>
                    <a:pt x="15772" y="7503"/>
                    <a:pt x="15295" y="6898"/>
                    <a:pt x="14281" y="687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34" name="Shape 2866"/>
            <p:cNvSpPr/>
            <p:nvPr/>
          </p:nvSpPr>
          <p:spPr>
            <a:xfrm>
              <a:off x="9134377" y="5051119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1591" y="13291"/>
                  </a:moveTo>
                  <a:cubicBezTo>
                    <a:pt x="11452" y="13214"/>
                    <a:pt x="11342" y="13108"/>
                    <a:pt x="11291" y="12978"/>
                  </a:cubicBezTo>
                  <a:cubicBezTo>
                    <a:pt x="11284" y="12956"/>
                    <a:pt x="11290" y="10299"/>
                    <a:pt x="11290" y="10299"/>
                  </a:cubicBezTo>
                  <a:lnTo>
                    <a:pt x="13256" y="10299"/>
                  </a:lnTo>
                  <a:lnTo>
                    <a:pt x="13256" y="8836"/>
                  </a:lnTo>
                  <a:lnTo>
                    <a:pt x="11292" y="8836"/>
                  </a:lnTo>
                  <a:lnTo>
                    <a:pt x="11292" y="6873"/>
                  </a:lnTo>
                  <a:lnTo>
                    <a:pt x="10042" y="6879"/>
                  </a:lnTo>
                  <a:cubicBezTo>
                    <a:pt x="9988" y="7284"/>
                    <a:pt x="9891" y="7618"/>
                    <a:pt x="9750" y="7879"/>
                  </a:cubicBezTo>
                  <a:cubicBezTo>
                    <a:pt x="9608" y="8142"/>
                    <a:pt x="9420" y="8366"/>
                    <a:pt x="9187" y="8553"/>
                  </a:cubicBezTo>
                  <a:cubicBezTo>
                    <a:pt x="8953" y="8740"/>
                    <a:pt x="8672" y="8883"/>
                    <a:pt x="8344" y="8984"/>
                  </a:cubicBezTo>
                  <a:lnTo>
                    <a:pt x="8345" y="10309"/>
                  </a:lnTo>
                  <a:lnTo>
                    <a:pt x="9328" y="10299"/>
                  </a:lnTo>
                  <a:lnTo>
                    <a:pt x="9328" y="12846"/>
                  </a:lnTo>
                  <a:cubicBezTo>
                    <a:pt x="9328" y="13204"/>
                    <a:pt x="9369" y="13478"/>
                    <a:pt x="9448" y="13667"/>
                  </a:cubicBezTo>
                  <a:cubicBezTo>
                    <a:pt x="9528" y="13856"/>
                    <a:pt x="9671" y="14034"/>
                    <a:pt x="9879" y="14202"/>
                  </a:cubicBezTo>
                  <a:cubicBezTo>
                    <a:pt x="10086" y="14370"/>
                    <a:pt x="10336" y="14498"/>
                    <a:pt x="10629" y="14589"/>
                  </a:cubicBezTo>
                  <a:cubicBezTo>
                    <a:pt x="10922" y="14679"/>
                    <a:pt x="11238" y="14727"/>
                    <a:pt x="11620" y="14727"/>
                  </a:cubicBezTo>
                  <a:cubicBezTo>
                    <a:pt x="11955" y="14727"/>
                    <a:pt x="12228" y="14693"/>
                    <a:pt x="12517" y="14629"/>
                  </a:cubicBezTo>
                  <a:cubicBezTo>
                    <a:pt x="12806" y="14566"/>
                    <a:pt x="13221" y="14455"/>
                    <a:pt x="13578" y="14297"/>
                  </a:cubicBezTo>
                  <a:lnTo>
                    <a:pt x="13583" y="13091"/>
                  </a:lnTo>
                  <a:cubicBezTo>
                    <a:pt x="13165" y="13349"/>
                    <a:pt x="12648" y="13447"/>
                    <a:pt x="12225" y="13447"/>
                  </a:cubicBezTo>
                  <a:cubicBezTo>
                    <a:pt x="11987" y="13447"/>
                    <a:pt x="11776" y="13395"/>
                    <a:pt x="11591" y="13291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35" name="Shape 2871"/>
            <p:cNvSpPr/>
            <p:nvPr/>
          </p:nvSpPr>
          <p:spPr>
            <a:xfrm>
              <a:off x="8132201" y="5051119"/>
              <a:ext cx="362710" cy="36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236" y="10309"/>
                  </a:moveTo>
                  <a:cubicBezTo>
                    <a:pt x="13552" y="10309"/>
                    <a:pt x="12889" y="10401"/>
                    <a:pt x="12252" y="10556"/>
                  </a:cubicBezTo>
                  <a:cubicBezTo>
                    <a:pt x="12104" y="10191"/>
                    <a:pt x="11941" y="9834"/>
                    <a:pt x="11763" y="9484"/>
                  </a:cubicBezTo>
                  <a:cubicBezTo>
                    <a:pt x="12783" y="9001"/>
                    <a:pt x="13728" y="8390"/>
                    <a:pt x="14592" y="7682"/>
                  </a:cubicBezTo>
                  <a:cubicBezTo>
                    <a:pt x="15222" y="8448"/>
                    <a:pt x="15619" y="9407"/>
                    <a:pt x="15692" y="10457"/>
                  </a:cubicBezTo>
                  <a:cubicBezTo>
                    <a:pt x="15218" y="10370"/>
                    <a:pt x="14736" y="10309"/>
                    <a:pt x="14236" y="10309"/>
                  </a:cubicBezTo>
                  <a:moveTo>
                    <a:pt x="13226" y="15065"/>
                  </a:moveTo>
                  <a:cubicBezTo>
                    <a:pt x="13168" y="13821"/>
                    <a:pt x="12957" y="12618"/>
                    <a:pt x="12590" y="11483"/>
                  </a:cubicBezTo>
                  <a:cubicBezTo>
                    <a:pt x="13120" y="11361"/>
                    <a:pt x="13669" y="11291"/>
                    <a:pt x="14236" y="11291"/>
                  </a:cubicBezTo>
                  <a:cubicBezTo>
                    <a:pt x="14726" y="11291"/>
                    <a:pt x="15199" y="11358"/>
                    <a:pt x="15661" y="11451"/>
                  </a:cubicBezTo>
                  <a:cubicBezTo>
                    <a:pt x="15455" y="13001"/>
                    <a:pt x="14529" y="14322"/>
                    <a:pt x="13226" y="15065"/>
                  </a:cubicBezTo>
                  <a:moveTo>
                    <a:pt x="10800" y="15709"/>
                  </a:moveTo>
                  <a:cubicBezTo>
                    <a:pt x="9746" y="15709"/>
                    <a:pt x="8772" y="15374"/>
                    <a:pt x="7971" y="14808"/>
                  </a:cubicBezTo>
                  <a:cubicBezTo>
                    <a:pt x="8822" y="13429"/>
                    <a:pt x="10108" y="12348"/>
                    <a:pt x="11646" y="11769"/>
                  </a:cubicBezTo>
                  <a:cubicBezTo>
                    <a:pt x="12027" y="12943"/>
                    <a:pt x="12241" y="14191"/>
                    <a:pt x="12264" y="15487"/>
                  </a:cubicBezTo>
                  <a:cubicBezTo>
                    <a:pt x="11801" y="15631"/>
                    <a:pt x="11310" y="15709"/>
                    <a:pt x="10800" y="15709"/>
                  </a:cubicBezTo>
                  <a:moveTo>
                    <a:pt x="5891" y="10800"/>
                  </a:moveTo>
                  <a:cubicBezTo>
                    <a:pt x="7641" y="10800"/>
                    <a:pt x="9313" y="10470"/>
                    <a:pt x="10852" y="9873"/>
                  </a:cubicBezTo>
                  <a:cubicBezTo>
                    <a:pt x="11016" y="10192"/>
                    <a:pt x="11171" y="10515"/>
                    <a:pt x="11309" y="10848"/>
                  </a:cubicBezTo>
                  <a:cubicBezTo>
                    <a:pt x="9614" y="11484"/>
                    <a:pt x="8190" y="12658"/>
                    <a:pt x="7225" y="14157"/>
                  </a:cubicBezTo>
                  <a:cubicBezTo>
                    <a:pt x="6400" y="13279"/>
                    <a:pt x="5891" y="12100"/>
                    <a:pt x="5891" y="10800"/>
                  </a:cubicBezTo>
                  <a:moveTo>
                    <a:pt x="8358" y="6546"/>
                  </a:moveTo>
                  <a:cubicBezTo>
                    <a:pt x="9117" y="7279"/>
                    <a:pt x="9793" y="8099"/>
                    <a:pt x="10353" y="9000"/>
                  </a:cubicBezTo>
                  <a:cubicBezTo>
                    <a:pt x="8991" y="9509"/>
                    <a:pt x="7526" y="9801"/>
                    <a:pt x="5990" y="9813"/>
                  </a:cubicBezTo>
                  <a:cubicBezTo>
                    <a:pt x="6276" y="8414"/>
                    <a:pt x="7158" y="7236"/>
                    <a:pt x="8358" y="6546"/>
                  </a:cubicBezTo>
                  <a:moveTo>
                    <a:pt x="10800" y="5891"/>
                  </a:moveTo>
                  <a:cubicBezTo>
                    <a:pt x="11968" y="5891"/>
                    <a:pt x="13040" y="6300"/>
                    <a:pt x="13882" y="6982"/>
                  </a:cubicBezTo>
                  <a:cubicBezTo>
                    <a:pt x="13087" y="7622"/>
                    <a:pt x="12217" y="8174"/>
                    <a:pt x="11282" y="8612"/>
                  </a:cubicBezTo>
                  <a:cubicBezTo>
                    <a:pt x="10732" y="7702"/>
                    <a:pt x="10073" y="6869"/>
                    <a:pt x="9333" y="6114"/>
                  </a:cubicBezTo>
                  <a:cubicBezTo>
                    <a:pt x="9797" y="5970"/>
                    <a:pt x="10289" y="5891"/>
                    <a:pt x="10800" y="5891"/>
                  </a:cubicBezTo>
                  <a:moveTo>
                    <a:pt x="10800" y="4909"/>
                  </a:moveTo>
                  <a:cubicBezTo>
                    <a:pt x="7547" y="4909"/>
                    <a:pt x="4909" y="7547"/>
                    <a:pt x="4909" y="10800"/>
                  </a:cubicBezTo>
                  <a:cubicBezTo>
                    <a:pt x="4909" y="14053"/>
                    <a:pt x="7547" y="16691"/>
                    <a:pt x="10800" y="16691"/>
                  </a:cubicBezTo>
                  <a:cubicBezTo>
                    <a:pt x="14053" y="16691"/>
                    <a:pt x="16691" y="14053"/>
                    <a:pt x="16691" y="10800"/>
                  </a:cubicBezTo>
                  <a:cubicBezTo>
                    <a:pt x="16691" y="7547"/>
                    <a:pt x="14053" y="4909"/>
                    <a:pt x="10800" y="4909"/>
                  </a:cubicBezTo>
                </a:path>
              </a:pathLst>
            </a:custGeom>
            <a:solidFill>
              <a:schemeClr val="accent2"/>
            </a:solidFill>
            <a:ln w="12700">
              <a:noFill/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604933" y="493471"/>
            <a:ext cx="478081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TEAM Project</a:t>
            </a:r>
          </a:p>
        </p:txBody>
      </p:sp>
      <p:pic>
        <p:nvPicPr>
          <p:cNvPr id="4" name="عنصر نائب للصورة 3">
            <a:extLst>
              <a:ext uri="{FF2B5EF4-FFF2-40B4-BE49-F238E27FC236}">
                <a16:creationId xmlns:a16="http://schemas.microsoft.com/office/drawing/2014/main" id="{A5F41197-CB4C-416B-B49E-4C028A553C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8066" y="1118527"/>
            <a:ext cx="3955866" cy="3634504"/>
          </a:xfrm>
        </p:spPr>
      </p:pic>
    </p:spTree>
    <p:extLst>
      <p:ext uri="{BB962C8B-B14F-4D97-AF65-F5344CB8AC3E}">
        <p14:creationId xmlns:p14="http://schemas.microsoft.com/office/powerpoint/2010/main" val="12866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9723" y="1460773"/>
            <a:ext cx="3470395" cy="7497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963" y="377079"/>
            <a:ext cx="47403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ABOUT Predicting heart disease </a:t>
            </a:r>
          </a:p>
          <a:p>
            <a:pPr algn="ctr"/>
            <a:r>
              <a:rPr lang="en-US" sz="2400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 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8535" y="2390009"/>
            <a:ext cx="254757" cy="2628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61374" y="2293111"/>
            <a:ext cx="3873500" cy="4043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Dataset Description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FC820B5-3778-4E0E-B5FB-1AF1E904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8" y="3315038"/>
            <a:ext cx="256054" cy="262151"/>
          </a:xfrm>
          <a:prstGeom prst="rect">
            <a:avLst/>
          </a:prstGeom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4C5F68E5-4727-45FA-AC45-6A319148A02C}"/>
              </a:ext>
            </a:extLst>
          </p:cNvPr>
          <p:cNvSpPr/>
          <p:nvPr/>
        </p:nvSpPr>
        <p:spPr>
          <a:xfrm>
            <a:off x="1275751" y="3316008"/>
            <a:ext cx="1913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/>
              <a:t>Loading Dataset</a:t>
            </a: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2B9D6DAB-A0AC-49F9-8DCA-D97900019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0" y="4249788"/>
            <a:ext cx="256054" cy="262151"/>
          </a:xfrm>
          <a:prstGeom prst="rect">
            <a:avLst/>
          </a:prstGeom>
        </p:spPr>
      </p:pic>
      <p:sp>
        <p:nvSpPr>
          <p:cNvPr id="24" name="مستطيل 23">
            <a:extLst>
              <a:ext uri="{FF2B5EF4-FFF2-40B4-BE49-F238E27FC236}">
                <a16:creationId xmlns:a16="http://schemas.microsoft.com/office/drawing/2014/main" id="{7CEE1A7B-3CDA-40F3-BDB0-A7E76AA48A95}"/>
              </a:ext>
            </a:extLst>
          </p:cNvPr>
          <p:cNvSpPr/>
          <p:nvPr/>
        </p:nvSpPr>
        <p:spPr>
          <a:xfrm>
            <a:off x="1275485" y="4250065"/>
            <a:ext cx="1349921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000" dirty="0" err="1"/>
              <a:t>Algorithem</a:t>
            </a:r>
            <a:endParaRPr lang="ar-SA" dirty="0" err="1"/>
          </a:p>
        </p:txBody>
      </p: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A608E74E-6412-4FCE-885E-CE5FDD627F58}"/>
              </a:ext>
            </a:extLst>
          </p:cNvPr>
          <p:cNvSpPr/>
          <p:nvPr/>
        </p:nvSpPr>
        <p:spPr>
          <a:xfrm>
            <a:off x="1261374" y="5050711"/>
            <a:ext cx="132279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AU" sz="2000" dirty="0">
                <a:cs typeface="Calibri"/>
              </a:rPr>
              <a:t>Conclusion</a:t>
            </a:r>
          </a:p>
        </p:txBody>
      </p:sp>
      <p:pic>
        <p:nvPicPr>
          <p:cNvPr id="27" name="صورة 26">
            <a:extLst>
              <a:ext uri="{FF2B5EF4-FFF2-40B4-BE49-F238E27FC236}">
                <a16:creationId xmlns:a16="http://schemas.microsoft.com/office/drawing/2014/main" id="{255BD626-A0AB-424D-89F1-223410A6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73" y="5128902"/>
            <a:ext cx="256054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4734289" y="367433"/>
            <a:ext cx="7179078" cy="6123133"/>
          </a:xfrm>
          <a:prstGeom prst="hear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661" y="958541"/>
            <a:ext cx="411552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500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Dataset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277" y="2048702"/>
            <a:ext cx="2723881" cy="588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994" y="3029615"/>
            <a:ext cx="4383860" cy="12956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dirty="0">
                <a:latin typeface="Consolas"/>
                <a:ea typeface="Lato regular"/>
                <a:cs typeface="Lato regular"/>
              </a:rPr>
              <a:t>(1190, 12)</a:t>
            </a:r>
            <a:endParaRPr lang="ar-SA" dirty="0">
              <a:ea typeface="Lato regular"/>
            </a:endParaRPr>
          </a:p>
          <a:p>
            <a:pPr algn="r"/>
            <a:br>
              <a:rPr lang="en-US" dirty="0"/>
            </a:br>
            <a:endParaRPr lang="en-US" dirty="0"/>
          </a:p>
          <a:p>
            <a:pPr>
              <a:lnSpc>
                <a:spcPct val="200000"/>
              </a:lnSpc>
            </a:pPr>
            <a:endParaRPr lang="en-US" dirty="0"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pic>
        <p:nvPicPr>
          <p:cNvPr id="4" name="عنصر نائب للصورة 3">
            <a:extLst>
              <a:ext uri="{FF2B5EF4-FFF2-40B4-BE49-F238E27FC236}">
                <a16:creationId xmlns:a16="http://schemas.microsoft.com/office/drawing/2014/main" id="{9B08A4B2-3940-4FBD-9C72-D8C2072F7E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4137" y="1227844"/>
            <a:ext cx="6842202" cy="4659565"/>
          </a:xfrm>
        </p:spPr>
      </p:pic>
    </p:spTree>
    <p:extLst>
      <p:ext uri="{BB962C8B-B14F-4D97-AF65-F5344CB8AC3E}">
        <p14:creationId xmlns:p14="http://schemas.microsoft.com/office/powerpoint/2010/main" val="23097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4734289" y="367433"/>
            <a:ext cx="7179078" cy="6123133"/>
          </a:xfrm>
          <a:prstGeom prst="hear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661" y="958541"/>
            <a:ext cx="411552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500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Dataset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277" y="2048702"/>
            <a:ext cx="2723881" cy="588493"/>
          </a:xfrm>
          <a:prstGeom prst="rect">
            <a:avLst/>
          </a:prstGeom>
        </p:spPr>
      </p:pic>
      <p:pic>
        <p:nvPicPr>
          <p:cNvPr id="4" name="عنصر نائب للصورة 3">
            <a:extLst>
              <a:ext uri="{FF2B5EF4-FFF2-40B4-BE49-F238E27FC236}">
                <a16:creationId xmlns:a16="http://schemas.microsoft.com/office/drawing/2014/main" id="{9B08A4B2-3940-4FBD-9C72-D8C2072F7E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4137" y="1227844"/>
            <a:ext cx="6842202" cy="4659565"/>
          </a:xfrm>
        </p:spPr>
      </p:pic>
      <p:pic>
        <p:nvPicPr>
          <p:cNvPr id="2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E54D9C5-558A-64CC-E2DB-8AF31A8A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45" y="2637102"/>
            <a:ext cx="4605866" cy="35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/>
          <p:cNvSpPr/>
          <p:nvPr/>
        </p:nvSpPr>
        <p:spPr>
          <a:xfrm>
            <a:off x="4734289" y="367433"/>
            <a:ext cx="7179078" cy="6123133"/>
          </a:xfrm>
          <a:prstGeom prst="hear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661" y="958541"/>
            <a:ext cx="411552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500" dirty="0"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Dataset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277" y="2048702"/>
            <a:ext cx="2723881" cy="5884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661" y="3043726"/>
            <a:ext cx="4383860" cy="2683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This dataset consists of 11 features and a target variable. It has 6 nominal variables and 5 numeric variables. The detailed description of all the features are as follows:</a:t>
            </a:r>
          </a:p>
        </p:txBody>
      </p:sp>
      <p:pic>
        <p:nvPicPr>
          <p:cNvPr id="4" name="عنصر نائب للصورة 3">
            <a:extLst>
              <a:ext uri="{FF2B5EF4-FFF2-40B4-BE49-F238E27FC236}">
                <a16:creationId xmlns:a16="http://schemas.microsoft.com/office/drawing/2014/main" id="{9B08A4B2-3940-4FBD-9C72-D8C2072F7E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4137" y="1227844"/>
            <a:ext cx="6842202" cy="4659565"/>
          </a:xfrm>
        </p:spPr>
      </p:pic>
    </p:spTree>
    <p:extLst>
      <p:ext uri="{BB962C8B-B14F-4D97-AF65-F5344CB8AC3E}">
        <p14:creationId xmlns:p14="http://schemas.microsoft.com/office/powerpoint/2010/main" val="30821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23603" y="2064002"/>
            <a:ext cx="26887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Age: Patients Age in years 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03" y="2805481"/>
            <a:ext cx="32149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Sex: Gender of patient </a:t>
            </a:r>
          </a:p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(Male - 1, Female - 0) (Nominal)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6033" y="3495675"/>
            <a:ext cx="48500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Chest Pain Type: Type of chest pain experienced by patient categorized into 1 typical, 2 typical angina, 3 non- anginal pain, 4 asymptomatic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27959" y="881509"/>
            <a:ext cx="32648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resting ecg: Result of electrocardiogram while at rest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7959" y="2092941"/>
            <a:ext cx="44741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max heart rate: Maximum heart rate achieved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7959" y="2918202"/>
            <a:ext cx="4664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exercise angina: Angina induced by exercise 0 depicting NO 1 depicting Yes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92161" y="342900"/>
            <a:ext cx="1661224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5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Features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603" y="1012342"/>
            <a:ext cx="2723881" cy="588493"/>
          </a:xfrm>
          <a:prstGeom prst="rect">
            <a:avLst/>
          </a:prstGeom>
        </p:spPr>
      </p:pic>
      <p:sp>
        <p:nvSpPr>
          <p:cNvPr id="32" name="مستطيل 31">
            <a:extLst>
              <a:ext uri="{FF2B5EF4-FFF2-40B4-BE49-F238E27FC236}">
                <a16:creationId xmlns:a16="http://schemas.microsoft.com/office/drawing/2014/main" id="{9F8E1979-ACB0-408D-BAB8-9A8F3E279DC0}"/>
              </a:ext>
            </a:extLst>
          </p:cNvPr>
          <p:cNvSpPr/>
          <p:nvPr/>
        </p:nvSpPr>
        <p:spPr>
          <a:xfrm>
            <a:off x="1123603" y="4432090"/>
            <a:ext cx="4403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resting bp s: Level of blood pressure at resting mode </a:t>
            </a:r>
            <a:endParaRPr lang="ar-JO" b="1" dirty="0"/>
          </a:p>
        </p:txBody>
      </p: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5BD0B2E3-B893-4E76-B4A8-9FE37DA3B238}"/>
              </a:ext>
            </a:extLst>
          </p:cNvPr>
          <p:cNvSpPr/>
          <p:nvPr/>
        </p:nvSpPr>
        <p:spPr>
          <a:xfrm>
            <a:off x="1087147" y="5183839"/>
            <a:ext cx="2961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 cholestrol: Serum cholestrol </a:t>
            </a:r>
          </a:p>
        </p:txBody>
      </p: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9B2C424C-6901-4188-9388-0BA9833EFB51}"/>
              </a:ext>
            </a:extLst>
          </p:cNvPr>
          <p:cNvSpPr/>
          <p:nvPr/>
        </p:nvSpPr>
        <p:spPr>
          <a:xfrm>
            <a:off x="1087147" y="5659962"/>
            <a:ext cx="3938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fasting blood sugar: Blood sugar levels on fasting &gt; 120 mg/dl represents as 1 in case of true and 0 as false </a:t>
            </a:r>
            <a:endParaRPr lang="ar-JO" b="1" dirty="0"/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2A35C72C-C13C-4D0F-9470-7EC20EC2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2048072"/>
            <a:ext cx="256054" cy="262151"/>
          </a:xfrm>
          <a:prstGeom prst="rect">
            <a:avLst/>
          </a:prstGeom>
        </p:spPr>
      </p:pic>
      <p:pic>
        <p:nvPicPr>
          <p:cNvPr id="36" name="صورة 35">
            <a:extLst>
              <a:ext uri="{FF2B5EF4-FFF2-40B4-BE49-F238E27FC236}">
                <a16:creationId xmlns:a16="http://schemas.microsoft.com/office/drawing/2014/main" id="{F9D116BE-4CBB-4B5E-BBA5-109B2D16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2902273"/>
            <a:ext cx="256054" cy="262151"/>
          </a:xfrm>
          <a:prstGeom prst="rect">
            <a:avLst/>
          </a:prstGeom>
        </p:spPr>
      </p:pic>
      <p:pic>
        <p:nvPicPr>
          <p:cNvPr id="37" name="صورة 36">
            <a:extLst>
              <a:ext uri="{FF2B5EF4-FFF2-40B4-BE49-F238E27FC236}">
                <a16:creationId xmlns:a16="http://schemas.microsoft.com/office/drawing/2014/main" id="{6C229436-C10C-4BCD-A5D4-0F74A2D0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20" y="3637807"/>
            <a:ext cx="256054" cy="262151"/>
          </a:xfrm>
          <a:prstGeom prst="rect">
            <a:avLst/>
          </a:prstGeom>
        </p:spPr>
      </p:pic>
      <p:pic>
        <p:nvPicPr>
          <p:cNvPr id="38" name="صورة 37">
            <a:extLst>
              <a:ext uri="{FF2B5EF4-FFF2-40B4-BE49-F238E27FC236}">
                <a16:creationId xmlns:a16="http://schemas.microsoft.com/office/drawing/2014/main" id="{F7ED769A-7478-4775-8936-480AFAD5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4590515"/>
            <a:ext cx="256054" cy="262151"/>
          </a:xfrm>
          <a:prstGeom prst="rect">
            <a:avLst/>
          </a:prstGeom>
        </p:spPr>
      </p:pic>
      <p:pic>
        <p:nvPicPr>
          <p:cNvPr id="39" name="صورة 38">
            <a:extLst>
              <a:ext uri="{FF2B5EF4-FFF2-40B4-BE49-F238E27FC236}">
                <a16:creationId xmlns:a16="http://schemas.microsoft.com/office/drawing/2014/main" id="{E1580783-6465-47CE-AA9F-8D4FF105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8" y="5347833"/>
            <a:ext cx="256054" cy="262151"/>
          </a:xfrm>
          <a:prstGeom prst="rect">
            <a:avLst/>
          </a:prstGeom>
        </p:spPr>
      </p:pic>
      <p:pic>
        <p:nvPicPr>
          <p:cNvPr id="40" name="صورة 39">
            <a:extLst>
              <a:ext uri="{FF2B5EF4-FFF2-40B4-BE49-F238E27FC236}">
                <a16:creationId xmlns:a16="http://schemas.microsoft.com/office/drawing/2014/main" id="{C81ADDA3-6A0E-4F38-AED7-0CBE0C1B9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5990552"/>
            <a:ext cx="256054" cy="262151"/>
          </a:xfrm>
          <a:prstGeom prst="rect">
            <a:avLst/>
          </a:prstGeom>
        </p:spPr>
      </p:pic>
      <p:pic>
        <p:nvPicPr>
          <p:cNvPr id="41" name="صورة 40">
            <a:extLst>
              <a:ext uri="{FF2B5EF4-FFF2-40B4-BE49-F238E27FC236}">
                <a16:creationId xmlns:a16="http://schemas.microsoft.com/office/drawing/2014/main" id="{82397E87-155B-4265-B7BA-0432349F3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627" y="1044437"/>
            <a:ext cx="256054" cy="262151"/>
          </a:xfrm>
          <a:prstGeom prst="rect">
            <a:avLst/>
          </a:prstGeom>
        </p:spPr>
      </p:pic>
      <p:pic>
        <p:nvPicPr>
          <p:cNvPr id="42" name="صورة 41">
            <a:extLst>
              <a:ext uri="{FF2B5EF4-FFF2-40B4-BE49-F238E27FC236}">
                <a16:creationId xmlns:a16="http://schemas.microsoft.com/office/drawing/2014/main" id="{19EDB04B-91E8-493C-8D8F-374DABB9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627" y="2077011"/>
            <a:ext cx="256054" cy="262151"/>
          </a:xfrm>
          <a:prstGeom prst="rect">
            <a:avLst/>
          </a:prstGeom>
        </p:spPr>
      </p:pic>
      <p:pic>
        <p:nvPicPr>
          <p:cNvPr id="43" name="صورة 42">
            <a:extLst>
              <a:ext uri="{FF2B5EF4-FFF2-40B4-BE49-F238E27FC236}">
                <a16:creationId xmlns:a16="http://schemas.microsoft.com/office/drawing/2014/main" id="{0A360784-7A01-4944-8AE5-6DD76868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10" y="2918202"/>
            <a:ext cx="256054" cy="262151"/>
          </a:xfrm>
          <a:prstGeom prst="rect">
            <a:avLst/>
          </a:prstGeom>
        </p:spPr>
      </p:pic>
      <p:pic>
        <p:nvPicPr>
          <p:cNvPr id="44" name="صورة 43">
            <a:extLst>
              <a:ext uri="{FF2B5EF4-FFF2-40B4-BE49-F238E27FC236}">
                <a16:creationId xmlns:a16="http://schemas.microsoft.com/office/drawing/2014/main" id="{2A2F91F8-67E7-4D34-AEDA-CA999F1D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10" y="3665702"/>
            <a:ext cx="256054" cy="262151"/>
          </a:xfrm>
          <a:prstGeom prst="rect">
            <a:avLst/>
          </a:prstGeom>
        </p:spPr>
      </p:pic>
      <p:pic>
        <p:nvPicPr>
          <p:cNvPr id="45" name="صورة 44">
            <a:extLst>
              <a:ext uri="{FF2B5EF4-FFF2-40B4-BE49-F238E27FC236}">
                <a16:creationId xmlns:a16="http://schemas.microsoft.com/office/drawing/2014/main" id="{93A3224E-0E7A-4BBB-864C-94377A236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10" y="4590514"/>
            <a:ext cx="256054" cy="262151"/>
          </a:xfrm>
          <a:prstGeom prst="rect">
            <a:avLst/>
          </a:prstGeom>
        </p:spPr>
      </p:pic>
      <p:pic>
        <p:nvPicPr>
          <p:cNvPr id="47" name="صورة 46">
            <a:extLst>
              <a:ext uri="{FF2B5EF4-FFF2-40B4-BE49-F238E27FC236}">
                <a16:creationId xmlns:a16="http://schemas.microsoft.com/office/drawing/2014/main" id="{D4332D8C-2002-4F7F-B054-36D16DBF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10" y="5867447"/>
            <a:ext cx="256054" cy="262151"/>
          </a:xfrm>
          <a:prstGeom prst="rect">
            <a:avLst/>
          </a:prstGeom>
        </p:spPr>
      </p:pic>
      <p:sp>
        <p:nvSpPr>
          <p:cNvPr id="48" name="مستطيل 47">
            <a:extLst>
              <a:ext uri="{FF2B5EF4-FFF2-40B4-BE49-F238E27FC236}">
                <a16:creationId xmlns:a16="http://schemas.microsoft.com/office/drawing/2014/main" id="{C1CEC45E-46B4-4A84-8E2C-A93543F86BBC}"/>
              </a:ext>
            </a:extLst>
          </p:cNvPr>
          <p:cNvSpPr/>
          <p:nvPr/>
        </p:nvSpPr>
        <p:spPr>
          <a:xfrm>
            <a:off x="7527959" y="3554303"/>
            <a:ext cx="4319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oldpeak: Exercise induced ST-depression in comparison with the state of rest</a:t>
            </a:r>
            <a:endParaRPr lang="ar-JO" b="1" dirty="0"/>
          </a:p>
        </p:txBody>
      </p: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1AE5B204-06E4-48A8-99AD-5AAFDC754C35}"/>
              </a:ext>
            </a:extLst>
          </p:cNvPr>
          <p:cNvSpPr/>
          <p:nvPr/>
        </p:nvSpPr>
        <p:spPr>
          <a:xfrm>
            <a:off x="7388474" y="4410948"/>
            <a:ext cx="4897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ST slope: ST segment measured in terms of slope during peak exercise 0: Normal 1: Upsloping 2: Flat 3: Downsloping </a:t>
            </a:r>
            <a:endParaRPr lang="ar-JO" b="1" dirty="0"/>
          </a:p>
        </p:txBody>
      </p:sp>
      <p:sp>
        <p:nvSpPr>
          <p:cNvPr id="50" name="مستطيل 49">
            <a:extLst>
              <a:ext uri="{FF2B5EF4-FFF2-40B4-BE49-F238E27FC236}">
                <a16:creationId xmlns:a16="http://schemas.microsoft.com/office/drawing/2014/main" id="{8315656B-D56E-46AA-B940-BA96AE4E868A}"/>
              </a:ext>
            </a:extLst>
          </p:cNvPr>
          <p:cNvSpPr/>
          <p:nvPr/>
        </p:nvSpPr>
        <p:spPr>
          <a:xfrm>
            <a:off x="7388474" y="5667933"/>
            <a:ext cx="4474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target: It is the target variable which we have to predict 1 means patient is suffering from heart risk and 0 means patient is normal</a:t>
            </a:r>
            <a:endParaRPr lang="ar-JO" b="1" dirty="0"/>
          </a:p>
        </p:txBody>
      </p:sp>
    </p:spTree>
    <p:extLst>
      <p:ext uri="{BB962C8B-B14F-4D97-AF65-F5344CB8AC3E}">
        <p14:creationId xmlns:p14="http://schemas.microsoft.com/office/powerpoint/2010/main" val="42462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399" y="691589"/>
            <a:ext cx="46371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4000" dirty="0">
                <a:solidFill>
                  <a:schemeClr val="bg1">
                    <a:lumMod val="10000"/>
                  </a:schemeClr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Describe The Data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EEFA840-7479-4AC4-A0F0-D65D26A3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02" y="2089132"/>
            <a:ext cx="11974596" cy="33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صورة 19">
            <a:extLst>
              <a:ext uri="{FF2B5EF4-FFF2-40B4-BE49-F238E27FC236}">
                <a16:creationId xmlns:a16="http://schemas.microsoft.com/office/drawing/2014/main" id="{50DAAD85-12FD-4CC8-A482-7621C254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0"/>
            <a:ext cx="10031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7187" y="322357"/>
            <a:ext cx="5137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286000"/>
            <a:r>
              <a:rPr lang="en-US" sz="2800" dirty="0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  <a:sym typeface="Bebas Neue" charset="0"/>
              </a:rPr>
              <a:t> Outliers Analysis using </a:t>
            </a:r>
            <a:r>
              <a:rPr lang="en-US" sz="2800" dirty="0" err="1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  <a:sym typeface="Bebas Neue" charset="0"/>
              </a:rPr>
              <a:t>BoxBlot</a:t>
            </a:r>
            <a:endParaRPr lang="en-US" sz="2800" dirty="0">
              <a:solidFill>
                <a:schemeClr val="accent1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  <a:sym typeface="Bebas Neue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1F51E26-B095-4B22-BF7F-812B5F994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38" y="1036824"/>
            <a:ext cx="6579724" cy="52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edical">
      <a:dk1>
        <a:srgbClr val="151515"/>
      </a:dk1>
      <a:lt1>
        <a:srgbClr val="F3F3F3"/>
      </a:lt1>
      <a:dk2>
        <a:srgbClr val="171C23"/>
      </a:dk2>
      <a:lt2>
        <a:srgbClr val="E7E6E6"/>
      </a:lt2>
      <a:accent1>
        <a:srgbClr val="3EB8D7"/>
      </a:accent1>
      <a:accent2>
        <a:srgbClr val="0392CE"/>
      </a:accent2>
      <a:accent3>
        <a:srgbClr val="3065B5"/>
      </a:accent3>
      <a:accent4>
        <a:srgbClr val="19B495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>
            <a:latin typeface="Lato Bold" panose="020F0502020204030203" pitchFamily="34" charset="0"/>
            <a:ea typeface="Lato Bold" panose="020F0502020204030203" pitchFamily="34" charset="0"/>
            <a:cs typeface="Lato Bold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524</Words>
  <Application>Microsoft Office PowerPoint</Application>
  <PresentationFormat>شاشة عريضة</PresentationFormat>
  <Paragraphs>89</Paragraphs>
  <Slides>19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0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Heaven Postman</dc:creator>
  <cp:lastModifiedBy>asseel iyad</cp:lastModifiedBy>
  <cp:revision>407</cp:revision>
  <dcterms:created xsi:type="dcterms:W3CDTF">2017-08-14T15:30:46Z</dcterms:created>
  <dcterms:modified xsi:type="dcterms:W3CDTF">2022-12-26T09:34:17Z</dcterms:modified>
</cp:coreProperties>
</file>