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86" r:id="rId8"/>
    <p:sldId id="287" r:id="rId9"/>
    <p:sldId id="262" r:id="rId10"/>
    <p:sldId id="288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FFF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12/16/2021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32092" y="2087289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42087" y="2087289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73774" y="4230666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83769" y="4230666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2796234" y="3815595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8406229" y="3815595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659118"/>
            <a:ext cx="9314248" cy="1980194"/>
          </a:xfrm>
        </p:spPr>
        <p:txBody>
          <a:bodyPr/>
          <a:lstStyle/>
          <a:p>
            <a:r>
              <a:rPr lang="en-US" dirty="0"/>
              <a:t>Predicting 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Aseel Al Shammari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735291"/>
            <a:ext cx="6718300" cy="4983337"/>
          </a:xfrm>
        </p:spPr>
        <p:txBody>
          <a:bodyPr/>
          <a:lstStyle/>
          <a:p>
            <a:pPr lvl="0">
              <a:lnSpc>
                <a:spcPct val="150000"/>
              </a:lnSpc>
            </a:pPr>
            <a:endParaRPr lang="en-US" b="1" dirty="0"/>
          </a:p>
          <a:p>
            <a:pPr lvl="0">
              <a:lnSpc>
                <a:spcPct val="150000"/>
              </a:lnSpc>
            </a:pPr>
            <a:r>
              <a:rPr lang="en-US" b="1" dirty="0"/>
              <a:t>Using data for Predicting Employee Attrition since the attention has increasingly been paid to human resources (HR), and worker quality and skills represent a growth factor and a real competitive advantage for companies. After proving its mettle in sales and marketing, artificial intelligence is also becoming central to employee-related decisions within HR management.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Source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735291"/>
            <a:ext cx="8888036" cy="498333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The data contains 19,104 instances (employees) with other features such as Age, gender, city, Date of joining, Last working date, Designation etc.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data is from Kaggle in where it used to aid staffing,  and it provided with the monthly information for a segment of employees for 2016 and 2017 and tasked to predict whether a current employee will be leaving the organization in the upcoming two quarters (01 Jan 2018 - 01 July 2018) or not, given: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Demographics of the employee (city, age, gender etc.)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Tenure information (joining date, Last Date)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Historical data regarding the performance of the employee (Quarterly rating, Monthly business acquired, designation, salary)</a:t>
            </a:r>
            <a:endParaRPr lang="en-US" dirty="0"/>
          </a:p>
          <a:p>
            <a:pPr marL="0" lv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8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Tools  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73774" y="4036432"/>
            <a:ext cx="1776140" cy="407322"/>
          </a:xfrm>
        </p:spPr>
        <p:txBody>
          <a:bodyPr/>
          <a:lstStyle/>
          <a:p>
            <a:r>
              <a:rPr lang="en-US" sz="2400" b="1" dirty="0"/>
              <a:t>Missing Values 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D37180F5-1BF6-46CD-92D9-CBD8A5C697D0}"/>
              </a:ext>
            </a:extLst>
          </p:cNvPr>
          <p:cNvSpPr txBox="1">
            <a:spLocks/>
          </p:cNvSpPr>
          <p:nvPr/>
        </p:nvSpPr>
        <p:spPr>
          <a:xfrm>
            <a:off x="7883769" y="4036432"/>
            <a:ext cx="1776140" cy="4073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Outliers 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255B8-F106-42EF-80EB-C74D0C84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B1C5792-AD19-4A86-BA5E-6C613514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F0F69CD-E3B5-4FE0-BA7D-35451F00D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735291"/>
            <a:ext cx="8888036" cy="191364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b="1" dirty="0"/>
          </a:p>
          <a:p>
            <a:pPr lvl="0"/>
            <a:r>
              <a:rPr lang="en-US" b="1" dirty="0" err="1"/>
              <a:t>LogisticRegression</a:t>
            </a:r>
            <a:endParaRPr lang="en-US" dirty="0"/>
          </a:p>
          <a:p>
            <a:pPr lvl="0"/>
            <a:r>
              <a:rPr lang="en-US" b="1" dirty="0" err="1"/>
              <a:t>DecisionTreeClassifier</a:t>
            </a:r>
            <a:endParaRPr lang="en-US" dirty="0"/>
          </a:p>
          <a:p>
            <a:pPr lvl="0"/>
            <a:r>
              <a:rPr lang="en-US" b="1" dirty="0" err="1"/>
              <a:t>RandomForestClassifier</a:t>
            </a:r>
            <a:endParaRPr lang="en-US" dirty="0"/>
          </a:p>
          <a:p>
            <a:pPr marL="0" lv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4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F98CDA-85C3-4B2D-8069-F7F0602EC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3" t="37801" r="45409" b="14227"/>
          <a:stretch/>
        </p:blipFill>
        <p:spPr>
          <a:xfrm>
            <a:off x="812146" y="1819373"/>
            <a:ext cx="3592071" cy="19324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2BE28C-AC4F-4481-BAA1-E3F39C174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4" t="45636" r="43788" b="18625"/>
          <a:stretch/>
        </p:blipFill>
        <p:spPr>
          <a:xfrm>
            <a:off x="7481477" y="1819373"/>
            <a:ext cx="3770723" cy="19324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4E68CE-DC75-47F0-8B00-7EA39B54F8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84" t="48110" r="39227" b="20000"/>
          <a:stretch/>
        </p:blipFill>
        <p:spPr>
          <a:xfrm>
            <a:off x="7481477" y="4061182"/>
            <a:ext cx="3920503" cy="19993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C36BE3-09D3-47CB-B2C9-EFED921593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26" t="33265" r="46340" b="24673"/>
          <a:stretch/>
        </p:blipFill>
        <p:spPr>
          <a:xfrm>
            <a:off x="790020" y="4061183"/>
            <a:ext cx="3592071" cy="19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51376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FAFFF"/>
                </a:solidFill>
              </a:rPr>
              <a:t>Train and Test Datasets </a:t>
            </a:r>
            <a:br>
              <a:rPr lang="en-US" b="1" dirty="0">
                <a:solidFill>
                  <a:srgbClr val="2FAFFF"/>
                </a:solidFill>
              </a:rPr>
            </a:br>
            <a:endParaRPr lang="en-US" b="1" dirty="0">
              <a:solidFill>
                <a:srgbClr val="2FA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C22C4A8-2195-4993-BF82-2418964BC737}"/>
              </a:ext>
            </a:extLst>
          </p:cNvPr>
          <p:cNvSpPr txBox="1">
            <a:spLocks/>
          </p:cNvSpPr>
          <p:nvPr/>
        </p:nvSpPr>
        <p:spPr>
          <a:xfrm>
            <a:off x="533399" y="3827282"/>
            <a:ext cx="8888036" cy="17251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Data will be split into half: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50% of the datasets would be for testing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And the other 50% will be for training </a:t>
            </a:r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dcmitype/"/>
    <ds:schemaRef ds:uri="http://purl.org/dc/terms/"/>
    <ds:schemaRef ds:uri="http://schemas.microsoft.com/office/infopath/2007/PartnerControls"/>
    <ds:schemaRef ds:uri="16c05727-aa75-4e4a-9b5f-8a80a1165891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253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Trade Gothic LT Pro</vt:lpstr>
      <vt:lpstr>Trebuchet MS</vt:lpstr>
      <vt:lpstr>Office Theme</vt:lpstr>
      <vt:lpstr>Predicting Employee Attrition</vt:lpstr>
      <vt:lpstr>Problem Statement </vt:lpstr>
      <vt:lpstr>PowerPoint Presentation</vt:lpstr>
      <vt:lpstr>Data &amp; Source </vt:lpstr>
      <vt:lpstr>PowerPoint Presentation</vt:lpstr>
      <vt:lpstr>Data Preparation Tools  </vt:lpstr>
      <vt:lpstr>Model</vt:lpstr>
      <vt:lpstr>Data Analysis </vt:lpstr>
      <vt:lpstr>Train and Test Datasets 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2021-12-16T07:12:10Z</dcterms:created>
  <dcterms:modified xsi:type="dcterms:W3CDTF">2021-12-16T07:58:30Z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