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4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9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4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5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8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31FC11-C5E5-4AE5-8A83-AF40A2A6521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16F60F-B3DA-41D2-986C-B36E219F673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0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5125-C05A-C759-CCDA-E47BCF90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8661"/>
          </a:xfrm>
        </p:spPr>
        <p:txBody>
          <a:bodyPr>
            <a:normAutofit/>
          </a:bodyPr>
          <a:lstStyle/>
          <a:p>
            <a:r>
              <a:rPr lang="en-US" sz="4800" dirty="0"/>
              <a:t>Harnessing Customer Sentiment: Insights from Foursquare for Business Improvement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6959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D95-7C3D-2119-070B-B174F3E3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31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7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58F7-6DF5-4DFB-BC89-44217C17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Your Customers through Sentiment Analysis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F58745-4680-41CE-8C7B-3DB37458C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4"/>
            <a:ext cx="106395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overview of why customer feedback matters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opinions are crucial for success and growth.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provide direct insights into customer satisfaction and dissatisfaction.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of online reviews: they influence reputation, business decisions, and customer retention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reviews are a primary source of information for potential customers.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directly impact your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businesses’s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 reputation and attract new patrons.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the solution: an automated tool that collects and analyzes Foursquare reviews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offer an innovative tool designed to automate the process of understanding customer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4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5026-EF8E-65D8-3E17-29575106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Behind the Scenes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52981E-1192-D2C9-FBD8-18410CA3F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11353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Fetches customer reviews from Foursquare based on business name &amp; location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application intelligently retrieves publicly available reviews from Foursquare.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sentiment using AI (VADER Sentiment Intensity Analyzer)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processes each review using advanced AI to determine its emotional tone (positive, negative, neutral).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 keywords related to service, food, ambiance, price, cleanliness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identifies key terms customers use when discussing specific aspects of their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1523-E3CE-184A-1C42-989C194B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D2B159-3EF2-3EAA-4146-D4CE1E705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1238"/>
            <a:ext cx="8865022" cy="396182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C54F0-7FDC-91DA-1B70-AC33A78A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632" y="2011238"/>
            <a:ext cx="3706368" cy="39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633E-71C0-CEAE-C9D7-E4D9BD4A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Sample(Logs)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6D6B3-3628-B822-5AB1-4B4E644E3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74077"/>
            <a:ext cx="10058400" cy="3367097"/>
          </a:xfrm>
        </p:spPr>
      </p:pic>
    </p:spTree>
    <p:extLst>
      <p:ext uri="{BB962C8B-B14F-4D97-AF65-F5344CB8AC3E}">
        <p14:creationId xmlns:p14="http://schemas.microsoft.com/office/powerpoint/2010/main" val="40442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2640-DEAD-0A0E-5866-D1F1FE85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CE15BF-0610-C5E0-F3EE-31416DE03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48"/>
            <a:ext cx="105156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what customers love — double down on strengths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Pinpoint specific areas where your business excels, allowing you to enhance these strengths.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patterns in what they dislike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recurring issues that might be impacting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service, cleanliness, menu, or pricing based on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data-driven decisions to address weaknesses and optimize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positive reviews in marketing campaigns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glowing testimonials to attract new customers and build your brand.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1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745B-B451-73DD-8DF3-58C33DAB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Areas of Improvement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54117C-ABEA-B531-7FAC-4415D6D0A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9694"/>
            <a:ext cx="883992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 and saves only positive reviews (compound ≥ 0.2)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 small change modify the filter to target negative reviews: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 err="1"/>
              <a:t>negative_reviews</a:t>
            </a:r>
            <a:r>
              <a:rPr lang="en-US" sz="1400" dirty="0"/>
              <a:t> = [review for review in </a:t>
            </a:r>
            <a:r>
              <a:rPr lang="en-US" sz="1400" dirty="0" err="1"/>
              <a:t>analyzed_reviews</a:t>
            </a:r>
            <a:r>
              <a:rPr lang="en-US" sz="1400" dirty="0"/>
              <a:t> if review['compound'] &lt;= -0.2]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 summary to include: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negative keywords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“dirty”, “slow service”)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complaint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 to spot recent dips in sentiment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(helps track trends and act quickly)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1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3E9A-DD60-F3E7-6562-911899B9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Modifications for Your Business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C694-5552-9072-48D6-3FF60E92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1992"/>
            <a:ext cx="10058400" cy="3647102"/>
          </a:xfrm>
        </p:spPr>
        <p:txBody>
          <a:bodyPr/>
          <a:lstStyle/>
          <a:p>
            <a:r>
              <a:rPr lang="en-US" b="1" dirty="0"/>
              <a:t>We can tailor the application to:</a:t>
            </a:r>
            <a:endParaRPr lang="en-US" dirty="0"/>
          </a:p>
          <a:p>
            <a:pPr lvl="1"/>
            <a:r>
              <a:rPr lang="en-US" dirty="0"/>
              <a:t>Send weekly reports of negative reviews directly to your inbox.</a:t>
            </a:r>
          </a:p>
          <a:p>
            <a:pPr lvl="1"/>
            <a:r>
              <a:rPr lang="en-US" dirty="0"/>
              <a:t>Trigger alerts if sentiment drops sharply, allowing for immediate action.</a:t>
            </a:r>
          </a:p>
          <a:p>
            <a:pPr lvl="1"/>
            <a:r>
              <a:rPr lang="en-US" dirty="0"/>
              <a:t>Integrate multiple review platforms (e.g., Google, Yelp) for a holistic view.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93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9641-8BE3-A5E0-BD37-D3530FDF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Data Securely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C3F2F1-ADCF-4441-28D2-D907DAC3AD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85468"/>
            <a:ext cx="10515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public data is used (from Foursquare)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strictly adhere to privacy policies by only accessing publicly available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keys are stored securely (.env file)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sensitive credentials are protected using industry-standard security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customer data is modified or republished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customer's original reviews remain untouched and are not redistributed.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39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490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Harnessing Customer Sentiment: Insights from Foursquare for Business Improvement</vt:lpstr>
      <vt:lpstr>Understanding Your Customers through Sentiment Analysis</vt:lpstr>
      <vt:lpstr>How It Works Behind the Scenes</vt:lpstr>
      <vt:lpstr>Output Sample</vt:lpstr>
      <vt:lpstr>Output Sample(Logs)</vt:lpstr>
      <vt:lpstr>Business Benefits</vt:lpstr>
      <vt:lpstr>Focusing on Areas of Improvement</vt:lpstr>
      <vt:lpstr>Custom Modifications for Your Business</vt:lpstr>
      <vt:lpstr>Handling Data Securely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Aseem Kumar</dc:creator>
  <cp:lastModifiedBy>Aseem Kumar</cp:lastModifiedBy>
  <cp:revision>2</cp:revision>
  <dcterms:created xsi:type="dcterms:W3CDTF">2025-06-09T11:23:14Z</dcterms:created>
  <dcterms:modified xsi:type="dcterms:W3CDTF">2025-06-09T12:16:23Z</dcterms:modified>
</cp:coreProperties>
</file>