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layfair Display" charset="1" panose="00000500000000000000"/>
      <p:regular r:id="rId11"/>
    </p:embeddedFont>
    <p:embeddedFont>
      <p:font typeface="Public Sans Bold" charset="1" panose="00000000000000000000"/>
      <p:regular r:id="rId12"/>
    </p:embeddedFont>
    <p:embeddedFont>
      <p:font typeface="Public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977493"/>
            <a:ext cx="15435153" cy="291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65"/>
              </a:lnSpc>
            </a:pPr>
            <a:r>
              <a:rPr lang="en-US" sz="12160" spc="6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Fine-Tuning LLM - IMDb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14633526" cy="6524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Objective: Fine-tun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 BERT ('bert-base-uncased') on the IMDb movie review dataset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Datas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et: 50,000 reviews (25k train + 25k test)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Tools Used: Hugging Face Transformers, PyTorch, Trainer API, scikit-learn</a:t>
            </a:r>
          </a:p>
          <a:p>
            <a:pPr algn="l">
              <a:lnSpc>
                <a:spcPts val="5235"/>
              </a:lnSpc>
            </a:pPr>
          </a:p>
          <a:p>
            <a:pPr algn="just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Workflow:</a:t>
            </a:r>
          </a:p>
          <a:p>
            <a:pPr algn="just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1. Load and token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ize IMDb dataset</a:t>
            </a:r>
          </a:p>
          <a:p>
            <a:pPr algn="just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2. Fine-t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une pre-trained BERT model</a:t>
            </a:r>
          </a:p>
          <a:p>
            <a:pPr algn="just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3. Evalu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ate model on test data</a:t>
            </a:r>
          </a:p>
          <a:p>
            <a:pPr algn="just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4. Build an inference pipeline</a:t>
            </a:r>
          </a:p>
          <a:p>
            <a:pPr algn="just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RESULTS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14633526" cy="521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Fin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al Model: 3 epochs, batch size 8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Test Set Performance: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- Accuracy: ~92%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- Precision: 91.8%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- Recall: 91.6%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- F1 Sc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ore: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91.7%</a:t>
            </a:r>
          </a:p>
          <a:p>
            <a:pPr algn="l">
              <a:lnSpc>
                <a:spcPts val="5235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- Model struggles w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ith sarcasm,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m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ixed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reviews,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 short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responses</a:t>
            </a:r>
          </a:p>
          <a:p>
            <a:pPr algn="just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LESSONS LEARNED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689" y="2122290"/>
            <a:ext cx="14633526" cy="38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Tokeniz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er must be passed as an object, not a string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Hugging Face version compatibility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is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critical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Python 3.13 is unsupported — switched to 3.11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CPU training is extremely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slow</a:t>
            </a:r>
          </a:p>
          <a:p>
            <a:pPr algn="l" marL="604519" indent="-302260" lvl="1">
              <a:lnSpc>
                <a:spcPts val="5235"/>
              </a:lnSpc>
              <a:buFont typeface="Arial"/>
              <a:buChar char="•"/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Real-w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orld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inputs vary — m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odel performs well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but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ot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perfectly</a:t>
            </a:r>
          </a:p>
          <a:p>
            <a:pPr algn="just">
              <a:lnSpc>
                <a:spcPts val="523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131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NAME: ASEEM DESHMUKH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NUID: 002743798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DAGlaRfkW5I</dc:identifier>
  <dcterms:modified xsi:type="dcterms:W3CDTF">2011-08-01T06:04:30Z</dcterms:modified>
  <cp:revision>1</cp:revision>
  <dc:title>Fine-Tuning BERT for Sentiment Analysis on IMDb</dc:title>
</cp:coreProperties>
</file>