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8" r:id="rId5"/>
    <p:sldId id="258" r:id="rId6"/>
    <p:sldId id="269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B65855-72B9-4938-8E28-27FD8EA085F1}">
          <p14:sldIdLst>
            <p14:sldId id="256"/>
            <p14:sldId id="257"/>
          </p14:sldIdLst>
        </p14:section>
        <p14:section name="Untitled Section" id="{02884A32-34EC-43A0-99E4-7CCC27980CBD}">
          <p14:sldIdLst>
            <p14:sldId id="268"/>
            <p14:sldId id="258"/>
            <p14:sldId id="269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52744F-FEDB-4AC6-9E21-B97DADD5C629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E1E3082-ADE1-46E5-81CC-6525CF222018}">
      <dgm:prSet phldrT="[Text]" custT="1"/>
      <dgm:spPr/>
      <dgm:t>
        <a:bodyPr/>
        <a:lstStyle/>
        <a:p>
          <a:r>
            <a:rPr lang="en-US" sz="1600" dirty="0"/>
            <a:t>DEEP LEARNING</a:t>
          </a:r>
        </a:p>
        <a:p>
          <a:r>
            <a:rPr lang="en-IN" sz="1600" dirty="0"/>
            <a:t>(AI}</a:t>
          </a:r>
        </a:p>
      </dgm:t>
    </dgm:pt>
    <dgm:pt modelId="{AE4361CC-8AFC-4811-95AF-B026A727F8A2}" type="parTrans" cxnId="{7C18771C-F997-43AF-8ADA-28ECFF3DDCFB}">
      <dgm:prSet/>
      <dgm:spPr/>
      <dgm:t>
        <a:bodyPr/>
        <a:lstStyle/>
        <a:p>
          <a:endParaRPr lang="en-IN"/>
        </a:p>
      </dgm:t>
    </dgm:pt>
    <dgm:pt modelId="{CDEF8749-9D45-4DA3-99B9-3682455041DF}" type="sibTrans" cxnId="{7C18771C-F997-43AF-8ADA-28ECFF3DDCFB}">
      <dgm:prSet/>
      <dgm:spPr/>
      <dgm:t>
        <a:bodyPr/>
        <a:lstStyle/>
        <a:p>
          <a:endParaRPr lang="en-IN"/>
        </a:p>
      </dgm:t>
    </dgm:pt>
    <dgm:pt modelId="{AFC33346-F497-42CB-B829-AB4A933E8FD6}">
      <dgm:prSet phldrT="[Text]" custT="1"/>
      <dgm:spPr/>
      <dgm:t>
        <a:bodyPr/>
        <a:lstStyle/>
        <a:p>
          <a:r>
            <a:rPr lang="en-US" sz="1600" dirty="0"/>
            <a:t>PYTHON</a:t>
          </a:r>
          <a:endParaRPr lang="en-IN" sz="1600" dirty="0"/>
        </a:p>
      </dgm:t>
    </dgm:pt>
    <dgm:pt modelId="{09E8F3E5-4CBC-44D3-9626-42D70B7026DF}" type="parTrans" cxnId="{A68805A1-2476-4E7F-933D-C8BCFE8F0983}">
      <dgm:prSet/>
      <dgm:spPr/>
      <dgm:t>
        <a:bodyPr/>
        <a:lstStyle/>
        <a:p>
          <a:endParaRPr lang="en-IN"/>
        </a:p>
      </dgm:t>
    </dgm:pt>
    <dgm:pt modelId="{99846ADB-A215-4258-B8D2-75928EDA24DC}" type="sibTrans" cxnId="{A68805A1-2476-4E7F-933D-C8BCFE8F0983}">
      <dgm:prSet/>
      <dgm:spPr/>
      <dgm:t>
        <a:bodyPr/>
        <a:lstStyle/>
        <a:p>
          <a:endParaRPr lang="en-IN"/>
        </a:p>
      </dgm:t>
    </dgm:pt>
    <dgm:pt modelId="{DCED6017-91C0-4A63-918A-A9DEAF0A6931}">
      <dgm:prSet phldrT="[Text]" custT="1"/>
      <dgm:spPr/>
      <dgm:t>
        <a:bodyPr/>
        <a:lstStyle/>
        <a:p>
          <a:r>
            <a:rPr lang="en-US" sz="1600" dirty="0"/>
            <a:t>DJANGO</a:t>
          </a:r>
          <a:endParaRPr lang="en-IN" sz="1600" dirty="0"/>
        </a:p>
      </dgm:t>
    </dgm:pt>
    <dgm:pt modelId="{6092276F-532C-46AD-85EA-8E349056092B}" type="parTrans" cxnId="{6E201029-A5C8-467D-BB33-3D16632FDA33}">
      <dgm:prSet/>
      <dgm:spPr/>
      <dgm:t>
        <a:bodyPr/>
        <a:lstStyle/>
        <a:p>
          <a:endParaRPr lang="en-IN"/>
        </a:p>
      </dgm:t>
    </dgm:pt>
    <dgm:pt modelId="{04585E7F-5DD1-46F7-B901-FD393963166A}" type="sibTrans" cxnId="{6E201029-A5C8-467D-BB33-3D16632FDA33}">
      <dgm:prSet/>
      <dgm:spPr/>
      <dgm:t>
        <a:bodyPr/>
        <a:lstStyle/>
        <a:p>
          <a:endParaRPr lang="en-IN"/>
        </a:p>
      </dgm:t>
    </dgm:pt>
    <dgm:pt modelId="{2331150E-2B24-4A54-8923-6F47D57ACD61}">
      <dgm:prSet phldrT="[Text]" custT="1"/>
      <dgm:spPr/>
      <dgm:t>
        <a:bodyPr/>
        <a:lstStyle/>
        <a:p>
          <a:r>
            <a:rPr lang="en-US" sz="1600" dirty="0"/>
            <a:t>HTML/CSS</a:t>
          </a:r>
          <a:endParaRPr lang="en-IN" sz="1600" dirty="0"/>
        </a:p>
      </dgm:t>
    </dgm:pt>
    <dgm:pt modelId="{041E1A39-4052-4DBA-B052-1CABACD9D589}" type="parTrans" cxnId="{89194976-A6DC-4A38-89A3-DD40FD49270A}">
      <dgm:prSet/>
      <dgm:spPr/>
      <dgm:t>
        <a:bodyPr/>
        <a:lstStyle/>
        <a:p>
          <a:endParaRPr lang="en-IN"/>
        </a:p>
      </dgm:t>
    </dgm:pt>
    <dgm:pt modelId="{00A56D72-5791-4FE8-9D3C-7801088904AC}" type="sibTrans" cxnId="{89194976-A6DC-4A38-89A3-DD40FD49270A}">
      <dgm:prSet/>
      <dgm:spPr/>
      <dgm:t>
        <a:bodyPr/>
        <a:lstStyle/>
        <a:p>
          <a:endParaRPr lang="en-IN"/>
        </a:p>
      </dgm:t>
    </dgm:pt>
    <dgm:pt modelId="{27D014E4-8C43-4A79-9D86-90F0BC7CC41B}" type="pres">
      <dgm:prSet presAssocID="{E752744F-FEDB-4AC6-9E21-B97DADD5C629}" presName="compositeShape" presStyleCnt="0">
        <dgm:presLayoutVars>
          <dgm:dir/>
          <dgm:resizeHandles/>
        </dgm:presLayoutVars>
      </dgm:prSet>
      <dgm:spPr/>
    </dgm:pt>
    <dgm:pt modelId="{CE94B90E-C5A8-46BF-B1DA-71792BDC7CEE}" type="pres">
      <dgm:prSet presAssocID="{E752744F-FEDB-4AC6-9E21-B97DADD5C629}" presName="pyramid" presStyleLbl="node1" presStyleIdx="0" presStyleCnt="1" custScaleY="83884" custLinFactNeighborX="-620"/>
      <dgm:spPr/>
    </dgm:pt>
    <dgm:pt modelId="{1DBA43AD-56F5-40CA-BC65-B440D6D88F5C}" type="pres">
      <dgm:prSet presAssocID="{E752744F-FEDB-4AC6-9E21-B97DADD5C629}" presName="theList" presStyleCnt="0"/>
      <dgm:spPr/>
    </dgm:pt>
    <dgm:pt modelId="{13D13A98-CA73-4576-B379-9B12654D1CC2}" type="pres">
      <dgm:prSet presAssocID="{DE1E3082-ADE1-46E5-81CC-6525CF222018}" presName="aNode" presStyleLbl="fgAcc1" presStyleIdx="0" presStyleCnt="4" custScaleX="80012" custScaleY="66429">
        <dgm:presLayoutVars>
          <dgm:bulletEnabled val="1"/>
        </dgm:presLayoutVars>
      </dgm:prSet>
      <dgm:spPr/>
    </dgm:pt>
    <dgm:pt modelId="{90846D11-E5A6-4761-A9CA-4AFD9A75086F}" type="pres">
      <dgm:prSet presAssocID="{DE1E3082-ADE1-46E5-81CC-6525CF222018}" presName="aSpace" presStyleCnt="0"/>
      <dgm:spPr/>
    </dgm:pt>
    <dgm:pt modelId="{DB3AB735-1895-42FD-BF40-FDEF7F2BA53C}" type="pres">
      <dgm:prSet presAssocID="{AFC33346-F497-42CB-B829-AB4A933E8FD6}" presName="aNode" presStyleLbl="fgAcc1" presStyleIdx="1" presStyleCnt="4" custScaleX="80648" custScaleY="74364">
        <dgm:presLayoutVars>
          <dgm:bulletEnabled val="1"/>
        </dgm:presLayoutVars>
      </dgm:prSet>
      <dgm:spPr/>
    </dgm:pt>
    <dgm:pt modelId="{7202EA31-97F4-4045-ACD5-A4EB073E6A5A}" type="pres">
      <dgm:prSet presAssocID="{AFC33346-F497-42CB-B829-AB4A933E8FD6}" presName="aSpace" presStyleCnt="0"/>
      <dgm:spPr/>
    </dgm:pt>
    <dgm:pt modelId="{B776E378-B917-4134-8781-5B1648727D02}" type="pres">
      <dgm:prSet presAssocID="{DCED6017-91C0-4A63-918A-A9DEAF0A6931}" presName="aNode" presStyleLbl="fgAcc1" presStyleIdx="2" presStyleCnt="4" custScaleX="81284" custScaleY="66913">
        <dgm:presLayoutVars>
          <dgm:bulletEnabled val="1"/>
        </dgm:presLayoutVars>
      </dgm:prSet>
      <dgm:spPr/>
    </dgm:pt>
    <dgm:pt modelId="{06BB2152-58AA-4A56-B72B-BDDAB7A9FCD4}" type="pres">
      <dgm:prSet presAssocID="{DCED6017-91C0-4A63-918A-A9DEAF0A6931}" presName="aSpace" presStyleCnt="0"/>
      <dgm:spPr/>
    </dgm:pt>
    <dgm:pt modelId="{AC29A859-7D2C-4FF6-8C64-C064D0959DB7}" type="pres">
      <dgm:prSet presAssocID="{2331150E-2B24-4A54-8923-6F47D57ACD61}" presName="aNode" presStyleLbl="fgAcc1" presStyleIdx="3" presStyleCnt="4" custScaleX="80012" custScaleY="66429">
        <dgm:presLayoutVars>
          <dgm:bulletEnabled val="1"/>
        </dgm:presLayoutVars>
      </dgm:prSet>
      <dgm:spPr/>
    </dgm:pt>
    <dgm:pt modelId="{E56C5C63-379B-497A-A06F-D3924243EDB8}" type="pres">
      <dgm:prSet presAssocID="{2331150E-2B24-4A54-8923-6F47D57ACD61}" presName="aSpace" presStyleCnt="0"/>
      <dgm:spPr/>
    </dgm:pt>
  </dgm:ptLst>
  <dgm:cxnLst>
    <dgm:cxn modelId="{1CA0BF05-8251-4B11-A842-86DB1BB4C4AB}" type="presOf" srcId="{E752744F-FEDB-4AC6-9E21-B97DADD5C629}" destId="{27D014E4-8C43-4A79-9D86-90F0BC7CC41B}" srcOrd="0" destOrd="0" presId="urn:microsoft.com/office/officeart/2005/8/layout/pyramid2"/>
    <dgm:cxn modelId="{7C18771C-F997-43AF-8ADA-28ECFF3DDCFB}" srcId="{E752744F-FEDB-4AC6-9E21-B97DADD5C629}" destId="{DE1E3082-ADE1-46E5-81CC-6525CF222018}" srcOrd="0" destOrd="0" parTransId="{AE4361CC-8AFC-4811-95AF-B026A727F8A2}" sibTransId="{CDEF8749-9D45-4DA3-99B9-3682455041DF}"/>
    <dgm:cxn modelId="{6E201029-A5C8-467D-BB33-3D16632FDA33}" srcId="{E752744F-FEDB-4AC6-9E21-B97DADD5C629}" destId="{DCED6017-91C0-4A63-918A-A9DEAF0A6931}" srcOrd="2" destOrd="0" parTransId="{6092276F-532C-46AD-85EA-8E349056092B}" sibTransId="{04585E7F-5DD1-46F7-B901-FD393963166A}"/>
    <dgm:cxn modelId="{89194976-A6DC-4A38-89A3-DD40FD49270A}" srcId="{E752744F-FEDB-4AC6-9E21-B97DADD5C629}" destId="{2331150E-2B24-4A54-8923-6F47D57ACD61}" srcOrd="3" destOrd="0" parTransId="{041E1A39-4052-4DBA-B052-1CABACD9D589}" sibTransId="{00A56D72-5791-4FE8-9D3C-7801088904AC}"/>
    <dgm:cxn modelId="{D8112489-AD12-43F0-BA5C-9087BD2ECD59}" type="presOf" srcId="{AFC33346-F497-42CB-B829-AB4A933E8FD6}" destId="{DB3AB735-1895-42FD-BF40-FDEF7F2BA53C}" srcOrd="0" destOrd="0" presId="urn:microsoft.com/office/officeart/2005/8/layout/pyramid2"/>
    <dgm:cxn modelId="{31AE2A9C-A670-4BFC-A4A0-CE60731CA705}" type="presOf" srcId="{DE1E3082-ADE1-46E5-81CC-6525CF222018}" destId="{13D13A98-CA73-4576-B379-9B12654D1CC2}" srcOrd="0" destOrd="0" presId="urn:microsoft.com/office/officeart/2005/8/layout/pyramid2"/>
    <dgm:cxn modelId="{A68805A1-2476-4E7F-933D-C8BCFE8F0983}" srcId="{E752744F-FEDB-4AC6-9E21-B97DADD5C629}" destId="{AFC33346-F497-42CB-B829-AB4A933E8FD6}" srcOrd="1" destOrd="0" parTransId="{09E8F3E5-4CBC-44D3-9626-42D70B7026DF}" sibTransId="{99846ADB-A215-4258-B8D2-75928EDA24DC}"/>
    <dgm:cxn modelId="{0B208EAA-8AD3-4CEF-A040-F2D3000A6009}" type="presOf" srcId="{2331150E-2B24-4A54-8923-6F47D57ACD61}" destId="{AC29A859-7D2C-4FF6-8C64-C064D0959DB7}" srcOrd="0" destOrd="0" presId="urn:microsoft.com/office/officeart/2005/8/layout/pyramid2"/>
    <dgm:cxn modelId="{F755E6B4-53B4-4882-ACB6-6593B57955EC}" type="presOf" srcId="{DCED6017-91C0-4A63-918A-A9DEAF0A6931}" destId="{B776E378-B917-4134-8781-5B1648727D02}" srcOrd="0" destOrd="0" presId="urn:microsoft.com/office/officeart/2005/8/layout/pyramid2"/>
    <dgm:cxn modelId="{BCA42EDA-B691-4406-AD51-26B993699217}" type="presParOf" srcId="{27D014E4-8C43-4A79-9D86-90F0BC7CC41B}" destId="{CE94B90E-C5A8-46BF-B1DA-71792BDC7CEE}" srcOrd="0" destOrd="0" presId="urn:microsoft.com/office/officeart/2005/8/layout/pyramid2"/>
    <dgm:cxn modelId="{CA9D0B47-0179-4F6D-AA2D-6F6ED036F103}" type="presParOf" srcId="{27D014E4-8C43-4A79-9D86-90F0BC7CC41B}" destId="{1DBA43AD-56F5-40CA-BC65-B440D6D88F5C}" srcOrd="1" destOrd="0" presId="urn:microsoft.com/office/officeart/2005/8/layout/pyramid2"/>
    <dgm:cxn modelId="{C0755451-8EEB-4E90-8F8D-38A2FB4EF835}" type="presParOf" srcId="{1DBA43AD-56F5-40CA-BC65-B440D6D88F5C}" destId="{13D13A98-CA73-4576-B379-9B12654D1CC2}" srcOrd="0" destOrd="0" presId="urn:microsoft.com/office/officeart/2005/8/layout/pyramid2"/>
    <dgm:cxn modelId="{1355E693-AF7B-49DE-BA1B-600C97227D23}" type="presParOf" srcId="{1DBA43AD-56F5-40CA-BC65-B440D6D88F5C}" destId="{90846D11-E5A6-4761-A9CA-4AFD9A75086F}" srcOrd="1" destOrd="0" presId="urn:microsoft.com/office/officeart/2005/8/layout/pyramid2"/>
    <dgm:cxn modelId="{0C01D591-ABEE-453B-AA25-6B394222C321}" type="presParOf" srcId="{1DBA43AD-56F5-40CA-BC65-B440D6D88F5C}" destId="{DB3AB735-1895-42FD-BF40-FDEF7F2BA53C}" srcOrd="2" destOrd="0" presId="urn:microsoft.com/office/officeart/2005/8/layout/pyramid2"/>
    <dgm:cxn modelId="{556977FE-E1AD-4AC2-BFBF-38D2A2FBF5AC}" type="presParOf" srcId="{1DBA43AD-56F5-40CA-BC65-B440D6D88F5C}" destId="{7202EA31-97F4-4045-ACD5-A4EB073E6A5A}" srcOrd="3" destOrd="0" presId="urn:microsoft.com/office/officeart/2005/8/layout/pyramid2"/>
    <dgm:cxn modelId="{67964651-3A1C-4AA3-A45A-49BBB328209F}" type="presParOf" srcId="{1DBA43AD-56F5-40CA-BC65-B440D6D88F5C}" destId="{B776E378-B917-4134-8781-5B1648727D02}" srcOrd="4" destOrd="0" presId="urn:microsoft.com/office/officeart/2005/8/layout/pyramid2"/>
    <dgm:cxn modelId="{7BEFC716-8A78-48CB-B466-F2EC2532EC9D}" type="presParOf" srcId="{1DBA43AD-56F5-40CA-BC65-B440D6D88F5C}" destId="{06BB2152-58AA-4A56-B72B-BDDAB7A9FCD4}" srcOrd="5" destOrd="0" presId="urn:microsoft.com/office/officeart/2005/8/layout/pyramid2"/>
    <dgm:cxn modelId="{1130D504-0210-49E5-B754-BA3424175B8F}" type="presParOf" srcId="{1DBA43AD-56F5-40CA-BC65-B440D6D88F5C}" destId="{AC29A859-7D2C-4FF6-8C64-C064D0959DB7}" srcOrd="6" destOrd="0" presId="urn:microsoft.com/office/officeart/2005/8/layout/pyramid2"/>
    <dgm:cxn modelId="{D7F91890-9AB3-49A3-9D5D-B63B10C53E26}" type="presParOf" srcId="{1DBA43AD-56F5-40CA-BC65-B440D6D88F5C}" destId="{E56C5C63-379B-497A-A06F-D3924243EDB8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4B90E-C5A8-46BF-B1DA-71792BDC7CEE}">
      <dsp:nvSpPr>
        <dsp:cNvPr id="0" name=""/>
        <dsp:cNvSpPr/>
      </dsp:nvSpPr>
      <dsp:spPr>
        <a:xfrm>
          <a:off x="2767089" y="363900"/>
          <a:ext cx="4516016" cy="378821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13A98-CA73-4576-B379-9B12654D1CC2}">
      <dsp:nvSpPr>
        <dsp:cNvPr id="0" name=""/>
        <dsp:cNvSpPr/>
      </dsp:nvSpPr>
      <dsp:spPr>
        <a:xfrm>
          <a:off x="5346461" y="453990"/>
          <a:ext cx="2348680" cy="73943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DEEP LEARNING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(AI}</a:t>
          </a:r>
        </a:p>
      </dsp:txBody>
      <dsp:txXfrm>
        <a:off x="5382557" y="490086"/>
        <a:ext cx="2276488" cy="667247"/>
      </dsp:txXfrm>
    </dsp:sp>
    <dsp:sp modelId="{DB3AB735-1895-42FD-BF40-FDEF7F2BA53C}">
      <dsp:nvSpPr>
        <dsp:cNvPr id="0" name=""/>
        <dsp:cNvSpPr/>
      </dsp:nvSpPr>
      <dsp:spPr>
        <a:xfrm>
          <a:off x="5337126" y="1332570"/>
          <a:ext cx="2367349" cy="8277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PYTHON</a:t>
          </a:r>
          <a:endParaRPr lang="en-IN" sz="1600" kern="1200" dirty="0"/>
        </a:p>
      </dsp:txBody>
      <dsp:txXfrm>
        <a:off x="5377534" y="1372978"/>
        <a:ext cx="2286533" cy="746950"/>
      </dsp:txXfrm>
    </dsp:sp>
    <dsp:sp modelId="{B776E378-B917-4134-8781-5B1648727D02}">
      <dsp:nvSpPr>
        <dsp:cNvPr id="0" name=""/>
        <dsp:cNvSpPr/>
      </dsp:nvSpPr>
      <dsp:spPr>
        <a:xfrm>
          <a:off x="5327792" y="2299477"/>
          <a:ext cx="2386018" cy="74482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DJANGO</a:t>
          </a:r>
          <a:endParaRPr lang="en-IN" sz="1600" kern="1200" dirty="0"/>
        </a:p>
      </dsp:txBody>
      <dsp:txXfrm>
        <a:off x="5364151" y="2335836"/>
        <a:ext cx="2313300" cy="672108"/>
      </dsp:txXfrm>
    </dsp:sp>
    <dsp:sp modelId="{AC29A859-7D2C-4FF6-8C64-C064D0959DB7}">
      <dsp:nvSpPr>
        <dsp:cNvPr id="0" name=""/>
        <dsp:cNvSpPr/>
      </dsp:nvSpPr>
      <dsp:spPr>
        <a:xfrm>
          <a:off x="5346461" y="3183445"/>
          <a:ext cx="2348680" cy="73943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HTML/CSS</a:t>
          </a:r>
          <a:endParaRPr lang="en-IN" sz="1600" kern="1200" dirty="0"/>
        </a:p>
      </dsp:txBody>
      <dsp:txXfrm>
        <a:off x="5382557" y="3219541"/>
        <a:ext cx="2276488" cy="667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F3B4FE6-D92F-4A31-800C-F69990EAB80F}" type="datetime">
              <a:rPr lang="en-IN" sz="900" b="0" strike="noStrike" spc="-1">
                <a:solidFill>
                  <a:srgbClr val="FFFFFF"/>
                </a:solidFill>
                <a:latin typeface="Calibri"/>
              </a:rPr>
              <a:t>18-11-2020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B4C9235-8D4B-4085-A2C5-8DE4749763FB}" type="slidenum">
              <a:rPr lang="en-IN" sz="105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IN" sz="105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>
            <a:no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Click to edit Master text styles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Second level</a:t>
            </a:r>
          </a:p>
          <a:p>
            <a:pPr marL="56700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level</a:t>
            </a:r>
          </a:p>
          <a:p>
            <a:pPr marL="749880" lvl="3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level</a:t>
            </a:r>
          </a:p>
          <a:p>
            <a:pPr marL="932760" lvl="4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Fifth level</a:t>
            </a:r>
          </a:p>
        </p:txBody>
      </p:sp>
      <p:sp>
        <p:nvSpPr>
          <p:cNvPr id="51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00A4640-48A3-4D2C-8B3A-A7EA7F26D03A}" type="datetime">
              <a:rPr lang="en-IN" sz="900" b="0" strike="noStrike" spc="-1">
                <a:solidFill>
                  <a:srgbClr val="FFFFFF"/>
                </a:solidFill>
                <a:latin typeface="Calibri"/>
              </a:rPr>
              <a:t>18-11-2020</a:t>
            </a:fld>
            <a:endParaRPr lang="en-IN" sz="900" b="0" strike="noStrike" spc="-1"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E4D1108-FF49-4F1C-ABC0-1408871A3CED}" type="slidenum">
              <a:rPr lang="en-IN" sz="105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IN" sz="105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4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2797986" y="2146041"/>
            <a:ext cx="6256800" cy="19616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/>
          <a:p>
            <a:pPr algn="ctr">
              <a:lnSpc>
                <a:spcPct val="85000"/>
              </a:lnSpc>
            </a:pPr>
            <a:r>
              <a:rPr lang="en-US" sz="7200" b="0" strike="noStrike" spc="-52" dirty="0">
                <a:solidFill>
                  <a:srgbClr val="FF5050"/>
                </a:solidFill>
                <a:latin typeface="Calibri"/>
              </a:rPr>
              <a:t>NEURAL STYLE TRANSFER</a:t>
            </a:r>
            <a:endParaRPr lang="en-US" sz="7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9490189" y="4844307"/>
            <a:ext cx="5114520" cy="322236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lstStyle/>
          <a:p>
            <a:pPr marL="1005840" lvl="2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IN" sz="1400" b="0" u="sng" strike="noStrike" spc="-1" dirty="0">
                <a:solidFill>
                  <a:srgbClr val="24292E"/>
                </a:solidFill>
                <a:uFillTx/>
                <a:latin typeface="Calibri"/>
              </a:rPr>
              <a:t>Group ID - </a:t>
            </a:r>
            <a:r>
              <a:rPr lang="en-IN" sz="1400" u="sng" spc="-1" dirty="0">
                <a:solidFill>
                  <a:srgbClr val="24292E"/>
                </a:solidFill>
                <a:latin typeface="Calibri"/>
              </a:rPr>
              <a:t>14</a:t>
            </a:r>
            <a:endParaRPr lang="en-US" sz="1400" b="0" strike="noStrike" spc="-1" dirty="0">
              <a:solidFill>
                <a:srgbClr val="24292E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1400" b="0" strike="noStrike" spc="-1" dirty="0">
                <a:solidFill>
                  <a:srgbClr val="24292E"/>
                </a:solidFill>
                <a:latin typeface="Calibri"/>
              </a:rPr>
              <a:t>KHUSHANSH JINDAL(18103119)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1400" spc="-1" dirty="0">
                <a:solidFill>
                  <a:srgbClr val="24292E"/>
                </a:solidFill>
                <a:latin typeface="Calibri"/>
              </a:rPr>
              <a:t>KUNAL	(18103115)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1400" spc="-1" dirty="0">
                <a:solidFill>
                  <a:srgbClr val="24292E"/>
                </a:solidFill>
                <a:latin typeface="Calibri"/>
              </a:rPr>
              <a:t>ASEEM GAUTAM(18103054)</a:t>
            </a:r>
          </a:p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1400" spc="-1" dirty="0">
                <a:solidFill>
                  <a:srgbClr val="24292E"/>
                </a:solidFill>
                <a:latin typeface="Calibri"/>
              </a:rPr>
              <a:t>			</a:t>
            </a:r>
            <a:endParaRPr lang="en-US" sz="1400" b="0" strike="noStrike" spc="-1" dirty="0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6F19B-5F2F-4573-94CF-06537DFF8F94}"/>
              </a:ext>
            </a:extLst>
          </p:cNvPr>
          <p:cNvSpPr txBox="1"/>
          <p:nvPr/>
        </p:nvSpPr>
        <p:spPr>
          <a:xfrm>
            <a:off x="4443046" y="225083"/>
            <a:ext cx="4037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STATE CHART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891E44-C166-4D45-B435-586EC6DF6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4394"/>
            <a:ext cx="12192000" cy="44735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043959" y="168840"/>
            <a:ext cx="2679203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Sequence Diagram</a:t>
            </a:r>
            <a:endParaRPr lang="en-IN" sz="2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48D898-BF33-4BC4-A8B9-F5953594B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80" y="1041010"/>
            <a:ext cx="10358151" cy="51487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2292225" y="1829520"/>
            <a:ext cx="7607549" cy="159948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lstStyle/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IN" sz="11100" b="0" strike="noStrike" spc="-1" dirty="0">
                <a:solidFill>
                  <a:srgbClr val="000000"/>
                </a:solidFill>
                <a:latin typeface="Calibri"/>
              </a:rPr>
              <a:t>EXECUTION</a:t>
            </a:r>
            <a:endParaRPr lang="en-US" sz="11100" b="0" strike="noStrike" spc="-1" dirty="0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679179" y="1823760"/>
            <a:ext cx="10124045" cy="1998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lstStyle/>
          <a:p>
            <a:pPr marL="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</a:pPr>
            <a:r>
              <a:rPr lang="en-IN" sz="13800" b="0" strike="noStrike" spc="-1" dirty="0">
                <a:solidFill>
                  <a:srgbClr val="0070C0"/>
                </a:solidFill>
                <a:latin typeface="Calibri"/>
              </a:rPr>
              <a:t>THANK YOU</a:t>
            </a:r>
            <a:endParaRPr lang="en-US" sz="13800" b="0" strike="noStrike" spc="-1" dirty="0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IN" sz="4800" b="0" strike="noStrike" spc="-52">
                <a:solidFill>
                  <a:srgbClr val="000000"/>
                </a:solidFill>
                <a:latin typeface="Calibri"/>
              </a:rPr>
              <a:t>Motivation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881180" y="2252234"/>
            <a:ext cx="8490240" cy="3414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2400" dirty="0"/>
              <a:t>In the past, re-drawing an image in a particular style required a well-trained artist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2400" spc="-1" dirty="0">
                <a:latin typeface="Arial"/>
              </a:rPr>
              <a:t>	- due to which a lot of time was required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2400" b="0" strike="noStrike" spc="-1" dirty="0">
                <a:latin typeface="Arial"/>
              </a:rPr>
              <a:t>	- and it was quite costly </a:t>
            </a:r>
            <a:r>
              <a:rPr lang="en-US" sz="2400" spc="-1" dirty="0">
                <a:latin typeface="Arial"/>
              </a:rPr>
              <a:t>for the concerned person</a:t>
            </a:r>
            <a:endParaRPr lang="en-IN" sz="24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en-US" sz="2400" dirty="0"/>
              <a:t>Major step in making A.I. creative ,making it more human like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BD2F0E-648F-42D7-83C8-9793E5468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61" y="2045736"/>
            <a:ext cx="2915817" cy="291581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3DDBCF-ABC5-4A5C-9324-52D3C11AC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422" y="2045737"/>
            <a:ext cx="2915817" cy="291581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B60F46-5D92-4C7C-A449-611C06310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091" y="2045736"/>
            <a:ext cx="2915817" cy="291581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C6C092D1-B0DD-4E64-AD09-A960A952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143" y="758792"/>
            <a:ext cx="2143051" cy="1153984"/>
          </a:xfrm>
        </p:spPr>
        <p:txBody>
          <a:bodyPr/>
          <a:lstStyle/>
          <a:p>
            <a:r>
              <a:rPr lang="en-US" sz="2000" b="1" dirty="0"/>
              <a:t>CONTENT IMAGE</a:t>
            </a:r>
            <a:endParaRPr lang="en-IN" sz="2000" b="1" dirty="0"/>
          </a:p>
        </p:txBody>
      </p:sp>
      <p:sp>
        <p:nvSpPr>
          <p:cNvPr id="16" name="Title 13">
            <a:extLst>
              <a:ext uri="{FF2B5EF4-FFF2-40B4-BE49-F238E27FC236}">
                <a16:creationId xmlns:a16="http://schemas.microsoft.com/office/drawing/2014/main" id="{18735DA4-25C8-4E34-A70B-6EE4A5751CE0}"/>
              </a:ext>
            </a:extLst>
          </p:cNvPr>
          <p:cNvSpPr txBox="1">
            <a:spLocks/>
          </p:cNvSpPr>
          <p:nvPr/>
        </p:nvSpPr>
        <p:spPr>
          <a:xfrm>
            <a:off x="5024473" y="758792"/>
            <a:ext cx="2143051" cy="115398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STYLE IMAGE</a:t>
            </a:r>
            <a:endParaRPr lang="en-IN" sz="2000" b="1" dirty="0"/>
          </a:p>
        </p:txBody>
      </p:sp>
      <p:sp>
        <p:nvSpPr>
          <p:cNvPr id="17" name="Title 13">
            <a:extLst>
              <a:ext uri="{FF2B5EF4-FFF2-40B4-BE49-F238E27FC236}">
                <a16:creationId xmlns:a16="http://schemas.microsoft.com/office/drawing/2014/main" id="{F4928BCB-F93A-4BB2-A952-32969372A6D7}"/>
              </a:ext>
            </a:extLst>
          </p:cNvPr>
          <p:cNvSpPr txBox="1">
            <a:spLocks/>
          </p:cNvSpPr>
          <p:nvPr/>
        </p:nvSpPr>
        <p:spPr>
          <a:xfrm>
            <a:off x="8469803" y="758792"/>
            <a:ext cx="2143051" cy="115398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TARGET IMAGE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15119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066980" y="18661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IN" sz="4800" b="0" strike="noStrike" spc="-52" dirty="0">
                <a:solidFill>
                  <a:srgbClr val="000000"/>
                </a:solidFill>
                <a:latin typeface="Calibri"/>
              </a:rPr>
              <a:t>Features</a:t>
            </a:r>
            <a:endParaRPr lang="en-US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066980" y="2722797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lstStyle/>
          <a:p>
            <a:pPr marL="4572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tabLst>
                <a:tab pos="0" algn="l"/>
              </a:tabLst>
            </a:pPr>
            <a:r>
              <a:rPr lang="en-US" sz="2400" spc="-1" dirty="0">
                <a:solidFill>
                  <a:srgbClr val="404040"/>
                </a:solidFill>
                <a:latin typeface="Calibri"/>
              </a:rPr>
              <a:t>IN SIMPLER TERMS, WE WANT LAYOUT OF CONTENT IMAGE WITH THE 				FEATURES OF STYLE IMAGE</a:t>
            </a:r>
            <a:endParaRPr lang="en-US" sz="2400" b="0" strike="noStrike" spc="-1" dirty="0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en-US" sz="2400" b="0" strike="noStrike" spc="-1" dirty="0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endParaRPr lang="en-US" sz="2400" b="0" strike="noStrike" spc="-1" dirty="0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A1D763C-1CE0-4827-AEE8-C3860E1480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2670272"/>
              </p:ext>
            </p:extLst>
          </p:nvPr>
        </p:nvGraphicFramePr>
        <p:xfrm>
          <a:off x="1129004" y="1744824"/>
          <a:ext cx="10508900" cy="4516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E3FA4B7A-8E06-418B-9D6B-7EB8243E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899" y="248695"/>
            <a:ext cx="10972440" cy="1144800"/>
          </a:xfrm>
        </p:spPr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15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4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032920" y="1864440"/>
            <a:ext cx="8557560" cy="155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9600" b="0" strike="noStrike" spc="-1">
                <a:solidFill>
                  <a:srgbClr val="000000"/>
                </a:solidFill>
                <a:latin typeface="Calibri"/>
              </a:rPr>
              <a:t>Diagrams</a:t>
            </a:r>
            <a:endParaRPr lang="en-IN" sz="9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521080" y="0"/>
            <a:ext cx="7013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</a:rPr>
              <a:t>Class Diagram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409CB-9A18-443F-BFB7-66EB56D1A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48" y="1913205"/>
            <a:ext cx="9664504" cy="39530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403160" y="44280"/>
            <a:ext cx="41187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000000"/>
                </a:solidFill>
                <a:latin typeface="Calibri"/>
              </a:rPr>
              <a:t>Use Case Diagram</a:t>
            </a:r>
            <a:endParaRPr lang="en-IN" sz="2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55D35D-1AC0-45D0-BA36-DC9B5C897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94" y="1772529"/>
            <a:ext cx="9899945" cy="44594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142240" y="-6480"/>
            <a:ext cx="23313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-apple-system"/>
              </a:rPr>
              <a:t>Activity Diagram</a:t>
            </a:r>
            <a:endParaRPr lang="en-IN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E87F14-7D7A-475A-AE51-E75E20692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35" y="0"/>
            <a:ext cx="10002129" cy="6063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16697A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16697A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</TotalTime>
  <Words>134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CONTENT IMAGE</vt:lpstr>
      <vt:lpstr>PowerPoint Presentation</vt:lpstr>
      <vt:lpstr>TECHNOLOGIES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Osteoarthritis Checkup System</dc:title>
  <dc:subject/>
  <dc:creator>Gaurav Sharma</dc:creator>
  <dc:description/>
  <cp:lastModifiedBy> </cp:lastModifiedBy>
  <cp:revision>40</cp:revision>
  <dcterms:created xsi:type="dcterms:W3CDTF">2020-10-26T04:18:52Z</dcterms:created>
  <dcterms:modified xsi:type="dcterms:W3CDTF">2020-11-18T04:07:38Z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