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9" r:id="rId8"/>
    <p:sldId id="282" r:id="rId9"/>
    <p:sldId id="269" r:id="rId10"/>
    <p:sldId id="283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80920" cy="2304256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Квалификационная работа</a:t>
            </a:r>
            <a:br>
              <a:rPr lang="ru-RU" dirty="0"/>
            </a:br>
            <a:r>
              <a:rPr lang="ru-RU" dirty="0" smtClean="0">
                <a:effectLst/>
              </a:rPr>
              <a:t>Тема: «</a:t>
            </a:r>
            <a:r>
              <a:rPr lang="ru-RU" dirty="0" smtClean="0"/>
              <a:t>Информационный </a:t>
            </a:r>
            <a:r>
              <a:rPr lang="ru-RU" dirty="0"/>
              <a:t>ресурс «AMONIC </a:t>
            </a:r>
            <a:r>
              <a:rPr lang="ru-RU" dirty="0" err="1"/>
              <a:t>Airlines</a:t>
            </a:r>
            <a:r>
              <a:rPr lang="ru-RU" dirty="0" smtClean="0"/>
              <a:t>»».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5427" y="5018923"/>
            <a:ext cx="42779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Выполнила: </a:t>
            </a:r>
          </a:p>
          <a:p>
            <a:r>
              <a:rPr lang="ru-RU" sz="1400" dirty="0" smtClean="0"/>
              <a:t>Асеева Александра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Обучающаяся 3ого курса  группы 19ит17</a:t>
            </a:r>
            <a:br>
              <a:rPr lang="ru-RU" sz="1400" dirty="0"/>
            </a:br>
            <a:r>
              <a:rPr lang="ru-RU" sz="1400" dirty="0"/>
              <a:t>По специальности 09.02.07. </a:t>
            </a:r>
            <a:br>
              <a:rPr lang="ru-RU" sz="1400" dirty="0"/>
            </a:br>
            <a:r>
              <a:rPr lang="ru-RU" sz="1400" dirty="0"/>
              <a:t>Информационные системы и программирование</a:t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33654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5123" name="Picture 3" descr="biNpgJGblZ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287800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dREHg-cmZ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400" y="2060848"/>
            <a:ext cx="2962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eh4L3E7BX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46848"/>
            <a:ext cx="34750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1312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0689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Таким образом, для выполнения квалификационной работой</a:t>
            </a:r>
          </a:p>
          <a:p>
            <a:r>
              <a:rPr lang="ru-RU" dirty="0">
                <a:latin typeface="+mj-lt"/>
              </a:rPr>
              <a:t> была изучена научно техническая,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и справочная литература по созданию БД и ее разработке, а так же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работа с самой базой данных различными способами и разработке приложений </a:t>
            </a:r>
            <a:br>
              <a:rPr lang="ru-RU" dirty="0">
                <a:latin typeface="+mj-lt"/>
              </a:rPr>
            </a:br>
            <a:r>
              <a:rPr lang="ru-RU" dirty="0">
                <a:latin typeface="+mj-lt"/>
              </a:rPr>
              <a:t>на языке </a:t>
            </a:r>
            <a:r>
              <a:rPr lang="en-US" dirty="0">
                <a:latin typeface="+mj-lt"/>
              </a:rPr>
              <a:t>C</a:t>
            </a:r>
            <a:r>
              <a:rPr lang="ru-RU" dirty="0">
                <a:latin typeface="+mj-lt"/>
              </a:rPr>
              <a:t># и программного обеспечения </a:t>
            </a:r>
            <a:r>
              <a:rPr lang="en-US" dirty="0">
                <a:latin typeface="+mj-lt"/>
              </a:rPr>
              <a:t>Windows Forms</a:t>
            </a:r>
            <a:r>
              <a:rPr lang="ru-RU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23545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610" y="1844824"/>
            <a:ext cx="7924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Цель:</a:t>
            </a:r>
            <a:r>
              <a:rPr lang="ru-RU" dirty="0">
                <a:latin typeface="+mj-lt"/>
              </a:rPr>
              <a:t> разработать </a:t>
            </a:r>
            <a:r>
              <a:rPr lang="ru-RU" dirty="0" err="1">
                <a:latin typeface="+mj-lt"/>
              </a:rPr>
              <a:t>десктопное</a:t>
            </a:r>
            <a:r>
              <a:rPr lang="ru-RU" dirty="0">
                <a:latin typeface="+mj-lt"/>
              </a:rPr>
              <a:t> приложение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».</a:t>
            </a:r>
          </a:p>
          <a:p>
            <a:r>
              <a:rPr lang="ru-RU" dirty="0">
                <a:latin typeface="+mj-lt"/>
              </a:rPr>
              <a:t> </a:t>
            </a:r>
          </a:p>
          <a:p>
            <a:r>
              <a:rPr lang="ru-RU" b="1" dirty="0">
                <a:latin typeface="+mj-lt"/>
              </a:rPr>
              <a:t>Задачи: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изучить научно-техническую и справочную литературу по заданной теме и выполнить анализ предметной области;</a:t>
            </a:r>
          </a:p>
          <a:p>
            <a:r>
              <a:rPr lang="ru-RU" dirty="0">
                <a:latin typeface="+mj-lt"/>
              </a:rPr>
              <a:t>   –проанализировать и уточнить требования, предъявляемые к сопровождению программного продукта;</a:t>
            </a:r>
          </a:p>
          <a:p>
            <a:r>
              <a:rPr lang="ru-RU" dirty="0">
                <a:latin typeface="+mj-lt"/>
              </a:rPr>
              <a:t>  – разработать и протестировать приложение «AMONIC </a:t>
            </a:r>
            <a:r>
              <a:rPr lang="ru-RU" dirty="0" err="1">
                <a:latin typeface="+mj-lt"/>
              </a:rPr>
              <a:t>Airlines</a:t>
            </a:r>
            <a:r>
              <a:rPr lang="ru-RU" dirty="0">
                <a:latin typeface="+mj-lt"/>
              </a:rPr>
              <a:t>»;</a:t>
            </a:r>
          </a:p>
          <a:p>
            <a:r>
              <a:rPr lang="ru-RU" dirty="0">
                <a:latin typeface="+mj-lt"/>
              </a:rPr>
              <a:t>       – сформировать требуемую техническую документацию</a:t>
            </a:r>
          </a:p>
        </p:txBody>
      </p:sp>
    </p:spTree>
    <p:extLst>
      <p:ext uri="{BB962C8B-B14F-4D97-AF65-F5344CB8AC3E}">
        <p14:creationId xmlns="" xmlns:p14="http://schemas.microsoft.com/office/powerpoint/2010/main" val="35307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9" y="162880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 соответствии с целью работы к разрабатываемому  приложению «AMONIC </a:t>
            </a:r>
            <a:r>
              <a:rPr lang="ru-RU" dirty="0" err="1" smtClean="0">
                <a:latin typeface="+mj-lt"/>
              </a:rPr>
              <a:t>Airlines</a:t>
            </a:r>
            <a:r>
              <a:rPr lang="ru-RU" dirty="0" smtClean="0">
                <a:latin typeface="+mj-lt"/>
              </a:rPr>
              <a:t>» определяются </a:t>
            </a:r>
            <a:r>
              <a:rPr lang="ru-RU" dirty="0">
                <a:latin typeface="+mj-lt"/>
              </a:rPr>
              <a:t>следующие функциональные требования :</a:t>
            </a:r>
          </a:p>
          <a:p>
            <a:pPr lvl="0"/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– авторизация;</a:t>
            </a:r>
          </a:p>
          <a:p>
            <a:r>
              <a:rPr lang="ru-RU" dirty="0">
                <a:latin typeface="+mj-lt"/>
              </a:rPr>
              <a:t>– осуществление просмотра информации;</a:t>
            </a:r>
          </a:p>
          <a:p>
            <a:r>
              <a:rPr lang="ru-RU" dirty="0">
                <a:latin typeface="+mj-lt"/>
              </a:rPr>
              <a:t>– поиск;</a:t>
            </a:r>
          </a:p>
          <a:p>
            <a:r>
              <a:rPr lang="ru-RU" dirty="0">
                <a:latin typeface="+mj-lt"/>
              </a:rPr>
              <a:t>– сортировка;</a:t>
            </a:r>
          </a:p>
          <a:p>
            <a:r>
              <a:rPr lang="ru-RU" dirty="0">
                <a:latin typeface="+mj-lt"/>
              </a:rPr>
              <a:t>– редактирование данных.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01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Нефункциональные требования: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7669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В рамках работы представлены следующие нефункциональные требования:</a:t>
            </a:r>
          </a:p>
          <a:p>
            <a:endParaRPr lang="ru-RU" dirty="0">
              <a:latin typeface="+mj-lt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графический интерфейс должен быть русскоязычным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графический интерфейс не должен содержать ярких цветов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окно приложения во время работы не должно зависать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latin typeface="+mj-lt"/>
              </a:rPr>
              <a:t>интуитивно понятный интерфейс.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54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  <a:r>
              <a:rPr lang="ru-RU" dirty="0"/>
              <a:t>-диаграмма</a:t>
            </a: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428571" cy="398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078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Реляционная модель данных</a:t>
            </a:r>
            <a:br>
              <a:rPr lang="ru-RU" dirty="0"/>
            </a:br>
            <a:r>
              <a:rPr lang="ru-RU" sz="2700" dirty="0">
                <a:effectLst/>
              </a:rPr>
              <a:t>Для того чтобы преобразовать в реляционную модель данных, у каждой сущности атрибуты должны иметь свои типы </a:t>
            </a:r>
            <a:endParaRPr lang="ru-RU" sz="2700" dirty="0"/>
          </a:p>
        </p:txBody>
      </p:sp>
      <p:pic>
        <p:nvPicPr>
          <p:cNvPr id="2050" name="Picture 2" descr="Htd9btLqmD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4968552" cy="408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6297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67800" y="14127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1. Открываем редактор рабочей среды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Mysql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. Создаем резервную копию данных. Для этого слева выбираем «Экспорт данных»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3596640" cy="391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618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3076" name="Рисунок 19" descr="Описание: C:\Users\Ленивец\Desktop\Тестовый гра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72" y="1628800"/>
            <a:ext cx="2952328" cy="36355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671674" y="1268760"/>
            <a:ext cx="340438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программы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Переход на главную форму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Поиск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Фильтрация данных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Выход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5976" y="55250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+mj-lt"/>
              </a:rPr>
              <a:t>Тестовый путь 1: (1-2-3-4-5-10)</a:t>
            </a:r>
          </a:p>
          <a:p>
            <a:r>
              <a:rPr lang="ru-RU" dirty="0">
                <a:latin typeface="+mj-lt"/>
              </a:rPr>
              <a:t>     Тестовый путь 2: (1-3-4-7-10)</a:t>
            </a:r>
          </a:p>
        </p:txBody>
      </p:sp>
    </p:spTree>
    <p:extLst>
      <p:ext uri="{BB962C8B-B14F-4D97-AF65-F5344CB8AC3E}">
        <p14:creationId xmlns="" xmlns:p14="http://schemas.microsoft.com/office/powerpoint/2010/main" val="13645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801" y="297775"/>
            <a:ext cx="6589199" cy="128089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Окна приложения</a:t>
            </a:r>
            <a:br>
              <a:rPr lang="ru-RU" dirty="0"/>
            </a:br>
            <a:endParaRPr lang="ru-RU" sz="2700" dirty="0"/>
          </a:p>
        </p:txBody>
      </p:sp>
      <p:pic>
        <p:nvPicPr>
          <p:cNvPr id="4098" name="Picture 2" descr="gIjoS0Bah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5" y="1268761"/>
            <a:ext cx="468737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h2wkC_dSSx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4031051" cy="26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62927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185</TotalTime>
  <Words>173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Городская</vt:lpstr>
      <vt:lpstr>Квалификационная работа Тема: «Информационный ресурс «AMONIC Airlines»».  </vt:lpstr>
      <vt:lpstr>Цели и задачи:</vt:lpstr>
      <vt:lpstr>Функциональные требования:</vt:lpstr>
      <vt:lpstr>Нефункциональные требования:</vt:lpstr>
      <vt:lpstr>ER-диаграмма</vt:lpstr>
      <vt:lpstr>Реляционная модель данных Для того чтобы преобразовать в реляционную модель данных, у каждой сущности атрибуты должны иметь свои типы </vt:lpstr>
      <vt:lpstr>Резервное копирование</vt:lpstr>
      <vt:lpstr>Тестирование</vt:lpstr>
      <vt:lpstr>Окна приложения </vt:lpstr>
      <vt:lpstr>Окна приложения 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Разработка приложения «Поздравления»</dc:title>
  <dc:creator>Mariya Mashkova</dc:creator>
  <cp:lastModifiedBy>Пользователь</cp:lastModifiedBy>
  <cp:revision>30</cp:revision>
  <dcterms:modified xsi:type="dcterms:W3CDTF">2022-03-28T05:59:22Z</dcterms:modified>
</cp:coreProperties>
</file>