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7" r:id="rId3"/>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vestopedia.com/terms/t/termdeposit.asp?lgl=no-infinit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4" name="Shape 1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0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3" name="Shape 3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7" name="Shape 1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References:</a:t>
            </a:r>
          </a:p>
          <a:p>
            <a:pPr indent="-298450" lvl="0" marL="457200">
              <a:lnSpc>
                <a:spcPct val="115000"/>
              </a:lnSpc>
              <a:spcBef>
                <a:spcPts val="0"/>
              </a:spcBef>
              <a:spcAft>
                <a:spcPts val="1600"/>
              </a:spcAft>
              <a:buClr>
                <a:srgbClr val="595959"/>
              </a:buClr>
              <a:buSzPct val="100000"/>
              <a:buAutoNum type="arabicPeriod"/>
            </a:pPr>
            <a:r>
              <a:rPr lang="en" u="sng">
                <a:solidFill>
                  <a:srgbClr val="0097A7"/>
                </a:solidFill>
                <a:hlinkClick r:id="rId2"/>
              </a:rPr>
              <a:t>http://www.investopedia.com/terms/t/termdeposit.asp?lgl=no-infinite</a:t>
            </a:r>
          </a:p>
          <a:p>
            <a:pPr indent="-298450" lvl="0" marL="457200">
              <a:lnSpc>
                <a:spcPct val="115000"/>
              </a:lnSpc>
              <a:spcBef>
                <a:spcPts val="0"/>
              </a:spcBef>
              <a:spcAft>
                <a:spcPts val="1600"/>
              </a:spcAft>
              <a:buClr>
                <a:srgbClr val="595959"/>
              </a:buClr>
              <a:buSzPct val="100000"/>
              <a:buAutoNum type="arabicPeriod"/>
            </a:pPr>
            <a:r>
              <a:rPr lang="en">
                <a:solidFill>
                  <a:srgbClr val="595959"/>
                </a:solidFill>
              </a:rPr>
              <a:t>Bank-names.txt file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8" name="Shape 2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with Graphic">
    <p:bg>
      <p:bgPr>
        <a:blipFill rotWithShape="1">
          <a:blip r:embed="rId2">
            <a:alphaModFix/>
          </a:blip>
          <a:stretch>
            <a:fillRect b="0" l="0" r="0" t="0"/>
          </a:stretch>
        </a:blipFill>
      </p:bgPr>
    </p:bg>
    <p:spTree>
      <p:nvGrpSpPr>
        <p:cNvPr id="56" name="Shape 56"/>
        <p:cNvGrpSpPr/>
        <p:nvPr/>
      </p:nvGrpSpPr>
      <p:grpSpPr>
        <a:xfrm>
          <a:off x="0" y="0"/>
          <a:ext cx="0" cy="0"/>
          <a:chOff x="0" y="0"/>
          <a:chExt cx="0" cy="0"/>
        </a:xfrm>
      </p:grpSpPr>
      <p:sp>
        <p:nvSpPr>
          <p:cNvPr id="57" name="Shape 57"/>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58" name="Shape 58"/>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9" name="Shape 59"/>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blipFill rotWithShape="1">
          <a:blip r:embed="rId2">
            <a:alphaModFix/>
          </a:blip>
          <a:stretch>
            <a:fillRect b="0" l="0" r="0" t="0"/>
          </a:stretch>
        </a:blipFill>
      </p:bgPr>
    </p:bg>
    <p:spTree>
      <p:nvGrpSpPr>
        <p:cNvPr id="62" name="Shape 62"/>
        <p:cNvGrpSpPr/>
        <p:nvPr/>
      </p:nvGrpSpPr>
      <p:grpSpPr>
        <a:xfrm>
          <a:off x="0" y="0"/>
          <a:ext cx="0" cy="0"/>
          <a:chOff x="0" y="0"/>
          <a:chExt cx="0" cy="0"/>
        </a:xfrm>
      </p:grpSpPr>
      <p:sp>
        <p:nvSpPr>
          <p:cNvPr id="63" name="Shape 63"/>
          <p:cNvSpPr txBox="1"/>
          <p:nvPr>
            <p:ph type="title"/>
          </p:nvPr>
        </p:nvSpPr>
        <p:spPr>
          <a:xfrm>
            <a:off x="722312" y="3305175"/>
            <a:ext cx="7772400" cy="1021500"/>
          </a:xfrm>
          <a:prstGeom prst="rect">
            <a:avLst/>
          </a:prstGeom>
          <a:noFill/>
          <a:ln>
            <a:noFill/>
          </a:ln>
        </p:spPr>
        <p:txBody>
          <a:bodyPr anchorCtr="0" anchor="t" bIns="68575" lIns="68575" rIns="68575" tIns="68575"/>
          <a:lstStyle>
            <a:lvl1pPr indent="0" lvl="0" marL="0" marR="0" rtl="0" algn="l">
              <a:spcBef>
                <a:spcPts val="0"/>
              </a:spcBef>
              <a:buClr>
                <a:schemeClr val="dk2"/>
              </a:buClr>
              <a:buFont typeface="Arial"/>
              <a:buNone/>
              <a:defRPr b="1" i="0" sz="40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4" name="Shape 64"/>
          <p:cNvSpPr txBox="1"/>
          <p:nvPr>
            <p:ph idx="1" type="body"/>
          </p:nvPr>
        </p:nvSpPr>
        <p:spPr>
          <a:xfrm>
            <a:off x="722312" y="2180034"/>
            <a:ext cx="7772400" cy="1125300"/>
          </a:xfrm>
          <a:prstGeom prst="rect">
            <a:avLst/>
          </a:prstGeom>
          <a:noFill/>
          <a:ln>
            <a:noFill/>
          </a:ln>
        </p:spPr>
        <p:txBody>
          <a:bodyPr anchorCtr="0" anchor="b" bIns="68575" lIns="68575" rIns="68575" tIns="68575"/>
          <a:lstStyle>
            <a:lvl1pPr indent="0" lvl="0" marL="0" marR="0" rtl="0" algn="l">
              <a:spcBef>
                <a:spcPts val="400"/>
              </a:spcBef>
              <a:buClr>
                <a:srgbClr val="888888"/>
              </a:buClr>
              <a:buFont typeface="Arial"/>
              <a:buNone/>
              <a:defRPr b="0" i="0" sz="2000" u="none" cap="none" strike="noStrike">
                <a:solidFill>
                  <a:srgbClr val="888888"/>
                </a:solidFill>
                <a:latin typeface="Arial"/>
                <a:ea typeface="Arial"/>
                <a:cs typeface="Arial"/>
                <a:sym typeface="Arial"/>
              </a:defRPr>
            </a:lvl1pPr>
            <a:lvl2pPr indent="-12700" lvl="1" marL="457200" marR="0" rtl="0" algn="l">
              <a:spcBef>
                <a:spcPts val="400"/>
              </a:spcBef>
              <a:buClr>
                <a:srgbClr val="888888"/>
              </a:buClr>
              <a:buFont typeface="Arial"/>
              <a:buNone/>
              <a:defRPr b="0" i="0" sz="1800" u="none" cap="none" strike="noStrike">
                <a:solidFill>
                  <a:srgbClr val="888888"/>
                </a:solidFill>
                <a:latin typeface="Arial"/>
                <a:ea typeface="Arial"/>
                <a:cs typeface="Arial"/>
                <a:sym typeface="Arial"/>
              </a:defRPr>
            </a:lvl2pPr>
            <a:lvl3pPr indent="-12700" lvl="2" marL="914400" marR="0" rtl="0" algn="l">
              <a:spcBef>
                <a:spcPts val="300"/>
              </a:spcBef>
              <a:buClr>
                <a:srgbClr val="888888"/>
              </a:buClr>
              <a:buFont typeface="Arial"/>
              <a:buNone/>
              <a:defRPr b="0" i="0" sz="1600" u="none" cap="none" strike="noStrike">
                <a:solidFill>
                  <a:srgbClr val="888888"/>
                </a:solidFill>
                <a:latin typeface="Arial"/>
                <a:ea typeface="Arial"/>
                <a:cs typeface="Arial"/>
                <a:sym typeface="Arial"/>
              </a:defRPr>
            </a:lvl3pPr>
            <a:lvl4pPr indent="-12700" lvl="3" marL="13716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4pPr>
            <a:lvl5pPr indent="-12700" lvl="4" marL="18288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5pPr>
            <a:lvl6pPr indent="-12700" lvl="5" marL="22860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6pPr>
            <a:lvl7pPr indent="-12700" lvl="6" marL="27432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7pPr>
            <a:lvl8pPr indent="-12700" lvl="7" marL="32004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8pPr>
            <a:lvl9pPr indent="-12700" lvl="8" marL="36576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9pPr>
          </a:lstStyle>
          <a:p/>
        </p:txBody>
      </p:sp>
      <p:sp>
        <p:nvSpPr>
          <p:cNvPr id="65" name="Shape 65"/>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bg>
      <p:bgPr>
        <a:blipFill rotWithShape="1">
          <a:blip r:embed="rId2">
            <a:alphaModFix/>
          </a:blip>
          <a:stretch>
            <a:fillRect b="0" l="0" r="0" t="0"/>
          </a:stretch>
        </a:blipFill>
      </p:bgPr>
    </p:bg>
    <p:spTree>
      <p:nvGrpSpPr>
        <p:cNvPr id="68" name="Shape 68"/>
        <p:cNvGrpSpPr/>
        <p:nvPr/>
      </p:nvGrpSpPr>
      <p:grpSpPr>
        <a:xfrm>
          <a:off x="0" y="0"/>
          <a:ext cx="0" cy="0"/>
          <a:chOff x="0" y="0"/>
          <a:chExt cx="0" cy="0"/>
        </a:xfrm>
      </p:grpSpPr>
      <p:sp>
        <p:nvSpPr>
          <p:cNvPr id="69" name="Shape 69"/>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0" name="Shape 70"/>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with Graphic">
    <p:bg>
      <p:bgPr>
        <a:blipFill rotWithShape="1">
          <a:blip r:embed="rId2">
            <a:alphaModFix/>
          </a:blip>
          <a:stretch>
            <a:fillRect b="0" l="0" r="0" t="0"/>
          </a:stretch>
        </a:blipFill>
      </p:bgPr>
    </p:bg>
    <p:spTree>
      <p:nvGrpSpPr>
        <p:cNvPr id="74" name="Shape 74"/>
        <p:cNvGrpSpPr/>
        <p:nvPr/>
      </p:nvGrpSpPr>
      <p:grpSpPr>
        <a:xfrm>
          <a:off x="0" y="0"/>
          <a:ext cx="0" cy="0"/>
          <a:chOff x="0" y="0"/>
          <a:chExt cx="0" cy="0"/>
        </a:xfrm>
      </p:grpSpPr>
      <p:sp>
        <p:nvSpPr>
          <p:cNvPr id="75" name="Shape 75"/>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
        <p:nvSpPr>
          <p:cNvPr id="78" name="Shape 78"/>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rotWithShape="1">
          <a:blip r:embed="rId2">
            <a:alphaModFix/>
          </a:blip>
          <a:stretch>
            <a:fillRect b="0" l="0" r="0" t="0"/>
          </a:stretch>
        </a:blipFill>
      </p:bgPr>
    </p:bg>
    <p:spTree>
      <p:nvGrpSpPr>
        <p:cNvPr id="79" name="Shape 79"/>
        <p:cNvGrpSpPr/>
        <p:nvPr/>
      </p:nvGrpSpPr>
      <p:grpSpPr>
        <a:xfrm>
          <a:off x="0" y="0"/>
          <a:ext cx="0" cy="0"/>
          <a:chOff x="0" y="0"/>
          <a:chExt cx="0" cy="0"/>
        </a:xfrm>
      </p:grpSpPr>
      <p:sp>
        <p:nvSpPr>
          <p:cNvPr id="80" name="Shape 80"/>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1" name="Shape 81"/>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bg>
      <p:bgPr>
        <a:blipFill rotWithShape="1">
          <a:blip r:embed="rId2">
            <a:alphaModFix/>
          </a:blip>
          <a:stretch>
            <a:fillRect b="0" l="0" r="0" t="0"/>
          </a:stretch>
        </a:blipFill>
      </p:bgPr>
    </p:bg>
    <p:spTree>
      <p:nvGrpSpPr>
        <p:cNvPr id="84" name="Shape 84"/>
        <p:cNvGrpSpPr/>
        <p:nvPr/>
      </p:nvGrpSpPr>
      <p:grpSpPr>
        <a:xfrm>
          <a:off x="0" y="0"/>
          <a:ext cx="0" cy="0"/>
          <a:chOff x="0" y="0"/>
          <a:chExt cx="0" cy="0"/>
        </a:xfrm>
      </p:grpSpPr>
      <p:sp>
        <p:nvSpPr>
          <p:cNvPr id="85" name="Shape 85"/>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6" name="Shape 86"/>
          <p:cNvSpPr txBox="1"/>
          <p:nvPr>
            <p:ph idx="1" type="body"/>
          </p:nvPr>
        </p:nvSpPr>
        <p:spPr>
          <a:xfrm>
            <a:off x="457200" y="1200150"/>
            <a:ext cx="4038600" cy="3394500"/>
          </a:xfrm>
          <a:prstGeom prst="rect">
            <a:avLst/>
          </a:prstGeom>
          <a:noFill/>
          <a:ln>
            <a:noFill/>
          </a:ln>
        </p:spPr>
        <p:txBody>
          <a:bodyPr anchorCtr="0" anchor="t" bIns="68575" lIns="68575" rIns="68575" tIns="68575"/>
          <a:lstStyle>
            <a:lvl1pPr indent="-165100" lvl="0" marL="3429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9700" lvl="1" marL="7366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143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27000" lvl="3" marL="1600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27000" lvl="4" marL="20574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27000" lvl="6" marL="29718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27000" lvl="7" marL="34290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27000" lvl="8" marL="3886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648200" y="1200150"/>
            <a:ext cx="4038600" cy="3394500"/>
          </a:xfrm>
          <a:prstGeom prst="rect">
            <a:avLst/>
          </a:prstGeom>
          <a:noFill/>
          <a:ln>
            <a:noFill/>
          </a:ln>
        </p:spPr>
        <p:txBody>
          <a:bodyPr anchorCtr="0" anchor="t" bIns="68575" lIns="68575" rIns="68575" tIns="68575"/>
          <a:lstStyle>
            <a:lvl1pPr indent="-165100" lvl="0" marL="3429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9700" lvl="1" marL="7366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143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27000" lvl="3" marL="1600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27000" lvl="4" marL="20574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27000" lvl="6" marL="29718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27000" lvl="7" marL="34290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27000" lvl="8" marL="3886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8" name="Shape 88"/>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89" name="Shape 89"/>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90" name="Shape 90"/>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blipFill rotWithShape="1">
          <a:blip r:embed="rId2">
            <a:alphaModFix/>
          </a:blip>
          <a:stretch>
            <a:fillRect b="0" l="0" r="0" t="0"/>
          </a:stretch>
        </a:blipFill>
      </p:bgPr>
    </p:bg>
    <p:spTree>
      <p:nvGrpSpPr>
        <p:cNvPr id="91" name="Shape 91"/>
        <p:cNvGrpSpPr/>
        <p:nvPr/>
      </p:nvGrpSpPr>
      <p:grpSpPr>
        <a:xfrm>
          <a:off x="0" y="0"/>
          <a:ext cx="0" cy="0"/>
          <a:chOff x="0" y="0"/>
          <a:chExt cx="0" cy="0"/>
        </a:xfrm>
      </p:grpSpPr>
      <p:sp>
        <p:nvSpPr>
          <p:cNvPr id="92" name="Shape 92"/>
          <p:cNvSpPr txBox="1"/>
          <p:nvPr>
            <p:ph type="title"/>
          </p:nvPr>
        </p:nvSpPr>
        <p:spPr>
          <a:xfrm>
            <a:off x="457200" y="204786"/>
            <a:ext cx="8229600" cy="871800"/>
          </a:xfrm>
          <a:prstGeom prst="rect">
            <a:avLst/>
          </a:prstGeom>
          <a:noFill/>
          <a:ln>
            <a:noFill/>
          </a:ln>
        </p:spPr>
        <p:txBody>
          <a:bodyPr anchorCtr="0" anchor="b" bIns="68575" lIns="68575" rIns="68575" tIns="68575"/>
          <a:lstStyle>
            <a:lvl1pPr indent="0" lvl="0" marL="0" marR="0" rtl="0" algn="ctr">
              <a:spcBef>
                <a:spcPts val="0"/>
              </a:spcBef>
              <a:buClr>
                <a:schemeClr val="dk2"/>
              </a:buClr>
              <a:buFont typeface="Arial"/>
              <a:buNone/>
              <a:defRPr b="1"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3" name="Shape 93"/>
          <p:cNvSpPr txBox="1"/>
          <p:nvPr>
            <p:ph idx="1" type="body"/>
          </p:nvPr>
        </p:nvSpPr>
        <p:spPr>
          <a:xfrm>
            <a:off x="3575049" y="1076326"/>
            <a:ext cx="5111699" cy="35184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4" name="Shape 94"/>
          <p:cNvSpPr txBox="1"/>
          <p:nvPr>
            <p:ph idx="2" type="body"/>
          </p:nvPr>
        </p:nvSpPr>
        <p:spPr>
          <a:xfrm>
            <a:off x="457201" y="1076326"/>
            <a:ext cx="3008399" cy="3518400"/>
          </a:xfrm>
          <a:prstGeom prst="rect">
            <a:avLst/>
          </a:prstGeom>
          <a:noFill/>
          <a:ln>
            <a:noFill/>
          </a:ln>
        </p:spPr>
        <p:txBody>
          <a:bodyPr anchorCtr="0" anchor="t" bIns="68575" lIns="68575" rIns="68575" tIns="68575"/>
          <a:lstStyle>
            <a:lvl1pPr indent="0" lvl="0" marL="0" marR="0" rtl="0" algn="l">
              <a:spcBef>
                <a:spcPts val="300"/>
              </a:spcBef>
              <a:buClr>
                <a:schemeClr val="dk1"/>
              </a:buClr>
              <a:buFont typeface="Arial"/>
              <a:buNone/>
              <a:defRPr b="0" i="0" sz="1400" u="none" cap="none" strike="noStrike">
                <a:solidFill>
                  <a:schemeClr val="dk1"/>
                </a:solidFill>
                <a:latin typeface="Arial"/>
                <a:ea typeface="Arial"/>
                <a:cs typeface="Arial"/>
                <a:sym typeface="Arial"/>
              </a:defRPr>
            </a:lvl1pPr>
            <a:lvl2pPr indent="-12700" lvl="1" marL="457200" marR="0" rtl="0" algn="l">
              <a:spcBef>
                <a:spcPts val="200"/>
              </a:spcBef>
              <a:buClr>
                <a:schemeClr val="dk1"/>
              </a:buClr>
              <a:buFont typeface="Arial"/>
              <a:buNone/>
              <a:defRPr b="0" i="0" sz="1200" u="none" cap="none" strike="noStrike">
                <a:solidFill>
                  <a:schemeClr val="dk1"/>
                </a:solidFill>
                <a:latin typeface="Arial"/>
                <a:ea typeface="Arial"/>
                <a:cs typeface="Arial"/>
                <a:sym typeface="Arial"/>
              </a:defRPr>
            </a:lvl2pPr>
            <a:lvl3pPr indent="-1270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12700" lvl="3" marL="1371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4pPr>
            <a:lvl5pPr indent="-12700" lvl="4" marL="18288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5pPr>
            <a:lvl6pPr indent="-12700" lvl="5" marL="22860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6pPr>
            <a:lvl7pPr indent="-12700" lvl="6" marL="27432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7pPr>
            <a:lvl8pPr indent="-12700" lvl="7" marL="32004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8pPr>
            <a:lvl9pPr indent="-12700" lvl="8" marL="3657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95" name="Shape 95"/>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bg>
      <p:bgPr>
        <a:blipFill rotWithShape="1">
          <a:blip r:embed="rId2">
            <a:alphaModFix/>
          </a:blip>
          <a:stretch>
            <a:fillRect b="0" l="0" r="0" t="0"/>
          </a:stretch>
        </a:blipFill>
      </p:bgPr>
    </p:bg>
    <p:spTree>
      <p:nvGrpSpPr>
        <p:cNvPr id="98" name="Shape 98"/>
        <p:cNvGrpSpPr/>
        <p:nvPr/>
      </p:nvGrpSpPr>
      <p:grpSpPr>
        <a:xfrm>
          <a:off x="0" y="0"/>
          <a:ext cx="0" cy="0"/>
          <a:chOff x="0" y="0"/>
          <a:chExt cx="0" cy="0"/>
        </a:xfrm>
      </p:grpSpPr>
      <p:sp>
        <p:nvSpPr>
          <p:cNvPr id="99" name="Shape 99"/>
          <p:cNvSpPr txBox="1"/>
          <p:nvPr>
            <p:ph type="title"/>
          </p:nvPr>
        </p:nvSpPr>
        <p:spPr>
          <a:xfrm>
            <a:off x="1792287" y="3600450"/>
            <a:ext cx="5486400" cy="425100"/>
          </a:xfrm>
          <a:prstGeom prst="rect">
            <a:avLst/>
          </a:prstGeom>
          <a:noFill/>
          <a:ln>
            <a:noFill/>
          </a:ln>
        </p:spPr>
        <p:txBody>
          <a:bodyPr anchorCtr="0" anchor="b" bIns="68575" lIns="68575" rIns="68575" tIns="68575"/>
          <a:lstStyle>
            <a:lvl1pPr indent="0" lvl="0" marL="0" marR="0" rtl="0" algn="l">
              <a:spcBef>
                <a:spcPts val="0"/>
              </a:spcBef>
              <a:buClr>
                <a:schemeClr val="dk2"/>
              </a:buClr>
              <a:buFont typeface="Arial"/>
              <a:buNone/>
              <a:defRPr b="1" i="0" sz="20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0" name="Shape 100"/>
          <p:cNvSpPr/>
          <p:nvPr>
            <p:ph idx="2" type="pic"/>
          </p:nvPr>
        </p:nvSpPr>
        <p:spPr>
          <a:xfrm>
            <a:off x="1792287" y="459581"/>
            <a:ext cx="5486400" cy="3086100"/>
          </a:xfrm>
          <a:prstGeom prst="rect">
            <a:avLst/>
          </a:prstGeom>
          <a:noFill/>
          <a:ln>
            <a:noFill/>
          </a:ln>
        </p:spPr>
        <p:txBody>
          <a:bodyPr anchorCtr="0" anchor="t" bIns="68575" lIns="68575" rIns="68575" tIns="68575"/>
          <a:lstStyle>
            <a:lvl1pPr indent="0" lvl="0" marL="0" marR="0" rtl="0" algn="l">
              <a:spcBef>
                <a:spcPts val="600"/>
              </a:spcBef>
              <a:buClr>
                <a:schemeClr val="dk1"/>
              </a:buClr>
              <a:buSzPct val="34375"/>
              <a:buFont typeface="Arial"/>
              <a:buNone/>
              <a:defRPr b="0" i="0" sz="3200" u="none" cap="none" strike="noStrike">
                <a:solidFill>
                  <a:schemeClr val="dk1"/>
                </a:solidFill>
                <a:latin typeface="Arial"/>
                <a:ea typeface="Arial"/>
                <a:cs typeface="Arial"/>
                <a:sym typeface="Arial"/>
              </a:defRPr>
            </a:lvl1pPr>
            <a:lvl2pPr indent="-12700" lvl="1" marL="457200" marR="0" rtl="0" algn="l">
              <a:spcBef>
                <a:spcPts val="600"/>
              </a:spcBef>
              <a:buClr>
                <a:schemeClr val="dk1"/>
              </a:buClr>
              <a:buSzPct val="39285"/>
              <a:buFont typeface="Arial"/>
              <a:buNone/>
              <a:defRPr b="0" i="0" sz="2800" u="none" cap="none" strike="noStrike">
                <a:solidFill>
                  <a:schemeClr val="dk1"/>
                </a:solidFill>
                <a:latin typeface="Arial"/>
                <a:ea typeface="Arial"/>
                <a:cs typeface="Arial"/>
                <a:sym typeface="Arial"/>
              </a:defRPr>
            </a:lvl2pPr>
            <a:lvl3pPr indent="-12700" lvl="2" marL="914400" marR="0" rtl="0" algn="l">
              <a:spcBef>
                <a:spcPts val="500"/>
              </a:spcBef>
              <a:buClr>
                <a:schemeClr val="dk1"/>
              </a:buClr>
              <a:buSzPct val="45833"/>
              <a:buFont typeface="Arial"/>
              <a:buNone/>
              <a:defRPr b="0" i="0" sz="2400" u="none" cap="none" strike="noStrike">
                <a:solidFill>
                  <a:schemeClr val="dk1"/>
                </a:solidFill>
                <a:latin typeface="Arial"/>
                <a:ea typeface="Arial"/>
                <a:cs typeface="Arial"/>
                <a:sym typeface="Arial"/>
              </a:defRPr>
            </a:lvl3pPr>
            <a:lvl4pPr indent="-12700" lvl="3" marL="13716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4pPr>
            <a:lvl5pPr indent="-12700" lvl="4" marL="18288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5pPr>
            <a:lvl6pPr indent="-12700" lvl="5" marL="22860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6pPr>
            <a:lvl7pPr indent="-12700" lvl="6" marL="27432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7pPr>
            <a:lvl8pPr indent="-12700" lvl="7" marL="32004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8pPr>
            <a:lvl9pPr indent="-12700" lvl="8" marL="36576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9pPr>
          </a:lstStyle>
          <a:p/>
        </p:txBody>
      </p:sp>
      <p:sp>
        <p:nvSpPr>
          <p:cNvPr id="101" name="Shape 101"/>
          <p:cNvSpPr txBox="1"/>
          <p:nvPr>
            <p:ph idx="1" type="body"/>
          </p:nvPr>
        </p:nvSpPr>
        <p:spPr>
          <a:xfrm>
            <a:off x="1792287" y="4025503"/>
            <a:ext cx="5486400" cy="603600"/>
          </a:xfrm>
          <a:prstGeom prst="rect">
            <a:avLst/>
          </a:prstGeom>
          <a:noFill/>
          <a:ln>
            <a:noFill/>
          </a:ln>
        </p:spPr>
        <p:txBody>
          <a:bodyPr anchorCtr="0" anchor="t" bIns="68575" lIns="68575" rIns="68575" tIns="68575"/>
          <a:lstStyle>
            <a:lvl1pPr indent="0" lvl="0" marL="0" marR="0" rtl="0" algn="l">
              <a:spcBef>
                <a:spcPts val="300"/>
              </a:spcBef>
              <a:buClr>
                <a:schemeClr val="dk1"/>
              </a:buClr>
              <a:buFont typeface="Arial"/>
              <a:buNone/>
              <a:defRPr b="0" i="0" sz="1400" u="none" cap="none" strike="noStrike">
                <a:solidFill>
                  <a:schemeClr val="dk1"/>
                </a:solidFill>
                <a:latin typeface="Arial"/>
                <a:ea typeface="Arial"/>
                <a:cs typeface="Arial"/>
                <a:sym typeface="Arial"/>
              </a:defRPr>
            </a:lvl1pPr>
            <a:lvl2pPr indent="-12700" lvl="1" marL="457200" marR="0" rtl="0" algn="l">
              <a:spcBef>
                <a:spcPts val="200"/>
              </a:spcBef>
              <a:buClr>
                <a:schemeClr val="dk1"/>
              </a:buClr>
              <a:buFont typeface="Arial"/>
              <a:buNone/>
              <a:defRPr b="0" i="0" sz="1200" u="none" cap="none" strike="noStrike">
                <a:solidFill>
                  <a:schemeClr val="dk1"/>
                </a:solidFill>
                <a:latin typeface="Arial"/>
                <a:ea typeface="Arial"/>
                <a:cs typeface="Arial"/>
                <a:sym typeface="Arial"/>
              </a:defRPr>
            </a:lvl2pPr>
            <a:lvl3pPr indent="-1270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12700" lvl="3" marL="1371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4pPr>
            <a:lvl5pPr indent="-12700" lvl="4" marL="18288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5pPr>
            <a:lvl6pPr indent="-12700" lvl="5" marL="22860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6pPr>
            <a:lvl7pPr indent="-12700" lvl="6" marL="27432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7pPr>
            <a:lvl8pPr indent="-12700" lvl="7" marL="32004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8pPr>
            <a:lvl9pPr indent="-12700" lvl="8" marL="3657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02" name="Shape 102"/>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03" name="Shape 103"/>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04" name="Shape 104"/>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05" name="Shape 105"/>
        <p:cNvGrpSpPr/>
        <p:nvPr/>
      </p:nvGrpSpPr>
      <p:grpSpPr>
        <a:xfrm>
          <a:off x="0" y="0"/>
          <a:ext cx="0" cy="0"/>
          <a:chOff x="0" y="0"/>
          <a:chExt cx="0" cy="0"/>
        </a:xfrm>
      </p:grpSpPr>
      <p:sp>
        <p:nvSpPr>
          <p:cNvPr id="106" name="Shape 106"/>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07" name="Shape 107"/>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08" name="Shape 108"/>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
        <p:nvSpPr>
          <p:cNvPr id="109" name="Shape 109"/>
          <p:cNvSpPr txBox="1"/>
          <p:nvPr>
            <p:ph idx="1" type="body"/>
          </p:nvPr>
        </p:nvSpPr>
        <p:spPr>
          <a:xfrm>
            <a:off x="1792287" y="2654638"/>
            <a:ext cx="5486400" cy="285300"/>
          </a:xfrm>
          <a:prstGeom prst="rect">
            <a:avLst/>
          </a:prstGeom>
          <a:noFill/>
          <a:ln>
            <a:noFill/>
          </a:ln>
        </p:spPr>
        <p:txBody>
          <a:bodyPr anchorCtr="0" anchor="t" bIns="68575" lIns="68575" rIns="68575" tIns="68575"/>
          <a:lstStyle>
            <a:lvl1pPr indent="0" lvl="0" marL="0" marR="0" rtl="0" algn="ctr">
              <a:spcBef>
                <a:spcPts val="400"/>
              </a:spcBef>
              <a:buClr>
                <a:schemeClr val="dk1"/>
              </a:buClr>
              <a:buFont typeface="Arial"/>
              <a:buNone/>
              <a:defRPr b="0" i="0" sz="1800" u="none" cap="none" strike="noStrike">
                <a:solidFill>
                  <a:schemeClr val="dk1"/>
                </a:solidFill>
                <a:latin typeface="Arial"/>
                <a:ea typeface="Arial"/>
                <a:cs typeface="Arial"/>
                <a:sym typeface="Arial"/>
              </a:defRPr>
            </a:lvl1pPr>
            <a:lvl2pPr indent="-12700" lvl="1" marL="457200" marR="0" rtl="0" algn="l">
              <a:spcBef>
                <a:spcPts val="200"/>
              </a:spcBef>
              <a:buClr>
                <a:schemeClr val="dk1"/>
              </a:buClr>
              <a:buFont typeface="Arial"/>
              <a:buNone/>
              <a:defRPr b="0" i="0" sz="1200" u="none" cap="none" strike="noStrike">
                <a:solidFill>
                  <a:schemeClr val="dk1"/>
                </a:solidFill>
                <a:latin typeface="Arial"/>
                <a:ea typeface="Arial"/>
                <a:cs typeface="Arial"/>
                <a:sym typeface="Arial"/>
              </a:defRPr>
            </a:lvl2pPr>
            <a:lvl3pPr indent="-1270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12700" lvl="3" marL="1371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4pPr>
            <a:lvl5pPr indent="-12700" lvl="4" marL="18288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5pPr>
            <a:lvl6pPr indent="-12700" lvl="5" marL="22860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6pPr>
            <a:lvl7pPr indent="-12700" lvl="6" marL="27432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7pPr>
            <a:lvl8pPr indent="-12700" lvl="7" marL="32004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8pPr>
            <a:lvl9pPr indent="-12700" lvl="8" marL="3657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10" name="Shape 110"/>
          <p:cNvSpPr txBox="1"/>
          <p:nvPr>
            <p:ph idx="2" type="body"/>
          </p:nvPr>
        </p:nvSpPr>
        <p:spPr>
          <a:xfrm>
            <a:off x="649605" y="1390769"/>
            <a:ext cx="7854300" cy="1047599"/>
          </a:xfrm>
          <a:prstGeom prst="rect">
            <a:avLst/>
          </a:prstGeom>
          <a:noFill/>
          <a:ln>
            <a:noFill/>
          </a:ln>
        </p:spPr>
        <p:txBody>
          <a:bodyPr anchorCtr="1" anchor="ctr" bIns="68575" lIns="68575" rIns="68575" tIns="68575"/>
          <a:lstStyle>
            <a:lvl1pPr indent="0" lvl="0" marL="0" marR="0" rtl="0" algn="ctr">
              <a:spcBef>
                <a:spcPts val="600"/>
              </a:spcBef>
              <a:buClr>
                <a:schemeClr val="dk1"/>
              </a:buClr>
              <a:buFont typeface="Arial"/>
              <a:buNone/>
              <a:defRPr b="0" i="0" sz="28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bg>
      <p:bgPr>
        <a:blipFill rotWithShape="1">
          <a:blip r:embed="rId2">
            <a:alphaModFix/>
          </a:blip>
          <a:stretch>
            <a:fillRect b="0" l="0" r="0" t="0"/>
          </a:stretch>
        </a:blipFill>
      </p:bgPr>
    </p:bg>
    <p:spTree>
      <p:nvGrpSpPr>
        <p:cNvPr id="117" name="Shape 117"/>
        <p:cNvGrpSpPr/>
        <p:nvPr/>
      </p:nvGrpSpPr>
      <p:grpSpPr>
        <a:xfrm>
          <a:off x="0" y="0"/>
          <a:ext cx="0" cy="0"/>
          <a:chOff x="0" y="0"/>
          <a:chExt cx="0" cy="0"/>
        </a:xfrm>
      </p:grpSpPr>
      <p:sp>
        <p:nvSpPr>
          <p:cNvPr id="118" name="Shape 118"/>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19" name="Shape 119"/>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0" name="Shape 120"/>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21" name="Shape 121"/>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22" name="Shape 122"/>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blipFill rotWithShape="1">
          <a:blip r:embed="rId2">
            <a:alphaModFix/>
          </a:blip>
          <a:stretch>
            <a:fillRect b="0" l="0" r="0" t="0"/>
          </a:stretch>
        </a:blipFill>
      </p:bgPr>
    </p:bg>
    <p:spTree>
      <p:nvGrpSpPr>
        <p:cNvPr id="123" name="Shape 123"/>
        <p:cNvGrpSpPr/>
        <p:nvPr/>
      </p:nvGrpSpPr>
      <p:grpSpPr>
        <a:xfrm>
          <a:off x="0" y="0"/>
          <a:ext cx="0" cy="0"/>
          <a:chOff x="0" y="0"/>
          <a:chExt cx="0" cy="0"/>
        </a:xfrm>
      </p:grpSpPr>
      <p:sp>
        <p:nvSpPr>
          <p:cNvPr id="124" name="Shape 124"/>
          <p:cNvSpPr txBox="1"/>
          <p:nvPr>
            <p:ph type="title"/>
          </p:nvPr>
        </p:nvSpPr>
        <p:spPr>
          <a:xfrm>
            <a:off x="722312" y="3305175"/>
            <a:ext cx="7772400" cy="1021500"/>
          </a:xfrm>
          <a:prstGeom prst="rect">
            <a:avLst/>
          </a:prstGeom>
          <a:noFill/>
          <a:ln>
            <a:noFill/>
          </a:ln>
        </p:spPr>
        <p:txBody>
          <a:bodyPr anchorCtr="0" anchor="t" bIns="68575" lIns="68575" rIns="68575" tIns="68575"/>
          <a:lstStyle>
            <a:lvl1pPr indent="0" lvl="0" marL="0" marR="0" rtl="0" algn="l">
              <a:spcBef>
                <a:spcPts val="0"/>
              </a:spcBef>
              <a:buClr>
                <a:schemeClr val="dk2"/>
              </a:buClr>
              <a:buFont typeface="Arial"/>
              <a:buNone/>
              <a:defRPr b="1" i="0" sz="40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25" name="Shape 125"/>
          <p:cNvSpPr txBox="1"/>
          <p:nvPr>
            <p:ph idx="1" type="body"/>
          </p:nvPr>
        </p:nvSpPr>
        <p:spPr>
          <a:xfrm>
            <a:off x="722312" y="2180034"/>
            <a:ext cx="7772400" cy="1125300"/>
          </a:xfrm>
          <a:prstGeom prst="rect">
            <a:avLst/>
          </a:prstGeom>
          <a:noFill/>
          <a:ln>
            <a:noFill/>
          </a:ln>
        </p:spPr>
        <p:txBody>
          <a:bodyPr anchorCtr="0" anchor="b" bIns="68575" lIns="68575" rIns="68575" tIns="68575"/>
          <a:lstStyle>
            <a:lvl1pPr indent="0" lvl="0" marL="0" marR="0" rtl="0" algn="l">
              <a:spcBef>
                <a:spcPts val="400"/>
              </a:spcBef>
              <a:buClr>
                <a:srgbClr val="888888"/>
              </a:buClr>
              <a:buFont typeface="Arial"/>
              <a:buNone/>
              <a:defRPr b="0" i="0" sz="2000" u="none" cap="none" strike="noStrike">
                <a:solidFill>
                  <a:srgbClr val="888888"/>
                </a:solidFill>
                <a:latin typeface="Arial"/>
                <a:ea typeface="Arial"/>
                <a:cs typeface="Arial"/>
                <a:sym typeface="Arial"/>
              </a:defRPr>
            </a:lvl1pPr>
            <a:lvl2pPr indent="-12700" lvl="1" marL="457200" marR="0" rtl="0" algn="l">
              <a:spcBef>
                <a:spcPts val="400"/>
              </a:spcBef>
              <a:buClr>
                <a:srgbClr val="888888"/>
              </a:buClr>
              <a:buFont typeface="Arial"/>
              <a:buNone/>
              <a:defRPr b="0" i="0" sz="1800" u="none" cap="none" strike="noStrike">
                <a:solidFill>
                  <a:srgbClr val="888888"/>
                </a:solidFill>
                <a:latin typeface="Arial"/>
                <a:ea typeface="Arial"/>
                <a:cs typeface="Arial"/>
                <a:sym typeface="Arial"/>
              </a:defRPr>
            </a:lvl2pPr>
            <a:lvl3pPr indent="-12700" lvl="2" marL="914400" marR="0" rtl="0" algn="l">
              <a:spcBef>
                <a:spcPts val="300"/>
              </a:spcBef>
              <a:buClr>
                <a:srgbClr val="888888"/>
              </a:buClr>
              <a:buFont typeface="Arial"/>
              <a:buNone/>
              <a:defRPr b="0" i="0" sz="1600" u="none" cap="none" strike="noStrike">
                <a:solidFill>
                  <a:srgbClr val="888888"/>
                </a:solidFill>
                <a:latin typeface="Arial"/>
                <a:ea typeface="Arial"/>
                <a:cs typeface="Arial"/>
                <a:sym typeface="Arial"/>
              </a:defRPr>
            </a:lvl3pPr>
            <a:lvl4pPr indent="-12700" lvl="3" marL="13716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4pPr>
            <a:lvl5pPr indent="-12700" lvl="4" marL="18288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5pPr>
            <a:lvl6pPr indent="-12700" lvl="5" marL="22860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6pPr>
            <a:lvl7pPr indent="-12700" lvl="6" marL="27432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7pPr>
            <a:lvl8pPr indent="-12700" lvl="7" marL="32004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8pPr>
            <a:lvl9pPr indent="-12700" lvl="8" marL="3657600" marR="0" rtl="0" algn="l">
              <a:spcBef>
                <a:spcPts val="300"/>
              </a:spcBef>
              <a:buClr>
                <a:srgbClr val="888888"/>
              </a:buClr>
              <a:buFont typeface="Arial"/>
              <a:buNone/>
              <a:defRPr b="0" i="0" sz="1400" u="none" cap="none" strike="noStrike">
                <a:solidFill>
                  <a:srgbClr val="888888"/>
                </a:solidFill>
                <a:latin typeface="Arial"/>
                <a:ea typeface="Arial"/>
                <a:cs typeface="Arial"/>
                <a:sym typeface="Arial"/>
              </a:defRPr>
            </a:lvl9pPr>
          </a:lstStyle>
          <a:p/>
        </p:txBody>
      </p:sp>
      <p:sp>
        <p:nvSpPr>
          <p:cNvPr id="126" name="Shape 126"/>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27" name="Shape 127"/>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28" name="Shape 128"/>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with Graphic">
    <p:bg>
      <p:bgPr>
        <a:blipFill rotWithShape="1">
          <a:blip r:embed="rId2">
            <a:alphaModFix/>
          </a:blip>
          <a:stretch>
            <a:fillRect b="0" l="0" r="0" t="0"/>
          </a:stretch>
        </a:blipFill>
      </p:bgPr>
    </p:bg>
    <p:spTree>
      <p:nvGrpSpPr>
        <p:cNvPr id="129" name="Shape 129"/>
        <p:cNvGrpSpPr/>
        <p:nvPr/>
      </p:nvGrpSpPr>
      <p:grpSpPr>
        <a:xfrm>
          <a:off x="0" y="0"/>
          <a:ext cx="0" cy="0"/>
          <a:chOff x="0" y="0"/>
          <a:chExt cx="0" cy="0"/>
        </a:xfrm>
      </p:grpSpPr>
      <p:sp>
        <p:nvSpPr>
          <p:cNvPr id="130" name="Shape 130"/>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31" name="Shape 131"/>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2" name="Shape 132"/>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33" name="Shape 133"/>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34" name="Shape 134"/>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with Graphic">
    <p:bg>
      <p:bgPr>
        <a:blipFill rotWithShape="1">
          <a:blip r:embed="rId2">
            <a:alphaModFix/>
          </a:blip>
          <a:stretch>
            <a:fillRect b="0" l="0" r="0" t="0"/>
          </a:stretch>
        </a:blipFill>
      </p:bgPr>
    </p:bg>
    <p:spTree>
      <p:nvGrpSpPr>
        <p:cNvPr id="135" name="Shape 135"/>
        <p:cNvGrpSpPr/>
        <p:nvPr/>
      </p:nvGrpSpPr>
      <p:grpSpPr>
        <a:xfrm>
          <a:off x="0" y="0"/>
          <a:ext cx="0" cy="0"/>
          <a:chOff x="0" y="0"/>
          <a:chExt cx="0" cy="0"/>
        </a:xfrm>
      </p:grpSpPr>
      <p:sp>
        <p:nvSpPr>
          <p:cNvPr id="136" name="Shape 136"/>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37" name="Shape 137"/>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38" name="Shape 138"/>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
        <p:nvSpPr>
          <p:cNvPr id="139" name="Shape 139"/>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rotWithShape="1">
          <a:blip r:embed="rId2">
            <a:alphaModFix/>
          </a:blip>
          <a:stretch>
            <a:fillRect b="0" l="0" r="0" t="0"/>
          </a:stretch>
        </a:blipFill>
      </p:bgPr>
    </p:bg>
    <p:spTree>
      <p:nvGrpSpPr>
        <p:cNvPr id="140" name="Shape 140"/>
        <p:cNvGrpSpPr/>
        <p:nvPr/>
      </p:nvGrpSpPr>
      <p:grpSpPr>
        <a:xfrm>
          <a:off x="0" y="0"/>
          <a:ext cx="0" cy="0"/>
          <a:chOff x="0" y="0"/>
          <a:chExt cx="0" cy="0"/>
        </a:xfrm>
      </p:grpSpPr>
      <p:sp>
        <p:nvSpPr>
          <p:cNvPr id="141" name="Shape 141"/>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42" name="Shape 142"/>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43" name="Shape 143"/>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44" name="Shape 144"/>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bg>
      <p:bgPr>
        <a:blipFill rotWithShape="1">
          <a:blip r:embed="rId2">
            <a:alphaModFix/>
          </a:blip>
          <a:stretch>
            <a:fillRect b="0" l="0" r="0" t="0"/>
          </a:stretch>
        </a:blipFill>
      </p:bgPr>
    </p:bg>
    <p:spTree>
      <p:nvGrpSpPr>
        <p:cNvPr id="145" name="Shape 145"/>
        <p:cNvGrpSpPr/>
        <p:nvPr/>
      </p:nvGrpSpPr>
      <p:grpSpPr>
        <a:xfrm>
          <a:off x="0" y="0"/>
          <a:ext cx="0" cy="0"/>
          <a:chOff x="0" y="0"/>
          <a:chExt cx="0" cy="0"/>
        </a:xfrm>
      </p:grpSpPr>
      <p:sp>
        <p:nvSpPr>
          <p:cNvPr id="146" name="Shape 146"/>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Font typeface="Arial"/>
              <a:buNone/>
              <a:defRPr b="0"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47" name="Shape 147"/>
          <p:cNvSpPr txBox="1"/>
          <p:nvPr>
            <p:ph idx="1" type="body"/>
          </p:nvPr>
        </p:nvSpPr>
        <p:spPr>
          <a:xfrm>
            <a:off x="457200" y="1200150"/>
            <a:ext cx="4038600" cy="3394500"/>
          </a:xfrm>
          <a:prstGeom prst="rect">
            <a:avLst/>
          </a:prstGeom>
          <a:noFill/>
          <a:ln>
            <a:noFill/>
          </a:ln>
        </p:spPr>
        <p:txBody>
          <a:bodyPr anchorCtr="0" anchor="t" bIns="68575" lIns="68575" rIns="68575" tIns="68575"/>
          <a:lstStyle>
            <a:lvl1pPr indent="-165100" lvl="0" marL="3429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9700" lvl="1" marL="7366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143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27000" lvl="3" marL="1600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27000" lvl="4" marL="20574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27000" lvl="6" marL="29718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27000" lvl="7" marL="34290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27000" lvl="8" marL="3886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48" name="Shape 148"/>
          <p:cNvSpPr txBox="1"/>
          <p:nvPr>
            <p:ph idx="2" type="body"/>
          </p:nvPr>
        </p:nvSpPr>
        <p:spPr>
          <a:xfrm>
            <a:off x="4648200" y="1200150"/>
            <a:ext cx="4038600" cy="3394500"/>
          </a:xfrm>
          <a:prstGeom prst="rect">
            <a:avLst/>
          </a:prstGeom>
          <a:noFill/>
          <a:ln>
            <a:noFill/>
          </a:ln>
        </p:spPr>
        <p:txBody>
          <a:bodyPr anchorCtr="0" anchor="t" bIns="68575" lIns="68575" rIns="68575" tIns="68575"/>
          <a:lstStyle>
            <a:lvl1pPr indent="-165100" lvl="0" marL="3429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9700" lvl="1" marL="7366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143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27000" lvl="3" marL="1600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27000" lvl="4" marL="20574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27000" lvl="6" marL="29718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27000" lvl="7" marL="34290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27000" lvl="8" marL="3886200" marR="0" rtl="0" algn="l">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49" name="Shape 149"/>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50" name="Shape 150"/>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51" name="Shape 151"/>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blipFill rotWithShape="1">
          <a:blip r:embed="rId2">
            <a:alphaModFix/>
          </a:blip>
          <a:stretch>
            <a:fillRect b="0" l="0" r="0" t="0"/>
          </a:stretch>
        </a:blipFill>
      </p:bgPr>
    </p:bg>
    <p:spTree>
      <p:nvGrpSpPr>
        <p:cNvPr id="152" name="Shape 152"/>
        <p:cNvGrpSpPr/>
        <p:nvPr/>
      </p:nvGrpSpPr>
      <p:grpSpPr>
        <a:xfrm>
          <a:off x="0" y="0"/>
          <a:ext cx="0" cy="0"/>
          <a:chOff x="0" y="0"/>
          <a:chExt cx="0" cy="0"/>
        </a:xfrm>
      </p:grpSpPr>
      <p:sp>
        <p:nvSpPr>
          <p:cNvPr id="153" name="Shape 153"/>
          <p:cNvSpPr txBox="1"/>
          <p:nvPr>
            <p:ph type="title"/>
          </p:nvPr>
        </p:nvSpPr>
        <p:spPr>
          <a:xfrm>
            <a:off x="457200" y="204786"/>
            <a:ext cx="8229600" cy="871800"/>
          </a:xfrm>
          <a:prstGeom prst="rect">
            <a:avLst/>
          </a:prstGeom>
          <a:noFill/>
          <a:ln>
            <a:noFill/>
          </a:ln>
        </p:spPr>
        <p:txBody>
          <a:bodyPr anchorCtr="0" anchor="b" bIns="68575" lIns="68575" rIns="68575" tIns="68575"/>
          <a:lstStyle>
            <a:lvl1pPr indent="0" lvl="0" marL="0" marR="0" rtl="0" algn="ctr">
              <a:spcBef>
                <a:spcPts val="0"/>
              </a:spcBef>
              <a:buClr>
                <a:schemeClr val="dk2"/>
              </a:buClr>
              <a:buFont typeface="Arial"/>
              <a:buNone/>
              <a:defRPr b="1" i="0" sz="44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54" name="Shape 154"/>
          <p:cNvSpPr txBox="1"/>
          <p:nvPr>
            <p:ph idx="1" type="body"/>
          </p:nvPr>
        </p:nvSpPr>
        <p:spPr>
          <a:xfrm>
            <a:off x="3575049" y="1076326"/>
            <a:ext cx="5111699" cy="35184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55" name="Shape 155"/>
          <p:cNvSpPr txBox="1"/>
          <p:nvPr>
            <p:ph idx="2" type="body"/>
          </p:nvPr>
        </p:nvSpPr>
        <p:spPr>
          <a:xfrm>
            <a:off x="457201" y="1076326"/>
            <a:ext cx="3008399" cy="3518400"/>
          </a:xfrm>
          <a:prstGeom prst="rect">
            <a:avLst/>
          </a:prstGeom>
          <a:noFill/>
          <a:ln>
            <a:noFill/>
          </a:ln>
        </p:spPr>
        <p:txBody>
          <a:bodyPr anchorCtr="0" anchor="t" bIns="68575" lIns="68575" rIns="68575" tIns="68575"/>
          <a:lstStyle>
            <a:lvl1pPr indent="0" lvl="0" marL="0" marR="0" rtl="0" algn="l">
              <a:spcBef>
                <a:spcPts val="300"/>
              </a:spcBef>
              <a:buClr>
                <a:schemeClr val="dk1"/>
              </a:buClr>
              <a:buFont typeface="Arial"/>
              <a:buNone/>
              <a:defRPr b="0" i="0" sz="1400" u="none" cap="none" strike="noStrike">
                <a:solidFill>
                  <a:schemeClr val="dk1"/>
                </a:solidFill>
                <a:latin typeface="Arial"/>
                <a:ea typeface="Arial"/>
                <a:cs typeface="Arial"/>
                <a:sym typeface="Arial"/>
              </a:defRPr>
            </a:lvl1pPr>
            <a:lvl2pPr indent="-12700" lvl="1" marL="457200" marR="0" rtl="0" algn="l">
              <a:spcBef>
                <a:spcPts val="200"/>
              </a:spcBef>
              <a:buClr>
                <a:schemeClr val="dk1"/>
              </a:buClr>
              <a:buFont typeface="Arial"/>
              <a:buNone/>
              <a:defRPr b="0" i="0" sz="1200" u="none" cap="none" strike="noStrike">
                <a:solidFill>
                  <a:schemeClr val="dk1"/>
                </a:solidFill>
                <a:latin typeface="Arial"/>
                <a:ea typeface="Arial"/>
                <a:cs typeface="Arial"/>
                <a:sym typeface="Arial"/>
              </a:defRPr>
            </a:lvl2pPr>
            <a:lvl3pPr indent="-1270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12700" lvl="3" marL="1371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4pPr>
            <a:lvl5pPr indent="-12700" lvl="4" marL="18288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5pPr>
            <a:lvl6pPr indent="-12700" lvl="5" marL="22860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6pPr>
            <a:lvl7pPr indent="-12700" lvl="6" marL="27432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7pPr>
            <a:lvl8pPr indent="-12700" lvl="7" marL="32004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8pPr>
            <a:lvl9pPr indent="-12700" lvl="8" marL="3657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56" name="Shape 156"/>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57" name="Shape 157"/>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58" name="Shape 158"/>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bg>
      <p:bgPr>
        <a:blipFill rotWithShape="1">
          <a:blip r:embed="rId2">
            <a:alphaModFix/>
          </a:blip>
          <a:stretch>
            <a:fillRect b="0" l="0" r="0" t="0"/>
          </a:stretch>
        </a:blipFill>
      </p:bgPr>
    </p:bg>
    <p:spTree>
      <p:nvGrpSpPr>
        <p:cNvPr id="159" name="Shape 159"/>
        <p:cNvGrpSpPr/>
        <p:nvPr/>
      </p:nvGrpSpPr>
      <p:grpSpPr>
        <a:xfrm>
          <a:off x="0" y="0"/>
          <a:ext cx="0" cy="0"/>
          <a:chOff x="0" y="0"/>
          <a:chExt cx="0" cy="0"/>
        </a:xfrm>
      </p:grpSpPr>
      <p:sp>
        <p:nvSpPr>
          <p:cNvPr id="160" name="Shape 160"/>
          <p:cNvSpPr txBox="1"/>
          <p:nvPr>
            <p:ph type="title"/>
          </p:nvPr>
        </p:nvSpPr>
        <p:spPr>
          <a:xfrm>
            <a:off x="1792287" y="3600450"/>
            <a:ext cx="5486400" cy="425100"/>
          </a:xfrm>
          <a:prstGeom prst="rect">
            <a:avLst/>
          </a:prstGeom>
          <a:noFill/>
          <a:ln>
            <a:noFill/>
          </a:ln>
        </p:spPr>
        <p:txBody>
          <a:bodyPr anchorCtr="0" anchor="b" bIns="68575" lIns="68575" rIns="68575" tIns="68575"/>
          <a:lstStyle>
            <a:lvl1pPr indent="0" lvl="0" marL="0" marR="0" rtl="0" algn="l">
              <a:spcBef>
                <a:spcPts val="0"/>
              </a:spcBef>
              <a:buClr>
                <a:schemeClr val="dk2"/>
              </a:buClr>
              <a:buFont typeface="Arial"/>
              <a:buNone/>
              <a:defRPr b="1" i="0" sz="2000" u="none" cap="none" strike="noStrike">
                <a:solidFill>
                  <a:schemeClr val="dk2"/>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61" name="Shape 161"/>
          <p:cNvSpPr/>
          <p:nvPr>
            <p:ph idx="2" type="pic"/>
          </p:nvPr>
        </p:nvSpPr>
        <p:spPr>
          <a:xfrm>
            <a:off x="1792287" y="459581"/>
            <a:ext cx="5486400" cy="3086100"/>
          </a:xfrm>
          <a:prstGeom prst="rect">
            <a:avLst/>
          </a:prstGeom>
          <a:noFill/>
          <a:ln>
            <a:noFill/>
          </a:ln>
        </p:spPr>
        <p:txBody>
          <a:bodyPr anchorCtr="0" anchor="t" bIns="68575" lIns="68575" rIns="68575" tIns="68575"/>
          <a:lstStyle>
            <a:lvl1pPr indent="0" lvl="0" marL="0" marR="0" rtl="0" algn="l">
              <a:spcBef>
                <a:spcPts val="600"/>
              </a:spcBef>
              <a:buClr>
                <a:schemeClr val="dk1"/>
              </a:buClr>
              <a:buSzPct val="34375"/>
              <a:buFont typeface="Arial"/>
              <a:buNone/>
              <a:defRPr b="0" i="0" sz="3200" u="none" cap="none" strike="noStrike">
                <a:solidFill>
                  <a:schemeClr val="dk1"/>
                </a:solidFill>
                <a:latin typeface="Arial"/>
                <a:ea typeface="Arial"/>
                <a:cs typeface="Arial"/>
                <a:sym typeface="Arial"/>
              </a:defRPr>
            </a:lvl1pPr>
            <a:lvl2pPr indent="-12700" lvl="1" marL="457200" marR="0" rtl="0" algn="l">
              <a:spcBef>
                <a:spcPts val="600"/>
              </a:spcBef>
              <a:buClr>
                <a:schemeClr val="dk1"/>
              </a:buClr>
              <a:buSzPct val="39285"/>
              <a:buFont typeface="Arial"/>
              <a:buNone/>
              <a:defRPr b="0" i="0" sz="2800" u="none" cap="none" strike="noStrike">
                <a:solidFill>
                  <a:schemeClr val="dk1"/>
                </a:solidFill>
                <a:latin typeface="Arial"/>
                <a:ea typeface="Arial"/>
                <a:cs typeface="Arial"/>
                <a:sym typeface="Arial"/>
              </a:defRPr>
            </a:lvl2pPr>
            <a:lvl3pPr indent="-12700" lvl="2" marL="914400" marR="0" rtl="0" algn="l">
              <a:spcBef>
                <a:spcPts val="500"/>
              </a:spcBef>
              <a:buClr>
                <a:schemeClr val="dk1"/>
              </a:buClr>
              <a:buSzPct val="45833"/>
              <a:buFont typeface="Arial"/>
              <a:buNone/>
              <a:defRPr b="0" i="0" sz="2400" u="none" cap="none" strike="noStrike">
                <a:solidFill>
                  <a:schemeClr val="dk1"/>
                </a:solidFill>
                <a:latin typeface="Arial"/>
                <a:ea typeface="Arial"/>
                <a:cs typeface="Arial"/>
                <a:sym typeface="Arial"/>
              </a:defRPr>
            </a:lvl3pPr>
            <a:lvl4pPr indent="-12700" lvl="3" marL="13716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4pPr>
            <a:lvl5pPr indent="-12700" lvl="4" marL="18288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5pPr>
            <a:lvl6pPr indent="-12700" lvl="5" marL="22860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6pPr>
            <a:lvl7pPr indent="-12700" lvl="6" marL="27432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7pPr>
            <a:lvl8pPr indent="-12700" lvl="7" marL="32004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8pPr>
            <a:lvl9pPr indent="-12700" lvl="8" marL="3657600" marR="0" rtl="0" algn="l">
              <a:spcBef>
                <a:spcPts val="400"/>
              </a:spcBef>
              <a:buClr>
                <a:schemeClr val="dk1"/>
              </a:buClr>
              <a:buSzPct val="55000"/>
              <a:buFont typeface="Arial"/>
              <a:buNone/>
              <a:defRPr b="0" i="0" sz="2000" u="none" cap="none" strike="noStrike">
                <a:solidFill>
                  <a:schemeClr val="dk1"/>
                </a:solidFill>
                <a:latin typeface="Arial"/>
                <a:ea typeface="Arial"/>
                <a:cs typeface="Arial"/>
                <a:sym typeface="Arial"/>
              </a:defRPr>
            </a:lvl9pPr>
          </a:lstStyle>
          <a:p/>
        </p:txBody>
      </p:sp>
      <p:sp>
        <p:nvSpPr>
          <p:cNvPr id="162" name="Shape 162"/>
          <p:cNvSpPr txBox="1"/>
          <p:nvPr>
            <p:ph idx="1" type="body"/>
          </p:nvPr>
        </p:nvSpPr>
        <p:spPr>
          <a:xfrm>
            <a:off x="1792287" y="4025503"/>
            <a:ext cx="5486400" cy="603600"/>
          </a:xfrm>
          <a:prstGeom prst="rect">
            <a:avLst/>
          </a:prstGeom>
          <a:noFill/>
          <a:ln>
            <a:noFill/>
          </a:ln>
        </p:spPr>
        <p:txBody>
          <a:bodyPr anchorCtr="0" anchor="t" bIns="68575" lIns="68575" rIns="68575" tIns="68575"/>
          <a:lstStyle>
            <a:lvl1pPr indent="0" lvl="0" marL="0" marR="0" rtl="0" algn="l">
              <a:spcBef>
                <a:spcPts val="300"/>
              </a:spcBef>
              <a:buClr>
                <a:schemeClr val="dk1"/>
              </a:buClr>
              <a:buFont typeface="Arial"/>
              <a:buNone/>
              <a:defRPr b="0" i="0" sz="1400" u="none" cap="none" strike="noStrike">
                <a:solidFill>
                  <a:schemeClr val="dk1"/>
                </a:solidFill>
                <a:latin typeface="Arial"/>
                <a:ea typeface="Arial"/>
                <a:cs typeface="Arial"/>
                <a:sym typeface="Arial"/>
              </a:defRPr>
            </a:lvl1pPr>
            <a:lvl2pPr indent="-12700" lvl="1" marL="457200" marR="0" rtl="0" algn="l">
              <a:spcBef>
                <a:spcPts val="200"/>
              </a:spcBef>
              <a:buClr>
                <a:schemeClr val="dk1"/>
              </a:buClr>
              <a:buFont typeface="Arial"/>
              <a:buNone/>
              <a:defRPr b="0" i="0" sz="1200" u="none" cap="none" strike="noStrike">
                <a:solidFill>
                  <a:schemeClr val="dk1"/>
                </a:solidFill>
                <a:latin typeface="Arial"/>
                <a:ea typeface="Arial"/>
                <a:cs typeface="Arial"/>
                <a:sym typeface="Arial"/>
              </a:defRPr>
            </a:lvl2pPr>
            <a:lvl3pPr indent="-1270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12700" lvl="3" marL="1371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4pPr>
            <a:lvl5pPr indent="-12700" lvl="4" marL="18288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5pPr>
            <a:lvl6pPr indent="-12700" lvl="5" marL="22860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6pPr>
            <a:lvl7pPr indent="-12700" lvl="6" marL="27432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7pPr>
            <a:lvl8pPr indent="-12700" lvl="7" marL="32004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8pPr>
            <a:lvl9pPr indent="-12700" lvl="8" marL="3657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63" name="Shape 163"/>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64" name="Shape 164"/>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65" name="Shape 165"/>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66" name="Shape 166"/>
        <p:cNvGrpSpPr/>
        <p:nvPr/>
      </p:nvGrpSpPr>
      <p:grpSpPr>
        <a:xfrm>
          <a:off x="0" y="0"/>
          <a:ext cx="0" cy="0"/>
          <a:chOff x="0" y="0"/>
          <a:chExt cx="0" cy="0"/>
        </a:xfrm>
      </p:grpSpPr>
      <p:sp>
        <p:nvSpPr>
          <p:cNvPr id="167" name="Shape 167"/>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None/>
              <a:defRPr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68" name="Shape 168"/>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None/>
              <a:defRPr b="0" i="0" sz="1200">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69" name="Shape 169"/>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a:solidFill>
                  <a:srgbClr val="888888"/>
                </a:solidFill>
                <a:latin typeface="Arial"/>
                <a:ea typeface="Arial"/>
                <a:cs typeface="Arial"/>
                <a:sym typeface="Arial"/>
              </a:rPr>
              <a:t>‹#›</a:t>
            </a:fld>
          </a:p>
        </p:txBody>
      </p:sp>
      <p:sp>
        <p:nvSpPr>
          <p:cNvPr id="170" name="Shape 170"/>
          <p:cNvSpPr txBox="1"/>
          <p:nvPr>
            <p:ph idx="1" type="body"/>
          </p:nvPr>
        </p:nvSpPr>
        <p:spPr>
          <a:xfrm>
            <a:off x="1792287" y="2654638"/>
            <a:ext cx="5486400" cy="285300"/>
          </a:xfrm>
          <a:prstGeom prst="rect">
            <a:avLst/>
          </a:prstGeom>
          <a:noFill/>
          <a:ln>
            <a:noFill/>
          </a:ln>
        </p:spPr>
        <p:txBody>
          <a:bodyPr anchorCtr="0" anchor="t" bIns="68575" lIns="68575" rIns="68575" tIns="68575"/>
          <a:lstStyle>
            <a:lvl1pPr indent="0" lvl="0" marL="0" marR="0" rtl="0" algn="ctr">
              <a:spcBef>
                <a:spcPts val="400"/>
              </a:spcBef>
              <a:buClr>
                <a:schemeClr val="dk1"/>
              </a:buClr>
              <a:buFont typeface="Arial"/>
              <a:buNone/>
              <a:defRPr b="0" i="0" sz="1800" u="none" cap="none" strike="noStrike">
                <a:solidFill>
                  <a:schemeClr val="dk1"/>
                </a:solidFill>
                <a:latin typeface="Arial"/>
                <a:ea typeface="Arial"/>
                <a:cs typeface="Arial"/>
                <a:sym typeface="Arial"/>
              </a:defRPr>
            </a:lvl1pPr>
            <a:lvl2pPr indent="-12700" lvl="1" marL="457200" marR="0" rtl="0" algn="l">
              <a:spcBef>
                <a:spcPts val="200"/>
              </a:spcBef>
              <a:buClr>
                <a:schemeClr val="dk1"/>
              </a:buClr>
              <a:buFont typeface="Arial"/>
              <a:buNone/>
              <a:defRPr b="0" i="0" sz="1200" u="none" cap="none" strike="noStrike">
                <a:solidFill>
                  <a:schemeClr val="dk1"/>
                </a:solidFill>
                <a:latin typeface="Arial"/>
                <a:ea typeface="Arial"/>
                <a:cs typeface="Arial"/>
                <a:sym typeface="Arial"/>
              </a:defRPr>
            </a:lvl2pPr>
            <a:lvl3pPr indent="-1270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12700" lvl="3" marL="1371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4pPr>
            <a:lvl5pPr indent="-12700" lvl="4" marL="18288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5pPr>
            <a:lvl6pPr indent="-12700" lvl="5" marL="22860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6pPr>
            <a:lvl7pPr indent="-12700" lvl="6" marL="27432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7pPr>
            <a:lvl8pPr indent="-12700" lvl="7" marL="32004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8pPr>
            <a:lvl9pPr indent="-12700" lvl="8" marL="3657600" marR="0" rtl="0" algn="l">
              <a:spcBef>
                <a:spcPts val="20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71" name="Shape 171"/>
          <p:cNvSpPr txBox="1"/>
          <p:nvPr>
            <p:ph idx="2" type="body"/>
          </p:nvPr>
        </p:nvSpPr>
        <p:spPr>
          <a:xfrm>
            <a:off x="649605" y="1390769"/>
            <a:ext cx="7854300" cy="1047599"/>
          </a:xfrm>
          <a:prstGeom prst="rect">
            <a:avLst/>
          </a:prstGeom>
          <a:noFill/>
          <a:ln>
            <a:noFill/>
          </a:ln>
        </p:spPr>
        <p:txBody>
          <a:bodyPr anchorCtr="1" anchor="ctr" bIns="68575" lIns="68575" rIns="68575" tIns="68575"/>
          <a:lstStyle>
            <a:lvl1pPr indent="0" lvl="0" marL="0" marR="0" rtl="0" algn="ctr">
              <a:spcBef>
                <a:spcPts val="600"/>
              </a:spcBef>
              <a:buClr>
                <a:schemeClr val="dk1"/>
              </a:buClr>
              <a:buFont typeface="Arial"/>
              <a:buNone/>
              <a:defRPr b="0" i="0" sz="28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0"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SzPct val="25000"/>
              <a:buFont typeface="Arial"/>
              <a:buNone/>
              <a:defRPr b="0" i="0" sz="4400" u="none" cap="none" strike="noStrike">
                <a:solidFill>
                  <a:schemeClr val="dk2"/>
                </a:solidFill>
                <a:latin typeface="Arial"/>
                <a:ea typeface="Arial"/>
                <a:cs typeface="Arial"/>
                <a:sym typeface="Arial"/>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SzPct val="91666"/>
              <a:buNone/>
              <a:defRPr b="0" i="0" sz="1200" u="none" cap="none" strike="noStrike">
                <a:solidFill>
                  <a:srgbClr val="888888"/>
                </a:solidFill>
                <a:latin typeface="Arial"/>
                <a:ea typeface="Arial"/>
                <a:cs typeface="Arial"/>
                <a:sym typeface="Arial"/>
              </a:defRPr>
            </a:lvl1pPr>
            <a:lvl2pPr indent="0" lvl="1" marL="342900" marR="0" rtl="0" algn="l">
              <a:spcBef>
                <a:spcPts val="0"/>
              </a:spcBef>
              <a:buSzPct val="78571"/>
              <a:buNone/>
              <a:defRPr b="0" i="0" sz="1400" u="none" cap="none" strike="noStrike">
                <a:solidFill>
                  <a:schemeClr val="dk1"/>
                </a:solidFill>
                <a:latin typeface="Arial"/>
                <a:ea typeface="Arial"/>
                <a:cs typeface="Arial"/>
                <a:sym typeface="Arial"/>
              </a:defRPr>
            </a:lvl2pPr>
            <a:lvl3pPr indent="0" lvl="2" marL="685800" marR="0" rtl="0" algn="l">
              <a:spcBef>
                <a:spcPts val="0"/>
              </a:spcBef>
              <a:buSzPct val="78571"/>
              <a:buNone/>
              <a:defRPr b="0" i="0" sz="1400" u="none" cap="none" strike="noStrike">
                <a:solidFill>
                  <a:schemeClr val="dk1"/>
                </a:solidFill>
                <a:latin typeface="Arial"/>
                <a:ea typeface="Arial"/>
                <a:cs typeface="Arial"/>
                <a:sym typeface="Arial"/>
              </a:defRPr>
            </a:lvl3pPr>
            <a:lvl4pPr indent="0" lvl="3" marL="1028700" marR="0" rtl="0" algn="l">
              <a:spcBef>
                <a:spcPts val="0"/>
              </a:spcBef>
              <a:buSzPct val="78571"/>
              <a:buNone/>
              <a:defRPr b="0" i="0" sz="1400" u="none" cap="none" strike="noStrike">
                <a:solidFill>
                  <a:schemeClr val="dk1"/>
                </a:solidFill>
                <a:latin typeface="Arial"/>
                <a:ea typeface="Arial"/>
                <a:cs typeface="Arial"/>
                <a:sym typeface="Arial"/>
              </a:defRPr>
            </a:lvl4pPr>
            <a:lvl5pPr indent="0" lvl="4" marL="1371600" marR="0" rtl="0" algn="l">
              <a:spcBef>
                <a:spcPts val="0"/>
              </a:spcBef>
              <a:buSzPct val="78571"/>
              <a:buNone/>
              <a:defRPr b="0" i="0" sz="1400" u="none" cap="none" strike="noStrike">
                <a:solidFill>
                  <a:schemeClr val="dk1"/>
                </a:solidFill>
                <a:latin typeface="Arial"/>
                <a:ea typeface="Arial"/>
                <a:cs typeface="Arial"/>
                <a:sym typeface="Arial"/>
              </a:defRPr>
            </a:lvl5pPr>
            <a:lvl6pPr indent="0" lvl="5" marL="1714500" marR="0" rtl="0" algn="l">
              <a:spcBef>
                <a:spcPts val="0"/>
              </a:spcBef>
              <a:buSzPct val="78571"/>
              <a:buNone/>
              <a:defRPr b="0" i="0" sz="1400" u="none" cap="none" strike="noStrike">
                <a:solidFill>
                  <a:schemeClr val="dk1"/>
                </a:solidFill>
                <a:latin typeface="Arial"/>
                <a:ea typeface="Arial"/>
                <a:cs typeface="Arial"/>
                <a:sym typeface="Arial"/>
              </a:defRPr>
            </a:lvl6pPr>
            <a:lvl7pPr indent="0" lvl="6" marL="2057400" marR="0" rtl="0" algn="l">
              <a:spcBef>
                <a:spcPts val="0"/>
              </a:spcBef>
              <a:buSzPct val="78571"/>
              <a:buNone/>
              <a:defRPr b="0" i="0" sz="1400" u="none" cap="none" strike="noStrike">
                <a:solidFill>
                  <a:schemeClr val="dk1"/>
                </a:solidFill>
                <a:latin typeface="Arial"/>
                <a:ea typeface="Arial"/>
                <a:cs typeface="Arial"/>
                <a:sym typeface="Arial"/>
              </a:defRPr>
            </a:lvl7pPr>
            <a:lvl8pPr indent="0" lvl="7" marL="2400300" marR="0" rtl="0" algn="l">
              <a:spcBef>
                <a:spcPts val="0"/>
              </a:spcBef>
              <a:buSzPct val="78571"/>
              <a:buNone/>
              <a:defRPr b="0" i="0" sz="1400" u="none" cap="none" strike="noStrike">
                <a:solidFill>
                  <a:schemeClr val="dk1"/>
                </a:solidFill>
                <a:latin typeface="Arial"/>
                <a:ea typeface="Arial"/>
                <a:cs typeface="Arial"/>
                <a:sym typeface="Arial"/>
              </a:defRPr>
            </a:lvl8pPr>
            <a:lvl9pPr indent="0" lvl="8" marL="2743200" marR="0" rtl="0" algn="l">
              <a:spcBef>
                <a:spcPts val="0"/>
              </a:spcBef>
              <a:buSzPct val="78571"/>
              <a:buNone/>
              <a:defRPr b="0" i="0" sz="14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SzPct val="91666"/>
              <a:buNone/>
              <a:defRPr b="0" i="0" sz="1200" u="none" cap="none" strike="noStrike">
                <a:solidFill>
                  <a:srgbClr val="888888"/>
                </a:solidFill>
                <a:latin typeface="Arial"/>
                <a:ea typeface="Arial"/>
                <a:cs typeface="Arial"/>
                <a:sym typeface="Arial"/>
              </a:defRPr>
            </a:lvl1pPr>
            <a:lvl2pPr indent="0" lvl="1" marL="342900" marR="0" rtl="0" algn="l">
              <a:spcBef>
                <a:spcPts val="0"/>
              </a:spcBef>
              <a:buSzPct val="78571"/>
              <a:buNone/>
              <a:defRPr b="0" i="0" sz="1400" u="none" cap="none" strike="noStrike">
                <a:solidFill>
                  <a:schemeClr val="dk1"/>
                </a:solidFill>
                <a:latin typeface="Arial"/>
                <a:ea typeface="Arial"/>
                <a:cs typeface="Arial"/>
                <a:sym typeface="Arial"/>
              </a:defRPr>
            </a:lvl2pPr>
            <a:lvl3pPr indent="0" lvl="2" marL="685800" marR="0" rtl="0" algn="l">
              <a:spcBef>
                <a:spcPts val="0"/>
              </a:spcBef>
              <a:buSzPct val="78571"/>
              <a:buNone/>
              <a:defRPr b="0" i="0" sz="1400" u="none" cap="none" strike="noStrike">
                <a:solidFill>
                  <a:schemeClr val="dk1"/>
                </a:solidFill>
                <a:latin typeface="Arial"/>
                <a:ea typeface="Arial"/>
                <a:cs typeface="Arial"/>
                <a:sym typeface="Arial"/>
              </a:defRPr>
            </a:lvl3pPr>
            <a:lvl4pPr indent="0" lvl="3" marL="1028700" marR="0" rtl="0" algn="l">
              <a:spcBef>
                <a:spcPts val="0"/>
              </a:spcBef>
              <a:buSzPct val="78571"/>
              <a:buNone/>
              <a:defRPr b="0" i="0" sz="1400" u="none" cap="none" strike="noStrike">
                <a:solidFill>
                  <a:schemeClr val="dk1"/>
                </a:solidFill>
                <a:latin typeface="Arial"/>
                <a:ea typeface="Arial"/>
                <a:cs typeface="Arial"/>
                <a:sym typeface="Arial"/>
              </a:defRPr>
            </a:lvl4pPr>
            <a:lvl5pPr indent="0" lvl="4" marL="1371600" marR="0" rtl="0" algn="l">
              <a:spcBef>
                <a:spcPts val="0"/>
              </a:spcBef>
              <a:buSzPct val="78571"/>
              <a:buNone/>
              <a:defRPr b="0" i="0" sz="1400" u="none" cap="none" strike="noStrike">
                <a:solidFill>
                  <a:schemeClr val="dk1"/>
                </a:solidFill>
                <a:latin typeface="Arial"/>
                <a:ea typeface="Arial"/>
                <a:cs typeface="Arial"/>
                <a:sym typeface="Arial"/>
              </a:defRPr>
            </a:lvl5pPr>
            <a:lvl6pPr indent="0" lvl="5" marL="1714500" marR="0" rtl="0" algn="l">
              <a:spcBef>
                <a:spcPts val="0"/>
              </a:spcBef>
              <a:buSzPct val="78571"/>
              <a:buNone/>
              <a:defRPr b="0" i="0" sz="1400" u="none" cap="none" strike="noStrike">
                <a:solidFill>
                  <a:schemeClr val="dk1"/>
                </a:solidFill>
                <a:latin typeface="Arial"/>
                <a:ea typeface="Arial"/>
                <a:cs typeface="Arial"/>
                <a:sym typeface="Arial"/>
              </a:defRPr>
            </a:lvl6pPr>
            <a:lvl7pPr indent="0" lvl="6" marL="2057400" marR="0" rtl="0" algn="l">
              <a:spcBef>
                <a:spcPts val="0"/>
              </a:spcBef>
              <a:buSzPct val="78571"/>
              <a:buNone/>
              <a:defRPr b="0" i="0" sz="1400" u="none" cap="none" strike="noStrike">
                <a:solidFill>
                  <a:schemeClr val="dk1"/>
                </a:solidFill>
                <a:latin typeface="Arial"/>
                <a:ea typeface="Arial"/>
                <a:cs typeface="Arial"/>
                <a:sym typeface="Arial"/>
              </a:defRPr>
            </a:lvl7pPr>
            <a:lvl8pPr indent="0" lvl="7" marL="2400300" marR="0" rtl="0" algn="l">
              <a:spcBef>
                <a:spcPts val="0"/>
              </a:spcBef>
              <a:buSzPct val="78571"/>
              <a:buNone/>
              <a:defRPr b="0" i="0" sz="1400" u="none" cap="none" strike="noStrike">
                <a:solidFill>
                  <a:schemeClr val="dk1"/>
                </a:solidFill>
                <a:latin typeface="Arial"/>
                <a:ea typeface="Arial"/>
                <a:cs typeface="Arial"/>
                <a:sym typeface="Arial"/>
              </a:defRPr>
            </a:lvl8pPr>
            <a:lvl9pPr indent="0" lvl="8" marL="2743200" marR="0" rtl="0" algn="l">
              <a:spcBef>
                <a:spcPts val="0"/>
              </a:spcBef>
              <a:buSzPct val="78571"/>
              <a:buNone/>
              <a:defRPr b="0" i="0" sz="14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457200" y="205979"/>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2"/>
              </a:buClr>
              <a:buSzPct val="25000"/>
              <a:buFont typeface="Arial"/>
              <a:buNone/>
              <a:defRPr b="0" i="0" sz="4400" u="none" cap="none" strike="noStrike">
                <a:solidFill>
                  <a:schemeClr val="dk2"/>
                </a:solidFill>
                <a:latin typeface="Arial"/>
                <a:ea typeface="Arial"/>
                <a:cs typeface="Arial"/>
                <a:sym typeface="Arial"/>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113" name="Shape 113"/>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39700" lvl="0" marL="342900" marR="0" rtl="0" algn="l">
              <a:spcBef>
                <a:spcPts val="6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4300" lvl="1" marL="736600" marR="0" rtl="0" algn="l">
              <a:spcBef>
                <a:spcPts val="6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8900" lvl="2" marL="1143000" marR="0" rtl="0" algn="l">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143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3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3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3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4" name="Shape 114"/>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SzPct val="91666"/>
              <a:buNone/>
              <a:defRPr b="0" i="0" sz="1200" u="none" cap="none" strike="noStrike">
                <a:solidFill>
                  <a:srgbClr val="888888"/>
                </a:solidFill>
                <a:latin typeface="Arial"/>
                <a:ea typeface="Arial"/>
                <a:cs typeface="Arial"/>
                <a:sym typeface="Arial"/>
              </a:defRPr>
            </a:lvl1pPr>
            <a:lvl2pPr indent="0" lvl="1" marL="342900" marR="0" rtl="0" algn="l">
              <a:spcBef>
                <a:spcPts val="0"/>
              </a:spcBef>
              <a:buSzPct val="78571"/>
              <a:buNone/>
              <a:defRPr b="0" i="0" sz="1400" u="none" cap="none" strike="noStrike">
                <a:solidFill>
                  <a:schemeClr val="dk1"/>
                </a:solidFill>
                <a:latin typeface="Arial"/>
                <a:ea typeface="Arial"/>
                <a:cs typeface="Arial"/>
                <a:sym typeface="Arial"/>
              </a:defRPr>
            </a:lvl2pPr>
            <a:lvl3pPr indent="0" lvl="2" marL="685800" marR="0" rtl="0" algn="l">
              <a:spcBef>
                <a:spcPts val="0"/>
              </a:spcBef>
              <a:buSzPct val="78571"/>
              <a:buNone/>
              <a:defRPr b="0" i="0" sz="1400" u="none" cap="none" strike="noStrike">
                <a:solidFill>
                  <a:schemeClr val="dk1"/>
                </a:solidFill>
                <a:latin typeface="Arial"/>
                <a:ea typeface="Arial"/>
                <a:cs typeface="Arial"/>
                <a:sym typeface="Arial"/>
              </a:defRPr>
            </a:lvl3pPr>
            <a:lvl4pPr indent="0" lvl="3" marL="1028700" marR="0" rtl="0" algn="l">
              <a:spcBef>
                <a:spcPts val="0"/>
              </a:spcBef>
              <a:buSzPct val="78571"/>
              <a:buNone/>
              <a:defRPr b="0" i="0" sz="1400" u="none" cap="none" strike="noStrike">
                <a:solidFill>
                  <a:schemeClr val="dk1"/>
                </a:solidFill>
                <a:latin typeface="Arial"/>
                <a:ea typeface="Arial"/>
                <a:cs typeface="Arial"/>
                <a:sym typeface="Arial"/>
              </a:defRPr>
            </a:lvl4pPr>
            <a:lvl5pPr indent="0" lvl="4" marL="1371600" marR="0" rtl="0" algn="l">
              <a:spcBef>
                <a:spcPts val="0"/>
              </a:spcBef>
              <a:buSzPct val="78571"/>
              <a:buNone/>
              <a:defRPr b="0" i="0" sz="1400" u="none" cap="none" strike="noStrike">
                <a:solidFill>
                  <a:schemeClr val="dk1"/>
                </a:solidFill>
                <a:latin typeface="Arial"/>
                <a:ea typeface="Arial"/>
                <a:cs typeface="Arial"/>
                <a:sym typeface="Arial"/>
              </a:defRPr>
            </a:lvl5pPr>
            <a:lvl6pPr indent="0" lvl="5" marL="1714500" marR="0" rtl="0" algn="l">
              <a:spcBef>
                <a:spcPts val="0"/>
              </a:spcBef>
              <a:buSzPct val="78571"/>
              <a:buNone/>
              <a:defRPr b="0" i="0" sz="1400" u="none" cap="none" strike="noStrike">
                <a:solidFill>
                  <a:schemeClr val="dk1"/>
                </a:solidFill>
                <a:latin typeface="Arial"/>
                <a:ea typeface="Arial"/>
                <a:cs typeface="Arial"/>
                <a:sym typeface="Arial"/>
              </a:defRPr>
            </a:lvl6pPr>
            <a:lvl7pPr indent="0" lvl="6" marL="2057400" marR="0" rtl="0" algn="l">
              <a:spcBef>
                <a:spcPts val="0"/>
              </a:spcBef>
              <a:buSzPct val="78571"/>
              <a:buNone/>
              <a:defRPr b="0" i="0" sz="1400" u="none" cap="none" strike="noStrike">
                <a:solidFill>
                  <a:schemeClr val="dk1"/>
                </a:solidFill>
                <a:latin typeface="Arial"/>
                <a:ea typeface="Arial"/>
                <a:cs typeface="Arial"/>
                <a:sym typeface="Arial"/>
              </a:defRPr>
            </a:lvl7pPr>
            <a:lvl8pPr indent="0" lvl="7" marL="2400300" marR="0" rtl="0" algn="l">
              <a:spcBef>
                <a:spcPts val="0"/>
              </a:spcBef>
              <a:buSzPct val="78571"/>
              <a:buNone/>
              <a:defRPr b="0" i="0" sz="1400" u="none" cap="none" strike="noStrike">
                <a:solidFill>
                  <a:schemeClr val="dk1"/>
                </a:solidFill>
                <a:latin typeface="Arial"/>
                <a:ea typeface="Arial"/>
                <a:cs typeface="Arial"/>
                <a:sym typeface="Arial"/>
              </a:defRPr>
            </a:lvl8pPr>
            <a:lvl9pPr indent="0" lvl="8" marL="2743200" marR="0" rtl="0" algn="l">
              <a:spcBef>
                <a:spcPts val="0"/>
              </a:spcBef>
              <a:buSzPct val="78571"/>
              <a:buNone/>
              <a:defRPr b="0" i="0" sz="1400" u="none" cap="none" strike="noStrike">
                <a:solidFill>
                  <a:schemeClr val="dk1"/>
                </a:solidFill>
                <a:latin typeface="Arial"/>
                <a:ea typeface="Arial"/>
                <a:cs typeface="Arial"/>
                <a:sym typeface="Arial"/>
              </a:defRPr>
            </a:lvl9pPr>
          </a:lstStyle>
          <a:p/>
        </p:txBody>
      </p:sp>
      <p:sp>
        <p:nvSpPr>
          <p:cNvPr id="115" name="Shape 115"/>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SzPct val="91666"/>
              <a:buNone/>
              <a:defRPr b="0" i="0" sz="1200" u="none" cap="none" strike="noStrike">
                <a:solidFill>
                  <a:srgbClr val="888888"/>
                </a:solidFill>
                <a:latin typeface="Arial"/>
                <a:ea typeface="Arial"/>
                <a:cs typeface="Arial"/>
                <a:sym typeface="Arial"/>
              </a:defRPr>
            </a:lvl1pPr>
            <a:lvl2pPr indent="0" lvl="1" marL="342900" marR="0" rtl="0" algn="l">
              <a:spcBef>
                <a:spcPts val="0"/>
              </a:spcBef>
              <a:buSzPct val="78571"/>
              <a:buNone/>
              <a:defRPr b="0" i="0" sz="1400" u="none" cap="none" strike="noStrike">
                <a:solidFill>
                  <a:schemeClr val="dk1"/>
                </a:solidFill>
                <a:latin typeface="Arial"/>
                <a:ea typeface="Arial"/>
                <a:cs typeface="Arial"/>
                <a:sym typeface="Arial"/>
              </a:defRPr>
            </a:lvl2pPr>
            <a:lvl3pPr indent="0" lvl="2" marL="685800" marR="0" rtl="0" algn="l">
              <a:spcBef>
                <a:spcPts val="0"/>
              </a:spcBef>
              <a:buSzPct val="78571"/>
              <a:buNone/>
              <a:defRPr b="0" i="0" sz="1400" u="none" cap="none" strike="noStrike">
                <a:solidFill>
                  <a:schemeClr val="dk1"/>
                </a:solidFill>
                <a:latin typeface="Arial"/>
                <a:ea typeface="Arial"/>
                <a:cs typeface="Arial"/>
                <a:sym typeface="Arial"/>
              </a:defRPr>
            </a:lvl3pPr>
            <a:lvl4pPr indent="0" lvl="3" marL="1028700" marR="0" rtl="0" algn="l">
              <a:spcBef>
                <a:spcPts val="0"/>
              </a:spcBef>
              <a:buSzPct val="78571"/>
              <a:buNone/>
              <a:defRPr b="0" i="0" sz="1400" u="none" cap="none" strike="noStrike">
                <a:solidFill>
                  <a:schemeClr val="dk1"/>
                </a:solidFill>
                <a:latin typeface="Arial"/>
                <a:ea typeface="Arial"/>
                <a:cs typeface="Arial"/>
                <a:sym typeface="Arial"/>
              </a:defRPr>
            </a:lvl4pPr>
            <a:lvl5pPr indent="0" lvl="4" marL="1371600" marR="0" rtl="0" algn="l">
              <a:spcBef>
                <a:spcPts val="0"/>
              </a:spcBef>
              <a:buSzPct val="78571"/>
              <a:buNone/>
              <a:defRPr b="0" i="0" sz="1400" u="none" cap="none" strike="noStrike">
                <a:solidFill>
                  <a:schemeClr val="dk1"/>
                </a:solidFill>
                <a:latin typeface="Arial"/>
                <a:ea typeface="Arial"/>
                <a:cs typeface="Arial"/>
                <a:sym typeface="Arial"/>
              </a:defRPr>
            </a:lvl5pPr>
            <a:lvl6pPr indent="0" lvl="5" marL="1714500" marR="0" rtl="0" algn="l">
              <a:spcBef>
                <a:spcPts val="0"/>
              </a:spcBef>
              <a:buSzPct val="78571"/>
              <a:buNone/>
              <a:defRPr b="0" i="0" sz="1400" u="none" cap="none" strike="noStrike">
                <a:solidFill>
                  <a:schemeClr val="dk1"/>
                </a:solidFill>
                <a:latin typeface="Arial"/>
                <a:ea typeface="Arial"/>
                <a:cs typeface="Arial"/>
                <a:sym typeface="Arial"/>
              </a:defRPr>
            </a:lvl6pPr>
            <a:lvl7pPr indent="0" lvl="6" marL="2057400" marR="0" rtl="0" algn="l">
              <a:spcBef>
                <a:spcPts val="0"/>
              </a:spcBef>
              <a:buSzPct val="78571"/>
              <a:buNone/>
              <a:defRPr b="0" i="0" sz="1400" u="none" cap="none" strike="noStrike">
                <a:solidFill>
                  <a:schemeClr val="dk1"/>
                </a:solidFill>
                <a:latin typeface="Arial"/>
                <a:ea typeface="Arial"/>
                <a:cs typeface="Arial"/>
                <a:sym typeface="Arial"/>
              </a:defRPr>
            </a:lvl7pPr>
            <a:lvl8pPr indent="0" lvl="7" marL="2400300" marR="0" rtl="0" algn="l">
              <a:spcBef>
                <a:spcPts val="0"/>
              </a:spcBef>
              <a:buSzPct val="78571"/>
              <a:buNone/>
              <a:defRPr b="0" i="0" sz="1400" u="none" cap="none" strike="noStrike">
                <a:solidFill>
                  <a:schemeClr val="dk1"/>
                </a:solidFill>
                <a:latin typeface="Arial"/>
                <a:ea typeface="Arial"/>
                <a:cs typeface="Arial"/>
                <a:sym typeface="Arial"/>
              </a:defRPr>
            </a:lvl8pPr>
            <a:lvl9pPr indent="0" lvl="8" marL="2743200" marR="0" rtl="0" algn="l">
              <a:spcBef>
                <a:spcPts val="0"/>
              </a:spcBef>
              <a:buSzPct val="78571"/>
              <a:buNone/>
              <a:defRPr b="0" i="0" sz="1400" u="none" cap="none" strike="noStrike">
                <a:solidFill>
                  <a:schemeClr val="dk1"/>
                </a:solidFill>
                <a:latin typeface="Arial"/>
                <a:ea typeface="Arial"/>
                <a:cs typeface="Arial"/>
                <a:sym typeface="Arial"/>
              </a:defRPr>
            </a:lvl9pPr>
          </a:lstStyle>
          <a:p/>
        </p:txBody>
      </p:sp>
      <p:sp>
        <p:nvSpPr>
          <p:cNvPr id="116" name="Shape 116"/>
          <p:cNvSpPr txBox="1"/>
          <p:nvPr>
            <p:ph idx="12" type="sldNum"/>
          </p:nvPr>
        </p:nvSpPr>
        <p:spPr>
          <a:xfrm>
            <a:off x="6553200" y="4767263"/>
            <a:ext cx="2133600" cy="273900"/>
          </a:xfrm>
          <a:prstGeom prst="rect">
            <a:avLst/>
          </a:prstGeom>
          <a:noFill/>
          <a:ln>
            <a:noFill/>
          </a:ln>
        </p:spPr>
        <p:txBody>
          <a:bodyPr anchorCtr="0" anchor="ctr" bIns="45725" lIns="91425" rIns="91425" tIns="45725">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7.png"/><Relationship Id="rId4"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5" name="Shape 175"/>
        <p:cNvGrpSpPr/>
        <p:nvPr/>
      </p:nvGrpSpPr>
      <p:grpSpPr>
        <a:xfrm>
          <a:off x="0" y="0"/>
          <a:ext cx="0" cy="0"/>
          <a:chOff x="0" y="0"/>
          <a:chExt cx="0" cy="0"/>
        </a:xfrm>
      </p:grpSpPr>
      <p:sp>
        <p:nvSpPr>
          <p:cNvPr id="176" name="Shape 176"/>
          <p:cNvSpPr txBox="1"/>
          <p:nvPr>
            <p:ph idx="4294967295" type="ctrTitle"/>
          </p:nvPr>
        </p:nvSpPr>
        <p:spPr>
          <a:xfrm>
            <a:off x="685800" y="567659"/>
            <a:ext cx="7772400" cy="1102500"/>
          </a:xfrm>
          <a:prstGeom prst="rect">
            <a:avLst/>
          </a:prstGeom>
          <a:noFill/>
          <a:ln>
            <a:noFill/>
          </a:ln>
        </p:spPr>
        <p:txBody>
          <a:bodyPr anchorCtr="0" anchor="ctr" bIns="45725" lIns="91425" rIns="91425" tIns="45725">
            <a:noAutofit/>
          </a:bodyPr>
          <a:lstStyle/>
          <a:p>
            <a:pPr indent="0" lvl="0" marL="0" marR="0" rtl="0" algn="ctr">
              <a:spcBef>
                <a:spcPts val="0"/>
              </a:spcBef>
              <a:buClr>
                <a:schemeClr val="lt1"/>
              </a:buClr>
              <a:buSzPct val="25000"/>
              <a:buFont typeface="Arial"/>
              <a:buNone/>
            </a:pPr>
            <a:r>
              <a:rPr lang="en" sz="3900">
                <a:solidFill>
                  <a:schemeClr val="lt1"/>
                </a:solidFill>
              </a:rPr>
              <a:t>Machine Learning I: Final Project</a:t>
            </a:r>
          </a:p>
        </p:txBody>
      </p:sp>
      <p:sp>
        <p:nvSpPr>
          <p:cNvPr id="177" name="Shape 177"/>
          <p:cNvSpPr txBox="1"/>
          <p:nvPr>
            <p:ph idx="4294967295" type="subTitle"/>
          </p:nvPr>
        </p:nvSpPr>
        <p:spPr>
          <a:xfrm>
            <a:off x="1371600" y="1884488"/>
            <a:ext cx="6400800" cy="1314600"/>
          </a:xfrm>
          <a:prstGeom prst="rect">
            <a:avLst/>
          </a:prstGeom>
          <a:noFill/>
          <a:ln>
            <a:noFill/>
          </a:ln>
        </p:spPr>
        <p:txBody>
          <a:bodyPr anchorCtr="0" anchor="t" bIns="45725" lIns="91425" rIns="91425" tIns="45725">
            <a:noAutofit/>
          </a:bodyPr>
          <a:lstStyle/>
          <a:p>
            <a:pPr indent="0" lvl="0" marL="0" marR="0" rtl="0" algn="ctr">
              <a:lnSpc>
                <a:spcPct val="80000"/>
              </a:lnSpc>
              <a:spcBef>
                <a:spcPts val="300"/>
              </a:spcBef>
              <a:buClr>
                <a:srgbClr val="FFFFFF"/>
              </a:buClr>
              <a:buSzPct val="25000"/>
              <a:buFont typeface="Arial"/>
              <a:buNone/>
            </a:pPr>
            <a:r>
              <a:rPr lang="en" sz="1800">
                <a:solidFill>
                  <a:srgbClr val="F3F3F3"/>
                </a:solidFill>
              </a:rPr>
              <a:t>Predicting whether current customers subscribe to a term deposit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9"/>
            <a:ext cx="8229600" cy="857400"/>
          </a:xfrm>
          <a:prstGeom prst="rect">
            <a:avLst/>
          </a:prstGeom>
        </p:spPr>
        <p:txBody>
          <a:bodyPr anchorCtr="0" anchor="ctr" bIns="68575" lIns="68575" rIns="68575" tIns="68575">
            <a:noAutofit/>
          </a:bodyPr>
          <a:lstStyle/>
          <a:p>
            <a:pPr lvl="0">
              <a:spcBef>
                <a:spcPts val="0"/>
              </a:spcBef>
              <a:buNone/>
            </a:pPr>
            <a:r>
              <a:t/>
            </a:r>
            <a:endParaRPr/>
          </a:p>
        </p:txBody>
      </p:sp>
      <p:sp>
        <p:nvSpPr>
          <p:cNvPr id="264" name="Shape 264"/>
          <p:cNvSpPr txBox="1"/>
          <p:nvPr>
            <p:ph idx="1" type="body"/>
          </p:nvPr>
        </p:nvSpPr>
        <p:spPr>
          <a:xfrm>
            <a:off x="457200" y="1200150"/>
            <a:ext cx="8229600" cy="3394500"/>
          </a:xfrm>
          <a:prstGeom prst="rect">
            <a:avLst/>
          </a:prstGeom>
        </p:spPr>
        <p:txBody>
          <a:bodyPr anchorCtr="0" anchor="t" bIns="68575" lIns="68575" rIns="68575" tIns="68575">
            <a:noAutofit/>
          </a:bodyPr>
          <a:lstStyle/>
          <a:p>
            <a:pPr lvl="0">
              <a:spcBef>
                <a:spcPts val="0"/>
              </a:spcBef>
              <a:buNone/>
            </a:pPr>
            <a:r>
              <a:t/>
            </a:r>
            <a:endParaRPr/>
          </a:p>
        </p:txBody>
      </p:sp>
      <p:pic>
        <p:nvPicPr>
          <p:cNvPr id="265" name="Shape 265"/>
          <p:cNvPicPr preferRelativeResize="0"/>
          <p:nvPr/>
        </p:nvPicPr>
        <p:blipFill>
          <a:blip r:embed="rId3">
            <a:alphaModFix/>
          </a:blip>
          <a:stretch>
            <a:fillRect/>
          </a:stretch>
        </p:blipFill>
        <p:spPr>
          <a:xfrm>
            <a:off x="208625" y="205974"/>
            <a:ext cx="8543275" cy="4454074"/>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9"/>
            <a:ext cx="8229600" cy="857400"/>
          </a:xfrm>
          <a:prstGeom prst="rect">
            <a:avLst/>
          </a:prstGeom>
        </p:spPr>
        <p:txBody>
          <a:bodyPr anchorCtr="0" anchor="ctr" bIns="68575" lIns="68575" rIns="68575" tIns="68575">
            <a:noAutofit/>
          </a:bodyPr>
          <a:lstStyle/>
          <a:p>
            <a:pPr lvl="0" rtl="0" algn="l">
              <a:spcBef>
                <a:spcPts val="0"/>
              </a:spcBef>
              <a:buNone/>
            </a:pPr>
            <a:r>
              <a:rPr lang="en"/>
              <a:t>Modeling Steps</a:t>
            </a:r>
          </a:p>
        </p:txBody>
      </p:sp>
      <p:sp>
        <p:nvSpPr>
          <p:cNvPr id="271" name="Shape 271"/>
          <p:cNvSpPr txBox="1"/>
          <p:nvPr>
            <p:ph idx="1" type="body"/>
          </p:nvPr>
        </p:nvSpPr>
        <p:spPr>
          <a:xfrm>
            <a:off x="457200" y="1200150"/>
            <a:ext cx="8229600" cy="3394500"/>
          </a:xfrm>
          <a:prstGeom prst="rect">
            <a:avLst/>
          </a:prstGeom>
        </p:spPr>
        <p:txBody>
          <a:bodyPr anchorCtr="0" anchor="t" bIns="68575" lIns="68575" rIns="68575" tIns="68575">
            <a:noAutofit/>
          </a:bodyPr>
          <a:lstStyle/>
          <a:p>
            <a:pPr indent="0" lvl="0" marL="0" rtl="0">
              <a:lnSpc>
                <a:spcPct val="115000"/>
              </a:lnSpc>
              <a:spcBef>
                <a:spcPts val="0"/>
              </a:spcBef>
              <a:spcAft>
                <a:spcPts val="1600"/>
              </a:spcAft>
              <a:buNone/>
            </a:pPr>
            <a:r>
              <a:rPr lang="en" sz="1800">
                <a:solidFill>
                  <a:srgbClr val="595959"/>
                </a:solidFill>
              </a:rPr>
              <a:t>2.	Next,</a:t>
            </a:r>
            <a:r>
              <a:rPr lang="en" sz="1800">
                <a:solidFill>
                  <a:srgbClr val="595959"/>
                </a:solidFill>
              </a:rPr>
              <a:t> we selected the best k value for our business setting. We tested different K values for our test set from k=1 to k=20, found k=3 to have a high TPR, low FPR and a high accuracy rate.</a:t>
            </a:r>
            <a:br>
              <a:rPr lang="en" sz="1800">
                <a:solidFill>
                  <a:srgbClr val="595959"/>
                </a:solidFill>
              </a:rPr>
            </a:br>
          </a:p>
          <a:p>
            <a:pPr indent="0" lvl="0" marL="0" rtl="0">
              <a:lnSpc>
                <a:spcPct val="100000"/>
              </a:lnSpc>
              <a:spcBef>
                <a:spcPts val="0"/>
              </a:spcBef>
              <a:spcAft>
                <a:spcPts val="1600"/>
              </a:spcAft>
              <a:buNone/>
            </a:pPr>
            <a:r>
              <a:t/>
            </a:r>
            <a:endParaRPr sz="1800">
              <a:solidFill>
                <a:srgbClr val="595959"/>
              </a:solidFill>
            </a:endParaRPr>
          </a:p>
        </p:txBody>
      </p:sp>
      <p:pic>
        <p:nvPicPr>
          <p:cNvPr id="272" name="Shape 272"/>
          <p:cNvPicPr preferRelativeResize="0"/>
          <p:nvPr/>
        </p:nvPicPr>
        <p:blipFill>
          <a:blip r:embed="rId3">
            <a:alphaModFix/>
          </a:blip>
          <a:stretch>
            <a:fillRect/>
          </a:stretch>
        </p:blipFill>
        <p:spPr>
          <a:xfrm>
            <a:off x="3419700" y="2280124"/>
            <a:ext cx="5487825" cy="2552099"/>
          </a:xfrm>
          <a:prstGeom prst="rect">
            <a:avLst/>
          </a:prstGeom>
          <a:noFill/>
          <a:ln cap="flat" cmpd="sng" w="19050">
            <a:solidFill>
              <a:srgbClr val="000000"/>
            </a:solidFill>
            <a:prstDash val="solid"/>
            <a:round/>
            <a:headEnd len="med" w="med" type="none"/>
            <a:tailEnd len="med" w="med" type="none"/>
          </a:ln>
        </p:spPr>
      </p:pic>
      <p:sp>
        <p:nvSpPr>
          <p:cNvPr id="273" name="Shape 273"/>
          <p:cNvSpPr txBox="1"/>
          <p:nvPr/>
        </p:nvSpPr>
        <p:spPr>
          <a:xfrm>
            <a:off x="457200" y="2337850"/>
            <a:ext cx="2868000" cy="2552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 sz="1800">
                <a:solidFill>
                  <a:srgbClr val="595959"/>
                </a:solidFill>
              </a:rPr>
              <a:t>A high TPR means that we </a:t>
            </a:r>
            <a:r>
              <a:rPr b="1" lang="en" sz="1800">
                <a:solidFill>
                  <a:srgbClr val="595959"/>
                </a:solidFill>
              </a:rPr>
              <a:t>correctly </a:t>
            </a:r>
            <a:r>
              <a:rPr lang="en" sz="1800">
                <a:solidFill>
                  <a:srgbClr val="595959"/>
                </a:solidFill>
              </a:rPr>
              <a:t>identified customers who will subscribe to a term deposit and thus is </a:t>
            </a:r>
            <a:r>
              <a:rPr b="1" lang="en" sz="1800">
                <a:solidFill>
                  <a:srgbClr val="595959"/>
                </a:solidFill>
              </a:rPr>
              <a:t>highly correlated</a:t>
            </a:r>
            <a:r>
              <a:rPr lang="en" sz="1800">
                <a:solidFill>
                  <a:srgbClr val="595959"/>
                </a:solidFill>
              </a:rPr>
              <a:t> with the profits from our marketing  campaign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123037" y="386225"/>
            <a:ext cx="8820176" cy="4101800"/>
          </a:xfrm>
          <a:prstGeom prst="rect">
            <a:avLst/>
          </a:prstGeom>
          <a:noFill/>
          <a:ln cap="flat" cmpd="sng" w="19050">
            <a:solidFill>
              <a:srgbClr val="000000"/>
            </a:solidFill>
            <a:prstDash val="solid"/>
            <a:round/>
            <a:headEnd len="med" w="med" type="none"/>
            <a:tailEnd len="med" w="med" type="none"/>
          </a:ln>
        </p:spPr>
      </p:pic>
      <p:sp>
        <p:nvSpPr>
          <p:cNvPr id="279" name="Shape 279"/>
          <p:cNvSpPr/>
          <p:nvPr/>
        </p:nvSpPr>
        <p:spPr>
          <a:xfrm>
            <a:off x="1367150" y="1590850"/>
            <a:ext cx="602400" cy="23520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05979"/>
            <a:ext cx="8229600" cy="857400"/>
          </a:xfrm>
          <a:prstGeom prst="rect">
            <a:avLst/>
          </a:prstGeom>
        </p:spPr>
        <p:txBody>
          <a:bodyPr anchorCtr="0" anchor="ctr" bIns="68575" lIns="68575" rIns="68575" tIns="68575">
            <a:noAutofit/>
          </a:bodyPr>
          <a:lstStyle/>
          <a:p>
            <a:pPr lvl="0" rtl="0" algn="l">
              <a:spcBef>
                <a:spcPts val="0"/>
              </a:spcBef>
              <a:buNone/>
            </a:pPr>
            <a:r>
              <a:rPr lang="en"/>
              <a:t>Modeling Steps</a:t>
            </a:r>
          </a:p>
        </p:txBody>
      </p:sp>
      <p:sp>
        <p:nvSpPr>
          <p:cNvPr id="285" name="Shape 285"/>
          <p:cNvSpPr txBox="1"/>
          <p:nvPr>
            <p:ph idx="1" type="body"/>
          </p:nvPr>
        </p:nvSpPr>
        <p:spPr>
          <a:xfrm>
            <a:off x="457200" y="1200150"/>
            <a:ext cx="8229600" cy="3394500"/>
          </a:xfrm>
          <a:prstGeom prst="rect">
            <a:avLst/>
          </a:prstGeom>
        </p:spPr>
        <p:txBody>
          <a:bodyPr anchorCtr="0" anchor="t" bIns="68575" lIns="68575" rIns="68575" tIns="68575">
            <a:noAutofit/>
          </a:bodyPr>
          <a:lstStyle/>
          <a:p>
            <a:pPr indent="0" lvl="0" marL="0" rtl="0">
              <a:lnSpc>
                <a:spcPct val="115000"/>
              </a:lnSpc>
              <a:spcBef>
                <a:spcPts val="0"/>
              </a:spcBef>
              <a:spcAft>
                <a:spcPts val="1600"/>
              </a:spcAft>
              <a:buNone/>
            </a:pPr>
            <a:r>
              <a:t/>
            </a:r>
            <a:endParaRPr sz="1800">
              <a:solidFill>
                <a:srgbClr val="595959"/>
              </a:solidFill>
            </a:endParaRPr>
          </a:p>
          <a:p>
            <a:pPr indent="0" lvl="0" marL="0" rtl="0">
              <a:lnSpc>
                <a:spcPct val="115000"/>
              </a:lnSpc>
              <a:spcBef>
                <a:spcPts val="0"/>
              </a:spcBef>
              <a:spcAft>
                <a:spcPts val="1600"/>
              </a:spcAft>
              <a:buNone/>
            </a:pPr>
            <a:r>
              <a:rPr lang="en" sz="1800">
                <a:solidFill>
                  <a:srgbClr val="595959"/>
                </a:solidFill>
              </a:rPr>
              <a:t>4.	Next, we tested different probabilities from .05 to .95 and found 0.1 to be the best combination of accuracy and TPR</a:t>
            </a:r>
          </a:p>
          <a:p>
            <a:pPr indent="0" lvl="0" marL="0" rtl="0">
              <a:lnSpc>
                <a:spcPct val="115000"/>
              </a:lnSpc>
              <a:spcBef>
                <a:spcPts val="0"/>
              </a:spcBef>
              <a:spcAft>
                <a:spcPts val="1600"/>
              </a:spcAft>
              <a:buNone/>
            </a:pPr>
            <a:r>
              <a:t/>
            </a:r>
            <a:endParaRPr sz="1500">
              <a:solidFill>
                <a:srgbClr val="000000"/>
              </a:solidFill>
            </a:endParaRPr>
          </a:p>
          <a:p>
            <a:pPr indent="0" lvl="0" marL="0" rtl="0">
              <a:lnSpc>
                <a:spcPct val="115000"/>
              </a:lnSpc>
              <a:spcBef>
                <a:spcPts val="0"/>
              </a:spcBef>
              <a:spcAft>
                <a:spcPts val="1600"/>
              </a:spcAft>
              <a:buNone/>
            </a:pPr>
            <a:r>
              <a:t/>
            </a:r>
            <a:endParaRPr sz="1800">
              <a:solidFill>
                <a:srgbClr val="595959"/>
              </a:solidFill>
            </a:endParaRPr>
          </a:p>
          <a:p>
            <a:pPr indent="0" lvl="0" marL="0" rtl="0">
              <a:lnSpc>
                <a:spcPct val="115000"/>
              </a:lnSpc>
              <a:spcBef>
                <a:spcPts val="0"/>
              </a:spcBef>
              <a:spcAft>
                <a:spcPts val="1600"/>
              </a:spcAft>
              <a:buNone/>
            </a:pPr>
            <a:r>
              <a:t/>
            </a:r>
            <a:endParaRPr sz="1800">
              <a:solidFill>
                <a:srgbClr val="595959"/>
              </a:solidFill>
            </a:endParaRPr>
          </a:p>
          <a:p>
            <a:pPr indent="0" lvl="0" marL="0" rtl="0">
              <a:lnSpc>
                <a:spcPct val="115000"/>
              </a:lnSpc>
              <a:spcBef>
                <a:spcPts val="0"/>
              </a:spcBef>
              <a:spcAft>
                <a:spcPts val="1600"/>
              </a:spcAft>
              <a:buNone/>
            </a:pPr>
            <a:r>
              <a:t/>
            </a:r>
            <a:endParaRPr sz="1800">
              <a:solidFill>
                <a:srgbClr val="595959"/>
              </a:solidFill>
            </a:endParaRPr>
          </a:p>
          <a:p>
            <a:pPr indent="0" lvl="0" marL="0" rtl="0">
              <a:lnSpc>
                <a:spcPct val="115000"/>
              </a:lnSpc>
              <a:spcBef>
                <a:spcPts val="0"/>
              </a:spcBef>
              <a:spcAft>
                <a:spcPts val="1600"/>
              </a:spcAft>
              <a:buNone/>
            </a:pPr>
            <a:r>
              <a:t/>
            </a: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435149" y="386249"/>
            <a:ext cx="6882450" cy="4044050"/>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05979"/>
            <a:ext cx="8229600" cy="857400"/>
          </a:xfrm>
          <a:prstGeom prst="rect">
            <a:avLst/>
          </a:prstGeom>
        </p:spPr>
        <p:txBody>
          <a:bodyPr anchorCtr="0" anchor="ctr" bIns="68575" lIns="68575" rIns="68575" tIns="68575">
            <a:noAutofit/>
          </a:bodyPr>
          <a:lstStyle/>
          <a:p>
            <a:pPr lvl="0" rtl="0" algn="l">
              <a:spcBef>
                <a:spcPts val="0"/>
              </a:spcBef>
              <a:buNone/>
            </a:pPr>
            <a:r>
              <a:rPr lang="en"/>
              <a:t>Fighting Overtraining </a:t>
            </a:r>
          </a:p>
        </p:txBody>
      </p:sp>
      <p:sp>
        <p:nvSpPr>
          <p:cNvPr id="296" name="Shape 296"/>
          <p:cNvSpPr txBox="1"/>
          <p:nvPr>
            <p:ph idx="1" type="body"/>
          </p:nvPr>
        </p:nvSpPr>
        <p:spPr>
          <a:xfrm>
            <a:off x="457200" y="1200150"/>
            <a:ext cx="8229600" cy="3394500"/>
          </a:xfrm>
          <a:prstGeom prst="rect">
            <a:avLst/>
          </a:prstGeom>
        </p:spPr>
        <p:txBody>
          <a:bodyPr anchorCtr="0" anchor="t" bIns="68575" lIns="68575" rIns="68575" tIns="68575">
            <a:noAutofit/>
          </a:bodyPr>
          <a:lstStyle/>
          <a:p>
            <a:pPr indent="-69850" lvl="0" marL="0" rtl="0">
              <a:lnSpc>
                <a:spcPct val="115000"/>
              </a:lnSpc>
              <a:spcBef>
                <a:spcPts val="0"/>
              </a:spcBef>
              <a:spcAft>
                <a:spcPts val="1600"/>
              </a:spcAft>
              <a:buClr>
                <a:schemeClr val="dk1"/>
              </a:buClr>
              <a:buSzPct val="61111"/>
              <a:buFont typeface="Arial"/>
              <a:buNone/>
            </a:pPr>
            <a:r>
              <a:rPr lang="en" sz="1800">
                <a:solidFill>
                  <a:srgbClr val="595959"/>
                </a:solidFill>
              </a:rPr>
              <a:t>Overtraining was avoided via :</a:t>
            </a:r>
          </a:p>
          <a:p>
            <a:pPr indent="-69850" lvl="0" marL="0" rtl="0">
              <a:lnSpc>
                <a:spcPct val="115000"/>
              </a:lnSpc>
              <a:spcBef>
                <a:spcPts val="0"/>
              </a:spcBef>
              <a:buClr>
                <a:schemeClr val="dk1"/>
              </a:buClr>
              <a:buSzPct val="68750"/>
              <a:buFont typeface="Arial"/>
              <a:buNone/>
            </a:pPr>
            <a:r>
              <a:rPr lang="en" sz="1600">
                <a:solidFill>
                  <a:srgbClr val="595959"/>
                </a:solidFill>
              </a:rPr>
              <a:t>●  Large data set of more than 40k observations reduces variance;</a:t>
            </a:r>
          </a:p>
          <a:p>
            <a:pPr indent="-69850" lvl="0" marL="0" rtl="0">
              <a:lnSpc>
                <a:spcPct val="115000"/>
              </a:lnSpc>
              <a:spcBef>
                <a:spcPts val="0"/>
              </a:spcBef>
              <a:buClr>
                <a:schemeClr val="dk1"/>
              </a:buClr>
              <a:buSzPct val="68750"/>
              <a:buFont typeface="Arial"/>
              <a:buNone/>
            </a:pPr>
            <a:r>
              <a:rPr lang="en" sz="1600">
                <a:solidFill>
                  <a:srgbClr val="595959"/>
                </a:solidFill>
              </a:rPr>
              <a:t>●  Conducting 10 times cross-validation for each models, all models have similar error    rate(range from 0.10~0.15);</a:t>
            </a:r>
          </a:p>
          <a:p>
            <a:pPr indent="-69850" lvl="0" marL="0" rtl="0">
              <a:lnSpc>
                <a:spcPct val="115000"/>
              </a:lnSpc>
              <a:spcBef>
                <a:spcPts val="0"/>
              </a:spcBef>
              <a:buClr>
                <a:schemeClr val="dk1"/>
              </a:buClr>
              <a:buSzPct val="68750"/>
              <a:buFont typeface="Arial"/>
              <a:buNone/>
            </a:pPr>
            <a:r>
              <a:rPr lang="en" sz="1600">
                <a:solidFill>
                  <a:srgbClr val="595959"/>
                </a:solidFill>
              </a:rPr>
              <a:t>●  In each model, we test the model using the training and test date set, both have similar error rate.</a:t>
            </a:r>
          </a:p>
          <a:p>
            <a:pPr indent="0" lvl="0" marL="0" rtl="0">
              <a:lnSpc>
                <a:spcPct val="115000"/>
              </a:lnSpc>
              <a:spcBef>
                <a:spcPts val="0"/>
              </a:spcBef>
              <a:spcAft>
                <a:spcPts val="1600"/>
              </a:spcAft>
              <a:buNone/>
            </a:pPr>
            <a:r>
              <a:t/>
            </a:r>
            <a:endParaRPr sz="1800">
              <a:solidFill>
                <a:srgbClr val="595959"/>
              </a:solidFill>
            </a:endParaRPr>
          </a:p>
          <a:p>
            <a:pPr indent="-69850" lvl="0" marL="0">
              <a:lnSpc>
                <a:spcPct val="115000"/>
              </a:lnSpc>
              <a:spcBef>
                <a:spcPts val="0"/>
              </a:spcBef>
              <a:spcAft>
                <a:spcPts val="1600"/>
              </a:spcAft>
              <a:buClr>
                <a:schemeClr val="dk1"/>
              </a:buClr>
              <a:buSzPct val="61111"/>
              <a:buFont typeface="Arial"/>
              <a:buNone/>
            </a:pPr>
            <a:r>
              <a:t/>
            </a:r>
            <a:endParaRPr sz="1800">
              <a:solidFill>
                <a:srgbClr val="595959"/>
              </a:solidFill>
            </a:endParaRPr>
          </a:p>
          <a:p>
            <a:pPr indent="-69850" lvl="0" marL="0">
              <a:lnSpc>
                <a:spcPct val="115000"/>
              </a:lnSpc>
              <a:spcBef>
                <a:spcPts val="0"/>
              </a:spcBef>
              <a:spcAft>
                <a:spcPts val="1600"/>
              </a:spcAft>
              <a:buClr>
                <a:schemeClr val="dk1"/>
              </a:buClr>
              <a:buSzPct val="61111"/>
              <a:buFont typeface="Arial"/>
              <a:buNone/>
            </a:pPr>
            <a:r>
              <a:t/>
            </a:r>
            <a:endParaRPr sz="1800">
              <a:solidFill>
                <a:srgbClr val="595959"/>
              </a:solidFill>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04800" y="167279"/>
            <a:ext cx="8229600" cy="857400"/>
          </a:xfrm>
          <a:prstGeom prst="rect">
            <a:avLst/>
          </a:prstGeom>
        </p:spPr>
        <p:txBody>
          <a:bodyPr anchorCtr="0" anchor="ctr" bIns="68575" lIns="68575" rIns="68575" tIns="68575">
            <a:noAutofit/>
          </a:bodyPr>
          <a:lstStyle/>
          <a:p>
            <a:pPr lvl="0">
              <a:spcBef>
                <a:spcPts val="0"/>
              </a:spcBef>
              <a:buNone/>
            </a:pPr>
            <a:r>
              <a:rPr lang="en"/>
              <a:t>It’s a tough choice!</a:t>
            </a:r>
          </a:p>
        </p:txBody>
      </p:sp>
      <p:sp>
        <p:nvSpPr>
          <p:cNvPr id="302" name="Shape 302"/>
          <p:cNvSpPr txBox="1"/>
          <p:nvPr/>
        </p:nvSpPr>
        <p:spPr>
          <a:xfrm rot="-5400000">
            <a:off x="850" y="2299300"/>
            <a:ext cx="1149000" cy="284100"/>
          </a:xfrm>
          <a:prstGeom prst="rect">
            <a:avLst/>
          </a:prstGeom>
          <a:noFill/>
          <a:ln>
            <a:noFill/>
          </a:ln>
        </p:spPr>
        <p:txBody>
          <a:bodyPr anchorCtr="0" anchor="t" bIns="91425" lIns="91425" rIns="91425" tIns="91425">
            <a:noAutofit/>
          </a:bodyPr>
          <a:lstStyle/>
          <a:p>
            <a:pPr lvl="0" algn="ctr">
              <a:spcBef>
                <a:spcPts val="0"/>
              </a:spcBef>
              <a:buNone/>
            </a:pPr>
            <a:r>
              <a:rPr b="1" lang="en" sz="800"/>
              <a:t>Rate</a:t>
            </a:r>
          </a:p>
        </p:txBody>
      </p:sp>
      <p:pic>
        <p:nvPicPr>
          <p:cNvPr id="303" name="Shape 303"/>
          <p:cNvPicPr preferRelativeResize="0"/>
          <p:nvPr/>
        </p:nvPicPr>
        <p:blipFill>
          <a:blip r:embed="rId3">
            <a:alphaModFix/>
          </a:blip>
          <a:stretch>
            <a:fillRect/>
          </a:stretch>
        </p:blipFill>
        <p:spPr>
          <a:xfrm>
            <a:off x="765525" y="1012613"/>
            <a:ext cx="5981073" cy="3118275"/>
          </a:xfrm>
          <a:prstGeom prst="rect">
            <a:avLst/>
          </a:prstGeom>
          <a:noFill/>
          <a:ln cap="flat" cmpd="sng" w="19050">
            <a:solidFill>
              <a:srgbClr val="000000"/>
            </a:solidFill>
            <a:prstDash val="solid"/>
            <a:round/>
            <a:headEnd len="med" w="med" type="none"/>
            <a:tailEnd len="med" w="med" type="none"/>
          </a:ln>
        </p:spPr>
      </p:pic>
      <p:sp>
        <p:nvSpPr>
          <p:cNvPr id="304" name="Shape 304"/>
          <p:cNvSpPr txBox="1"/>
          <p:nvPr/>
        </p:nvSpPr>
        <p:spPr>
          <a:xfrm>
            <a:off x="685300" y="4220350"/>
            <a:ext cx="7801200" cy="5163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dk1"/>
                </a:solidFill>
              </a:rPr>
              <a:t>Model comparison using multiple indexes(rates)</a:t>
            </a:r>
          </a:p>
          <a:p>
            <a:pPr lvl="0" rtl="0">
              <a:lnSpc>
                <a:spcPct val="115000"/>
              </a:lnSpc>
              <a:spcBef>
                <a:spcPts val="0"/>
              </a:spcBef>
              <a:buClr>
                <a:schemeClr val="dk1"/>
              </a:buClr>
              <a:buFont typeface="Arial"/>
              <a:buNone/>
            </a:pPr>
            <a:r>
              <a:rPr lang="en">
                <a:solidFill>
                  <a:schemeClr val="dk1"/>
                </a:solidFill>
              </a:rPr>
              <a:t>Each model has different performance in each index</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152400" y="205979"/>
            <a:ext cx="8229600" cy="857400"/>
          </a:xfrm>
          <a:prstGeom prst="rect">
            <a:avLst/>
          </a:prstGeom>
        </p:spPr>
        <p:txBody>
          <a:bodyPr anchorCtr="0" anchor="ctr" bIns="68575" lIns="68575" rIns="68575" tIns="68575">
            <a:noAutofit/>
          </a:bodyPr>
          <a:lstStyle/>
          <a:p>
            <a:pPr lvl="0">
              <a:spcBef>
                <a:spcPts val="0"/>
              </a:spcBef>
              <a:buNone/>
            </a:pPr>
            <a:r>
              <a:rPr lang="en"/>
              <a:t>Model Selection for Business </a:t>
            </a:r>
          </a:p>
        </p:txBody>
      </p:sp>
      <p:pic>
        <p:nvPicPr>
          <p:cNvPr id="310" name="Shape 310"/>
          <p:cNvPicPr preferRelativeResize="0"/>
          <p:nvPr/>
        </p:nvPicPr>
        <p:blipFill>
          <a:blip r:embed="rId3">
            <a:alphaModFix/>
          </a:blip>
          <a:stretch>
            <a:fillRect/>
          </a:stretch>
        </p:blipFill>
        <p:spPr>
          <a:xfrm>
            <a:off x="7017169" y="1893694"/>
            <a:ext cx="2068225" cy="419849"/>
          </a:xfrm>
          <a:prstGeom prst="rect">
            <a:avLst/>
          </a:prstGeom>
          <a:noFill/>
          <a:ln>
            <a:noFill/>
          </a:ln>
        </p:spPr>
      </p:pic>
      <p:pic>
        <p:nvPicPr>
          <p:cNvPr id="311" name="Shape 311"/>
          <p:cNvPicPr preferRelativeResize="0"/>
          <p:nvPr/>
        </p:nvPicPr>
        <p:blipFill>
          <a:blip r:embed="rId4">
            <a:alphaModFix/>
          </a:blip>
          <a:stretch>
            <a:fillRect/>
          </a:stretch>
        </p:blipFill>
        <p:spPr>
          <a:xfrm>
            <a:off x="912100" y="1215766"/>
            <a:ext cx="6103953" cy="3182321"/>
          </a:xfrm>
          <a:prstGeom prst="rect">
            <a:avLst/>
          </a:prstGeom>
          <a:noFill/>
          <a:ln>
            <a:noFill/>
          </a:ln>
        </p:spPr>
      </p:pic>
      <p:sp>
        <p:nvSpPr>
          <p:cNvPr id="312" name="Shape 312"/>
          <p:cNvSpPr txBox="1"/>
          <p:nvPr/>
        </p:nvSpPr>
        <p:spPr>
          <a:xfrm>
            <a:off x="1474200" y="4475925"/>
            <a:ext cx="5586000" cy="323100"/>
          </a:xfrm>
          <a:prstGeom prst="rect">
            <a:avLst/>
          </a:prstGeom>
          <a:noFill/>
          <a:ln>
            <a:noFill/>
          </a:ln>
        </p:spPr>
        <p:txBody>
          <a:bodyPr anchorCtr="0" anchor="t" bIns="91425" lIns="91425" rIns="91425" tIns="91425">
            <a:noAutofit/>
          </a:bodyPr>
          <a:lstStyle/>
          <a:p>
            <a:pPr lvl="0">
              <a:spcBef>
                <a:spcPts val="0"/>
              </a:spcBef>
              <a:buNone/>
            </a:pPr>
            <a:r>
              <a:rPr lang="en"/>
              <a:t>Profits = Revenue - Expense = TP * b - (FP + TN) * 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05979"/>
            <a:ext cx="8229600" cy="857400"/>
          </a:xfrm>
          <a:prstGeom prst="rect">
            <a:avLst/>
          </a:prstGeom>
        </p:spPr>
        <p:txBody>
          <a:bodyPr anchorCtr="0" anchor="ctr" bIns="68575" lIns="68575" rIns="68575" tIns="68575">
            <a:noAutofit/>
          </a:bodyPr>
          <a:lstStyle/>
          <a:p>
            <a:pPr lvl="0">
              <a:spcBef>
                <a:spcPts val="0"/>
              </a:spcBef>
              <a:buNone/>
            </a:pPr>
            <a:r>
              <a:rPr lang="en"/>
              <a:t>Higher profits, better model</a:t>
            </a:r>
          </a:p>
        </p:txBody>
      </p:sp>
      <p:pic>
        <p:nvPicPr>
          <p:cNvPr id="318" name="Shape 318"/>
          <p:cNvPicPr preferRelativeResize="0"/>
          <p:nvPr/>
        </p:nvPicPr>
        <p:blipFill>
          <a:blip r:embed="rId3">
            <a:alphaModFix/>
          </a:blip>
          <a:stretch>
            <a:fillRect/>
          </a:stretch>
        </p:blipFill>
        <p:spPr>
          <a:xfrm>
            <a:off x="940600" y="1215775"/>
            <a:ext cx="5448651" cy="2648400"/>
          </a:xfrm>
          <a:prstGeom prst="rect">
            <a:avLst/>
          </a:prstGeom>
          <a:noFill/>
          <a:ln cap="flat" cmpd="sng" w="19050">
            <a:solidFill>
              <a:srgbClr val="000000"/>
            </a:solidFill>
            <a:prstDash val="solid"/>
            <a:round/>
            <a:headEnd len="med" w="med" type="none"/>
            <a:tailEnd len="med" w="med" type="none"/>
          </a:ln>
        </p:spPr>
      </p:pic>
      <p:sp>
        <p:nvSpPr>
          <p:cNvPr id="319" name="Shape 319"/>
          <p:cNvSpPr txBox="1"/>
          <p:nvPr/>
        </p:nvSpPr>
        <p:spPr>
          <a:xfrm>
            <a:off x="812750" y="3934100"/>
            <a:ext cx="7721700" cy="4863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en"/>
              <a:t>When R is low, logistic regression performs badly but as R increases logistic regression outperforms the other models</a:t>
            </a:r>
          </a:p>
          <a:p>
            <a:pPr indent="-228600" lvl="0" marL="457200" rtl="0">
              <a:spcBef>
                <a:spcPts val="0"/>
              </a:spcBef>
              <a:buAutoNum type="arabicPeriod"/>
            </a:pPr>
            <a:r>
              <a:rPr lang="en"/>
              <a:t>If the revenue units is divided by advertisement cost per customer then the selection of the model will be left up to the bank as they are all similar at the low profit level.</a:t>
            </a:r>
          </a:p>
        </p:txBody>
      </p:sp>
      <p:sp>
        <p:nvSpPr>
          <p:cNvPr id="320" name="Shape 320"/>
          <p:cNvSpPr txBox="1"/>
          <p:nvPr/>
        </p:nvSpPr>
        <p:spPr>
          <a:xfrm>
            <a:off x="6410400" y="1223625"/>
            <a:ext cx="2505300" cy="1116600"/>
          </a:xfrm>
          <a:prstGeom prst="rect">
            <a:avLst/>
          </a:prstGeom>
          <a:noFill/>
          <a:ln>
            <a:noFill/>
          </a:ln>
        </p:spPr>
        <p:txBody>
          <a:bodyPr anchorCtr="0" anchor="t" bIns="91425" lIns="91425" rIns="91425" tIns="91425">
            <a:noAutofit/>
          </a:bodyPr>
          <a:lstStyle/>
          <a:p>
            <a:pPr indent="-304800" lvl="0" marL="457200" rtl="0">
              <a:spcBef>
                <a:spcPts val="0"/>
              </a:spcBef>
              <a:buSzPct val="100000"/>
              <a:buChar char="●"/>
            </a:pPr>
            <a:r>
              <a:rPr b="1" lang="en" sz="1200"/>
              <a:t>a </a:t>
            </a:r>
            <a:r>
              <a:rPr b="1" lang="en" sz="1200"/>
              <a:t>=</a:t>
            </a:r>
            <a:r>
              <a:rPr lang="en" sz="1200"/>
              <a:t> cost for marketing</a:t>
            </a:r>
          </a:p>
          <a:p>
            <a:pPr indent="-304800" lvl="0" marL="457200" rtl="0">
              <a:spcBef>
                <a:spcPts val="0"/>
              </a:spcBef>
              <a:buSzPct val="100000"/>
              <a:buChar char="●"/>
            </a:pPr>
            <a:r>
              <a:rPr b="1" lang="en" sz="1200"/>
              <a:t>b</a:t>
            </a:r>
            <a:r>
              <a:rPr b="1" lang="en" sz="1200"/>
              <a:t> =</a:t>
            </a:r>
            <a:r>
              <a:rPr lang="en" sz="1200"/>
              <a:t> revenue per successful customer</a:t>
            </a:r>
          </a:p>
          <a:p>
            <a:pPr indent="-304800" lvl="0" marL="457200" rtl="0">
              <a:spcBef>
                <a:spcPts val="0"/>
              </a:spcBef>
              <a:buSzPct val="100000"/>
              <a:buChar char="●"/>
            </a:pPr>
            <a:r>
              <a:rPr b="1" lang="en" sz="1200"/>
              <a:t>R </a:t>
            </a:r>
            <a:r>
              <a:rPr b="1" lang="en" sz="1200"/>
              <a:t>= b/a</a:t>
            </a:r>
          </a:p>
          <a:p>
            <a:pPr indent="-304800" lvl="0" marL="457200">
              <a:spcBef>
                <a:spcPts val="0"/>
              </a:spcBef>
              <a:buSzPct val="100000"/>
              <a:buChar char="●"/>
            </a:pPr>
            <a:r>
              <a:rPr b="1" lang="en" sz="1200"/>
              <a:t>Profits = TP * R - (FP+FN)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722312" y="3305175"/>
            <a:ext cx="7772400" cy="1021500"/>
          </a:xfrm>
          <a:prstGeom prst="rect">
            <a:avLst/>
          </a:prstGeom>
          <a:noFill/>
          <a:ln>
            <a:noFill/>
          </a:ln>
        </p:spPr>
        <p:txBody>
          <a:bodyPr anchorCtr="0" anchor="t" bIns="45725" lIns="91425" rIns="91425" tIns="45725">
            <a:noAutofit/>
          </a:bodyPr>
          <a:lstStyle/>
          <a:p>
            <a:pPr indent="0" lvl="0" marL="0" marR="0" rtl="0" algn="l">
              <a:spcBef>
                <a:spcPts val="0"/>
              </a:spcBef>
              <a:buClr>
                <a:schemeClr val="dk2"/>
              </a:buClr>
              <a:buSzPct val="25000"/>
              <a:buFont typeface="Arial"/>
              <a:buNone/>
            </a:pPr>
            <a:r>
              <a:rPr lang="en"/>
              <a:t>INTERPRETATION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9"/>
            <a:ext cx="8229600" cy="857400"/>
          </a:xfrm>
          <a:prstGeom prst="rect">
            <a:avLst/>
          </a:prstGeom>
          <a:noFill/>
          <a:ln>
            <a:noFill/>
          </a:ln>
        </p:spPr>
        <p:txBody>
          <a:bodyPr anchorCtr="0" anchor="ctr" bIns="45725" lIns="91425" rIns="91425" tIns="45725">
            <a:noAutofit/>
          </a:bodyPr>
          <a:lstStyle/>
          <a:p>
            <a:pPr indent="0" lvl="0" marL="0" marR="0" rtl="0" algn="ctr">
              <a:spcBef>
                <a:spcPts val="0"/>
              </a:spcBef>
              <a:buClr>
                <a:schemeClr val="dk2"/>
              </a:buClr>
              <a:buSzPct val="25000"/>
              <a:buFont typeface="Arial"/>
              <a:buNone/>
            </a:pPr>
            <a:r>
              <a:rPr b="0" i="0" lang="en" sz="4400" u="none" cap="none" strike="noStrike">
                <a:solidFill>
                  <a:schemeClr val="dk2"/>
                </a:solidFill>
                <a:latin typeface="Arial"/>
                <a:ea typeface="Arial"/>
                <a:cs typeface="Arial"/>
                <a:sym typeface="Arial"/>
              </a:rPr>
              <a:t>Agenda</a:t>
            </a:r>
          </a:p>
        </p:txBody>
      </p:sp>
      <p:sp>
        <p:nvSpPr>
          <p:cNvPr id="184" name="Shape 184"/>
          <p:cNvSpPr txBox="1"/>
          <p:nvPr>
            <p:ph idx="1" type="body"/>
          </p:nvPr>
        </p:nvSpPr>
        <p:spPr>
          <a:xfrm>
            <a:off x="457200" y="1200150"/>
            <a:ext cx="8229600" cy="3394500"/>
          </a:xfrm>
          <a:prstGeom prst="rect">
            <a:avLst/>
          </a:prstGeom>
          <a:noFill/>
          <a:ln>
            <a:noFill/>
          </a:ln>
        </p:spPr>
        <p:txBody>
          <a:bodyPr anchorCtr="0" anchor="t" bIns="45725" lIns="91425" rIns="91425" tIns="45725">
            <a:noAutofit/>
          </a:bodyPr>
          <a:lstStyle/>
          <a:p>
            <a:pPr indent="-342900" lvl="0" marL="800100" marR="0" rtl="0" algn="l">
              <a:spcBef>
                <a:spcPts val="0"/>
              </a:spcBef>
              <a:spcAft>
                <a:spcPts val="0"/>
              </a:spcAft>
              <a:buClr>
                <a:schemeClr val="dk2"/>
              </a:buClr>
              <a:buSzPct val="100000"/>
              <a:buFont typeface="Arial"/>
            </a:pPr>
            <a:r>
              <a:rPr lang="en"/>
              <a:t>Business Problem</a:t>
            </a:r>
          </a:p>
          <a:p>
            <a:pPr indent="-342900" lvl="0" marL="800100" marR="0" rtl="0" algn="l">
              <a:spcBef>
                <a:spcPts val="600"/>
              </a:spcBef>
              <a:spcAft>
                <a:spcPts val="0"/>
              </a:spcAft>
              <a:buClr>
                <a:schemeClr val="dk2"/>
              </a:buClr>
              <a:buSzPct val="100000"/>
              <a:buFont typeface="Arial"/>
            </a:pPr>
            <a:r>
              <a:rPr lang="en"/>
              <a:t>Data Modeling</a:t>
            </a:r>
          </a:p>
          <a:p>
            <a:pPr indent="-342900" lvl="0" marL="800100" marR="0" rtl="0" algn="l">
              <a:spcBef>
                <a:spcPts val="600"/>
              </a:spcBef>
              <a:spcAft>
                <a:spcPts val="0"/>
              </a:spcAft>
              <a:buClr>
                <a:schemeClr val="dk2"/>
              </a:buClr>
              <a:buSzPct val="100000"/>
              <a:buFont typeface="Arial"/>
            </a:pPr>
            <a:r>
              <a:rPr lang="en"/>
              <a:t>Accuracy</a:t>
            </a:r>
          </a:p>
          <a:p>
            <a:pPr indent="-342900" lvl="0" marL="800100" marR="0" rtl="0" algn="l">
              <a:spcBef>
                <a:spcPts val="600"/>
              </a:spcBef>
              <a:buClr>
                <a:schemeClr val="dk2"/>
              </a:buClr>
              <a:buSzPct val="100000"/>
              <a:buFont typeface="Arial"/>
            </a:pPr>
            <a:r>
              <a:rPr lang="en"/>
              <a:t>Interpretation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90150" y="205979"/>
            <a:ext cx="8229600" cy="857400"/>
          </a:xfrm>
          <a:prstGeom prst="rect">
            <a:avLst/>
          </a:prstGeom>
        </p:spPr>
        <p:txBody>
          <a:bodyPr anchorCtr="0" anchor="ctr" bIns="68575" lIns="68575" rIns="68575" tIns="68575">
            <a:noAutofit/>
          </a:bodyPr>
          <a:lstStyle/>
          <a:p>
            <a:pPr lvl="0" rtl="0">
              <a:spcBef>
                <a:spcPts val="0"/>
              </a:spcBef>
              <a:buNone/>
            </a:pPr>
            <a:r>
              <a:rPr lang="en"/>
              <a:t>Interpretation of Results</a:t>
            </a:r>
          </a:p>
        </p:txBody>
      </p:sp>
      <p:sp>
        <p:nvSpPr>
          <p:cNvPr id="331" name="Shape 331"/>
          <p:cNvSpPr txBox="1"/>
          <p:nvPr>
            <p:ph idx="1" type="body"/>
          </p:nvPr>
        </p:nvSpPr>
        <p:spPr>
          <a:xfrm>
            <a:off x="457200" y="1200150"/>
            <a:ext cx="8229600" cy="3394500"/>
          </a:xfrm>
          <a:prstGeom prst="rect">
            <a:avLst/>
          </a:prstGeom>
        </p:spPr>
        <p:txBody>
          <a:bodyPr anchorCtr="0" anchor="t" bIns="68575" lIns="68575" rIns="68575" tIns="68575">
            <a:noAutofit/>
          </a:bodyPr>
          <a:lstStyle/>
          <a:p>
            <a:pPr indent="-317500" lvl="0" marL="457200" rtl="0">
              <a:lnSpc>
                <a:spcPct val="115000"/>
              </a:lnSpc>
              <a:spcBef>
                <a:spcPts val="0"/>
              </a:spcBef>
              <a:spcAft>
                <a:spcPts val="1000"/>
              </a:spcAft>
              <a:buClr>
                <a:srgbClr val="595959"/>
              </a:buClr>
              <a:buSzPct val="100000"/>
              <a:buFont typeface="Arial"/>
              <a:buChar char="●"/>
            </a:pPr>
            <a:r>
              <a:rPr lang="en" sz="1400">
                <a:solidFill>
                  <a:srgbClr val="595959"/>
                </a:solidFill>
              </a:rPr>
              <a:t>With the business scenario facing the Portuguese Bank, we would recommend the selection of the Logistic Regression Model because it produced the largest True Positive Rate (83.1%), which would ultimately leads to the most profit.</a:t>
            </a:r>
          </a:p>
          <a:p>
            <a:pPr indent="-317500" lvl="0" marL="457200" rtl="0">
              <a:lnSpc>
                <a:spcPct val="115000"/>
              </a:lnSpc>
              <a:spcBef>
                <a:spcPts val="0"/>
              </a:spcBef>
              <a:spcAft>
                <a:spcPts val="1000"/>
              </a:spcAft>
              <a:buClr>
                <a:srgbClr val="595959"/>
              </a:buClr>
              <a:buSzPct val="100000"/>
              <a:buFont typeface="Arial"/>
              <a:buChar char="●"/>
            </a:pPr>
            <a:r>
              <a:rPr lang="en" sz="1400">
                <a:solidFill>
                  <a:srgbClr val="595959"/>
                </a:solidFill>
              </a:rPr>
              <a:t>Similarly, the logistic regression has the lowest False Negative Rate (FNR) which only adds to to it’s validity as the best model. This is especially true in this particular context because a FNR means that we assume that a customer will opt for a term deposit but they do not actually sign up. This is damaging for the bank’s business forecasts. </a:t>
            </a:r>
          </a:p>
          <a:p>
            <a:pPr indent="-317500" lvl="0" marL="457200" rtl="0">
              <a:lnSpc>
                <a:spcPct val="115000"/>
              </a:lnSpc>
              <a:spcBef>
                <a:spcPts val="0"/>
              </a:spcBef>
              <a:spcAft>
                <a:spcPts val="1000"/>
              </a:spcAft>
              <a:buClr>
                <a:srgbClr val="595959"/>
              </a:buClr>
              <a:buSzPct val="100000"/>
              <a:buFont typeface="Arial"/>
              <a:buChar char="●"/>
            </a:pPr>
            <a:r>
              <a:rPr lang="en" sz="1400">
                <a:solidFill>
                  <a:srgbClr val="595959"/>
                </a:solidFill>
              </a:rPr>
              <a:t>A False Positive Rate (FPR) assumes unexpected customers in the model’s prediction end up signing up for a term deposit. This is not as much of a concern as the FNR as they don’t affect the business forecasts negatively.</a:t>
            </a:r>
          </a:p>
          <a:p>
            <a:pPr indent="0" lvl="0" marL="203200" rtl="0">
              <a:spcBef>
                <a:spcPts val="0"/>
              </a:spcBef>
              <a:buNone/>
            </a:pPr>
            <a:r>
              <a:t/>
            </a:r>
            <a:endParaRPr/>
          </a:p>
        </p:txBody>
      </p:sp>
      <p:sp>
        <p:nvSpPr>
          <p:cNvPr id="332" name="Shape 332"/>
          <p:cNvSpPr txBox="1"/>
          <p:nvPr/>
        </p:nvSpPr>
        <p:spPr>
          <a:xfrm>
            <a:off x="474950" y="4162975"/>
            <a:ext cx="8355900" cy="554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en"/>
              <a:t>Conclusion: </a:t>
            </a:r>
            <a:r>
              <a:rPr lang="en"/>
              <a:t>By using the Logistic Regression model, we can effectively target customers who are not aware of the term deposits </a:t>
            </a:r>
            <a:r>
              <a:rPr b="1" lang="en"/>
              <a:t>and</a:t>
            </a:r>
            <a:r>
              <a:rPr lang="en"/>
              <a:t> are likely to open an account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722312" y="3305175"/>
            <a:ext cx="7772400" cy="1021500"/>
          </a:xfrm>
          <a:prstGeom prst="rect">
            <a:avLst/>
          </a:prstGeom>
          <a:noFill/>
          <a:ln>
            <a:noFill/>
          </a:ln>
        </p:spPr>
        <p:txBody>
          <a:bodyPr anchorCtr="0" anchor="t" bIns="45725" lIns="91425" rIns="91425" tIns="45725">
            <a:noAutofit/>
          </a:bodyPr>
          <a:lstStyle/>
          <a:p>
            <a:pPr indent="0" lvl="0" marL="0" marR="0" rtl="0" algn="l">
              <a:spcBef>
                <a:spcPts val="0"/>
              </a:spcBef>
              <a:buClr>
                <a:schemeClr val="dk2"/>
              </a:buClr>
              <a:buSzPct val="25000"/>
              <a:buFont typeface="Arial"/>
              <a:buNone/>
            </a:pPr>
            <a:r>
              <a:rPr lang="en"/>
              <a:t>BUSINESS PROBLEM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p:nvPr/>
        </p:nvSpPr>
        <p:spPr>
          <a:xfrm flipH="1" rot="8223814">
            <a:off x="1526010" y="357913"/>
            <a:ext cx="3081094" cy="2890479"/>
          </a:xfrm>
          <a:custGeom>
            <a:pathLst>
              <a:path extrusionOk="0" h="120000" w="120000">
                <a:moveTo>
                  <a:pt x="87085" y="0"/>
                </a:moveTo>
                <a:cubicBezTo>
                  <a:pt x="85885" y="49368"/>
                  <a:pt x="36171" y="75285"/>
                  <a:pt x="171" y="53292"/>
                </a:cubicBezTo>
                <a:cubicBezTo>
                  <a:pt x="0" y="61961"/>
                  <a:pt x="1371" y="75102"/>
                  <a:pt x="8400" y="86326"/>
                </a:cubicBezTo>
                <a:cubicBezTo>
                  <a:pt x="15428" y="97551"/>
                  <a:pt x="22800" y="107224"/>
                  <a:pt x="40542" y="113612"/>
                </a:cubicBezTo>
                <a:cubicBezTo>
                  <a:pt x="58285" y="120000"/>
                  <a:pt x="83828" y="116623"/>
                  <a:pt x="100542" y="97733"/>
                </a:cubicBezTo>
                <a:cubicBezTo>
                  <a:pt x="117257" y="78844"/>
                  <a:pt x="119999" y="55939"/>
                  <a:pt x="114599" y="36958"/>
                </a:cubicBezTo>
                <a:cubicBezTo>
                  <a:pt x="109199" y="17977"/>
                  <a:pt x="97714" y="5840"/>
                  <a:pt x="87085" y="0"/>
                </a:cubicBezTo>
                <a:close/>
              </a:path>
            </a:pathLst>
          </a:custGeom>
          <a:solidFill>
            <a:srgbClr val="115740"/>
          </a:solid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l">
              <a:spcBef>
                <a:spcPts val="0"/>
              </a:spcBef>
              <a:buNone/>
            </a:pPr>
            <a:r>
              <a:t/>
            </a:r>
            <a:endParaRPr sz="2000">
              <a:solidFill>
                <a:srgbClr val="000000"/>
              </a:solidFill>
              <a:latin typeface="Arial"/>
              <a:ea typeface="Arial"/>
              <a:cs typeface="Arial"/>
              <a:sym typeface="Arial"/>
            </a:endParaRPr>
          </a:p>
        </p:txBody>
      </p:sp>
      <p:sp>
        <p:nvSpPr>
          <p:cNvPr id="195" name="Shape 195"/>
          <p:cNvSpPr/>
          <p:nvPr/>
        </p:nvSpPr>
        <p:spPr>
          <a:xfrm flipH="1" rot="-6200321">
            <a:off x="3211292" y="925450"/>
            <a:ext cx="3077932" cy="2896086"/>
          </a:xfrm>
          <a:custGeom>
            <a:pathLst>
              <a:path extrusionOk="0" h="120000" w="120000">
                <a:moveTo>
                  <a:pt x="87085" y="0"/>
                </a:moveTo>
                <a:cubicBezTo>
                  <a:pt x="85885" y="49368"/>
                  <a:pt x="36171" y="75285"/>
                  <a:pt x="171" y="53292"/>
                </a:cubicBezTo>
                <a:cubicBezTo>
                  <a:pt x="0" y="61961"/>
                  <a:pt x="1371" y="75102"/>
                  <a:pt x="8400" y="86326"/>
                </a:cubicBezTo>
                <a:cubicBezTo>
                  <a:pt x="15428" y="97551"/>
                  <a:pt x="22800" y="107224"/>
                  <a:pt x="40542" y="113612"/>
                </a:cubicBezTo>
                <a:cubicBezTo>
                  <a:pt x="58285" y="120000"/>
                  <a:pt x="83828" y="116623"/>
                  <a:pt x="100542" y="97733"/>
                </a:cubicBezTo>
                <a:cubicBezTo>
                  <a:pt x="117257" y="78844"/>
                  <a:pt x="119999" y="55939"/>
                  <a:pt x="114599" y="36958"/>
                </a:cubicBezTo>
                <a:cubicBezTo>
                  <a:pt x="109199" y="17977"/>
                  <a:pt x="97714" y="5840"/>
                  <a:pt x="87085" y="0"/>
                </a:cubicBezTo>
                <a:close/>
              </a:path>
            </a:pathLst>
          </a:custGeom>
          <a:solidFill>
            <a:srgbClr val="082B1F"/>
          </a:solid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l">
              <a:spcBef>
                <a:spcPts val="0"/>
              </a:spcBef>
              <a:buNone/>
            </a:pPr>
            <a:r>
              <a:t/>
            </a:r>
            <a:endParaRPr sz="2000">
              <a:solidFill>
                <a:srgbClr val="000000"/>
              </a:solidFill>
              <a:latin typeface="Arial"/>
              <a:ea typeface="Arial"/>
              <a:cs typeface="Arial"/>
              <a:sym typeface="Arial"/>
            </a:endParaRPr>
          </a:p>
        </p:txBody>
      </p:sp>
      <p:grpSp>
        <p:nvGrpSpPr>
          <p:cNvPr id="196" name="Shape 196"/>
          <p:cNvGrpSpPr/>
          <p:nvPr/>
        </p:nvGrpSpPr>
        <p:grpSpPr>
          <a:xfrm>
            <a:off x="1585365" y="1653547"/>
            <a:ext cx="3558900" cy="3692400"/>
            <a:chOff x="7224165" y="3101347"/>
            <a:chExt cx="3558900" cy="3692400"/>
          </a:xfrm>
        </p:grpSpPr>
        <p:sp>
          <p:nvSpPr>
            <p:cNvPr id="197" name="Shape 197"/>
            <p:cNvSpPr/>
            <p:nvPr/>
          </p:nvSpPr>
          <p:spPr>
            <a:xfrm rot="4550024">
              <a:off x="7464613" y="3500770"/>
              <a:ext cx="3078003" cy="2893554"/>
            </a:xfrm>
            <a:custGeom>
              <a:pathLst>
                <a:path extrusionOk="0" h="120000" w="120000">
                  <a:moveTo>
                    <a:pt x="87085" y="0"/>
                  </a:moveTo>
                  <a:cubicBezTo>
                    <a:pt x="85885" y="49368"/>
                    <a:pt x="36171" y="75285"/>
                    <a:pt x="171" y="53292"/>
                  </a:cubicBezTo>
                  <a:cubicBezTo>
                    <a:pt x="0" y="61961"/>
                    <a:pt x="1371" y="75102"/>
                    <a:pt x="8400" y="86326"/>
                  </a:cubicBezTo>
                  <a:cubicBezTo>
                    <a:pt x="15428" y="97551"/>
                    <a:pt x="22800" y="107224"/>
                    <a:pt x="40542" y="113612"/>
                  </a:cubicBezTo>
                  <a:cubicBezTo>
                    <a:pt x="58285" y="120000"/>
                    <a:pt x="83828" y="116623"/>
                    <a:pt x="100542" y="97733"/>
                  </a:cubicBezTo>
                  <a:cubicBezTo>
                    <a:pt x="117257" y="78844"/>
                    <a:pt x="119999" y="55939"/>
                    <a:pt x="114599" y="36958"/>
                  </a:cubicBezTo>
                  <a:cubicBezTo>
                    <a:pt x="109199" y="17977"/>
                    <a:pt x="97714" y="5840"/>
                    <a:pt x="87085" y="0"/>
                  </a:cubicBezTo>
                  <a:close/>
                </a:path>
              </a:pathLst>
            </a:custGeom>
            <a:solidFill>
              <a:srgbClr val="B9975B"/>
            </a:solid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l">
                <a:spcBef>
                  <a:spcPts val="0"/>
                </a:spcBef>
                <a:buNone/>
              </a:pPr>
              <a:r>
                <a:t/>
              </a:r>
              <a:endParaRPr sz="2000">
                <a:solidFill>
                  <a:srgbClr val="000000"/>
                </a:solidFill>
                <a:latin typeface="Arial"/>
                <a:ea typeface="Arial"/>
                <a:cs typeface="Arial"/>
                <a:sym typeface="Arial"/>
              </a:endParaRPr>
            </a:p>
          </p:txBody>
        </p:sp>
        <p:sp>
          <p:nvSpPr>
            <p:cNvPr id="198" name="Shape 198"/>
            <p:cNvSpPr txBox="1"/>
            <p:nvPr/>
          </p:nvSpPr>
          <p:spPr>
            <a:xfrm>
              <a:off x="7556675" y="4614425"/>
              <a:ext cx="2293800" cy="1597200"/>
            </a:xfrm>
            <a:prstGeom prst="rect">
              <a:avLst/>
            </a:prstGeom>
            <a:noFill/>
            <a:ln>
              <a:noFill/>
            </a:ln>
          </p:spPr>
          <p:txBody>
            <a:bodyPr anchorCtr="0" anchor="t" bIns="0" lIns="0" rIns="0" tIns="0">
              <a:noAutofit/>
            </a:bodyPr>
            <a:lstStyle/>
            <a:p>
              <a:pPr indent="0" lvl="0" marL="0" marR="0" rtl="0" algn="ctr">
                <a:spcBef>
                  <a:spcPts val="0"/>
                </a:spcBef>
                <a:spcAft>
                  <a:spcPts val="0"/>
                </a:spcAft>
                <a:buSzPct val="25000"/>
                <a:buNone/>
              </a:pPr>
              <a:r>
                <a:rPr b="1" lang="en" sz="1800">
                  <a:solidFill>
                    <a:srgbClr val="000000"/>
                  </a:solidFill>
                </a:rPr>
                <a:t>Term </a:t>
              </a:r>
            </a:p>
            <a:p>
              <a:pPr indent="0" lvl="0" marL="0" marR="0" rtl="0" algn="ctr">
                <a:spcBef>
                  <a:spcPts val="0"/>
                </a:spcBef>
                <a:spcAft>
                  <a:spcPts val="0"/>
                </a:spcAft>
                <a:buSzPct val="25000"/>
                <a:buNone/>
              </a:pPr>
              <a:r>
                <a:rPr b="1" lang="en" sz="1800">
                  <a:solidFill>
                    <a:srgbClr val="000000"/>
                  </a:solidFill>
                </a:rPr>
                <a:t>Deposits:</a:t>
              </a:r>
            </a:p>
            <a:p>
              <a:pPr indent="0" lvl="0" marL="457200" rtl="0">
                <a:lnSpc>
                  <a:spcPct val="115000"/>
                </a:lnSpc>
                <a:spcBef>
                  <a:spcPts val="0"/>
                </a:spcBef>
                <a:spcAft>
                  <a:spcPts val="1600"/>
                </a:spcAft>
                <a:buNone/>
              </a:pPr>
              <a:r>
                <a:rPr lang="en" sz="1500"/>
                <a:t>fixed life investment strategies, withdrawn at maturity</a:t>
              </a:r>
            </a:p>
          </p:txBody>
        </p:sp>
      </p:grpSp>
      <p:sp>
        <p:nvSpPr>
          <p:cNvPr id="199" name="Shape 199"/>
          <p:cNvSpPr txBox="1"/>
          <p:nvPr/>
        </p:nvSpPr>
        <p:spPr>
          <a:xfrm>
            <a:off x="1943450" y="629650"/>
            <a:ext cx="2093100" cy="1023900"/>
          </a:xfrm>
          <a:prstGeom prst="rect">
            <a:avLst/>
          </a:prstGeom>
          <a:noFill/>
          <a:ln>
            <a:noFill/>
          </a:ln>
        </p:spPr>
        <p:txBody>
          <a:bodyPr anchorCtr="0" anchor="t" bIns="0" lIns="0" rIns="0" tIns="0">
            <a:noAutofit/>
          </a:bodyPr>
          <a:lstStyle/>
          <a:p>
            <a:pPr indent="0" lvl="0" marL="0" marR="0" rtl="0" algn="ctr">
              <a:spcBef>
                <a:spcPts val="800"/>
              </a:spcBef>
              <a:buSzPct val="25000"/>
              <a:buNone/>
            </a:pPr>
            <a:r>
              <a:rPr b="1" lang="en" sz="1600">
                <a:solidFill>
                  <a:srgbClr val="FFFFFF"/>
                </a:solidFill>
              </a:rPr>
              <a:t>Whether or not current bank members would subscribe to a term deposit</a:t>
            </a:r>
          </a:p>
        </p:txBody>
      </p:sp>
      <p:sp>
        <p:nvSpPr>
          <p:cNvPr id="200" name="Shape 200"/>
          <p:cNvSpPr txBox="1"/>
          <p:nvPr/>
        </p:nvSpPr>
        <p:spPr>
          <a:xfrm>
            <a:off x="4292600" y="1193897"/>
            <a:ext cx="1956000" cy="1597200"/>
          </a:xfrm>
          <a:prstGeom prst="rect">
            <a:avLst/>
          </a:prstGeom>
          <a:noFill/>
          <a:ln>
            <a:noFill/>
          </a:ln>
        </p:spPr>
        <p:txBody>
          <a:bodyPr anchorCtr="0" anchor="t" bIns="0" lIns="0" rIns="0" tIns="0">
            <a:noAutofit/>
          </a:bodyPr>
          <a:lstStyle/>
          <a:p>
            <a:pPr indent="0" lvl="0" marL="0" marR="0" rtl="0" algn="ctr">
              <a:spcBef>
                <a:spcPts val="0"/>
              </a:spcBef>
              <a:spcAft>
                <a:spcPts val="0"/>
              </a:spcAft>
              <a:buSzPct val="25000"/>
              <a:buNone/>
            </a:pPr>
            <a:r>
              <a:rPr b="1" lang="en" sz="1800">
                <a:solidFill>
                  <a:srgbClr val="FFFFFF"/>
                </a:solidFill>
              </a:rPr>
              <a:t>Data:</a:t>
            </a:r>
          </a:p>
          <a:p>
            <a:pPr indent="0" lvl="0" marL="0" marR="0" rtl="0" algn="ctr">
              <a:spcBef>
                <a:spcPts val="800"/>
              </a:spcBef>
              <a:buSzPct val="25000"/>
              <a:buNone/>
            </a:pPr>
            <a:r>
              <a:rPr lang="en" sz="1500">
                <a:solidFill>
                  <a:srgbClr val="FFFFFF"/>
                </a:solidFill>
              </a:rPr>
              <a:t>Collected from</a:t>
            </a:r>
          </a:p>
          <a:p>
            <a:pPr indent="0" lvl="0" marL="0" marR="0" rtl="0" algn="ctr">
              <a:spcBef>
                <a:spcPts val="800"/>
              </a:spcBef>
              <a:buSzPct val="25000"/>
              <a:buNone/>
            </a:pPr>
            <a:r>
              <a:rPr lang="en" sz="1500">
                <a:solidFill>
                  <a:srgbClr val="FFFFFF"/>
                </a:solidFill>
              </a:rPr>
              <a:t>phone calls</a:t>
            </a:r>
          </a:p>
          <a:p>
            <a:pPr indent="0" lvl="0" marL="0" marR="0" rtl="0" algn="ctr">
              <a:spcBef>
                <a:spcPts val="800"/>
              </a:spcBef>
              <a:buSzPct val="25000"/>
              <a:buNone/>
            </a:pPr>
            <a:r>
              <a:rPr lang="en" sz="1500">
                <a:solidFill>
                  <a:srgbClr val="FFFFFF"/>
                </a:solidFill>
              </a:rPr>
              <a:t>between</a:t>
            </a:r>
          </a:p>
          <a:p>
            <a:pPr indent="0" lvl="0" marL="0" marR="0" rtl="0" algn="ctr">
              <a:spcBef>
                <a:spcPts val="800"/>
              </a:spcBef>
              <a:buSzPct val="25000"/>
              <a:buNone/>
            </a:pPr>
            <a:r>
              <a:rPr lang="en" sz="1500">
                <a:solidFill>
                  <a:srgbClr val="FFFFFF"/>
                </a:solidFill>
              </a:rPr>
              <a:t>employees </a:t>
            </a:r>
          </a:p>
          <a:p>
            <a:pPr indent="0" lvl="0" marL="0" marR="0" rtl="0" algn="ctr">
              <a:spcBef>
                <a:spcPts val="800"/>
              </a:spcBef>
              <a:buSzPct val="25000"/>
              <a:buNone/>
            </a:pPr>
            <a:r>
              <a:rPr lang="en" sz="1500">
                <a:solidFill>
                  <a:srgbClr val="FFFFFF"/>
                </a:solidFill>
              </a:rPr>
              <a:t>and customers</a:t>
            </a:r>
          </a:p>
        </p:txBody>
      </p:sp>
      <p:sp>
        <p:nvSpPr>
          <p:cNvPr id="201" name="Shape 201"/>
          <p:cNvSpPr/>
          <p:nvPr/>
        </p:nvSpPr>
        <p:spPr>
          <a:xfrm>
            <a:off x="3050201" y="2168550"/>
            <a:ext cx="1369500" cy="3387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 sz="1600">
                <a:solidFill>
                  <a:srgbClr val="000000"/>
                </a:solidFill>
              </a:rPr>
              <a:t>Problem being addressed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05975"/>
            <a:ext cx="8268900" cy="857400"/>
          </a:xfrm>
          <a:prstGeom prst="rect">
            <a:avLst/>
          </a:prstGeom>
        </p:spPr>
        <p:txBody>
          <a:bodyPr anchorCtr="0" anchor="ctr" bIns="68575" lIns="68575" rIns="68575" tIns="68575">
            <a:noAutofit/>
          </a:bodyPr>
          <a:lstStyle/>
          <a:p>
            <a:pPr lvl="0" rtl="0">
              <a:spcBef>
                <a:spcPts val="0"/>
              </a:spcBef>
              <a:buNone/>
            </a:pPr>
            <a:r>
              <a:rPr lang="en" sz="4000"/>
              <a:t>Why analysis is important</a:t>
            </a:r>
          </a:p>
        </p:txBody>
      </p:sp>
      <p:grpSp>
        <p:nvGrpSpPr>
          <p:cNvPr id="207" name="Shape 207"/>
          <p:cNvGrpSpPr/>
          <p:nvPr/>
        </p:nvGrpSpPr>
        <p:grpSpPr>
          <a:xfrm>
            <a:off x="576510" y="1328923"/>
            <a:ext cx="4733068" cy="2819456"/>
            <a:chOff x="0" y="924"/>
            <a:chExt cx="4733068" cy="2819456"/>
          </a:xfrm>
        </p:grpSpPr>
        <p:cxnSp>
          <p:nvCxnSpPr>
            <p:cNvPr id="208" name="Shape 208"/>
            <p:cNvCxnSpPr/>
            <p:nvPr/>
          </p:nvCxnSpPr>
          <p:spPr>
            <a:xfrm>
              <a:off x="0" y="1963880"/>
              <a:ext cx="4732800" cy="0"/>
            </a:xfrm>
            <a:prstGeom prst="straightConnector1">
              <a:avLst/>
            </a:prstGeom>
            <a:noFill/>
            <a:ln cap="flat" cmpd="sng" w="25400">
              <a:solidFill>
                <a:srgbClr val="0A442F"/>
              </a:solidFill>
              <a:prstDash val="solid"/>
              <a:round/>
              <a:headEnd len="med" w="med" type="none"/>
              <a:tailEnd len="med" w="med" type="none"/>
            </a:ln>
          </p:spPr>
        </p:cxnSp>
        <p:cxnSp>
          <p:nvCxnSpPr>
            <p:cNvPr id="209" name="Shape 209"/>
            <p:cNvCxnSpPr/>
            <p:nvPr/>
          </p:nvCxnSpPr>
          <p:spPr>
            <a:xfrm>
              <a:off x="0" y="429127"/>
              <a:ext cx="4732800" cy="0"/>
            </a:xfrm>
            <a:prstGeom prst="straightConnector1">
              <a:avLst/>
            </a:prstGeom>
            <a:noFill/>
            <a:ln cap="flat" cmpd="sng" w="25400">
              <a:solidFill>
                <a:srgbClr val="0A442F"/>
              </a:solidFill>
              <a:prstDash val="solid"/>
              <a:round/>
              <a:headEnd len="med" w="med" type="none"/>
              <a:tailEnd len="med" w="med" type="none"/>
            </a:ln>
          </p:spPr>
        </p:cxnSp>
        <p:sp>
          <p:nvSpPr>
            <p:cNvPr id="210" name="Shape 210"/>
            <p:cNvSpPr/>
            <p:nvPr/>
          </p:nvSpPr>
          <p:spPr>
            <a:xfrm>
              <a:off x="1230555" y="923"/>
              <a:ext cx="3502500" cy="4281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txBox="1"/>
            <p:nvPr/>
          </p:nvSpPr>
          <p:spPr>
            <a:xfrm>
              <a:off x="268" y="925"/>
              <a:ext cx="4732800" cy="428100"/>
            </a:xfrm>
            <a:prstGeom prst="rect">
              <a:avLst/>
            </a:prstGeom>
            <a:noFill/>
            <a:ln>
              <a:noFill/>
            </a:ln>
          </p:spPr>
          <p:txBody>
            <a:bodyPr anchorCtr="0" anchor="b" bIns="41900" lIns="41900" rIns="41900" tIns="41900">
              <a:noAutofit/>
            </a:bodyPr>
            <a:lstStyle/>
            <a:p>
              <a:pPr indent="0" lvl="0" marL="0" marR="0" rtl="0" algn="l">
                <a:lnSpc>
                  <a:spcPct val="90000"/>
                </a:lnSpc>
                <a:spcBef>
                  <a:spcPts val="0"/>
                </a:spcBef>
                <a:spcAft>
                  <a:spcPts val="0"/>
                </a:spcAft>
                <a:buSzPct val="25000"/>
                <a:buNone/>
              </a:pPr>
              <a:r>
                <a:rPr lang="en" sz="2200">
                  <a:solidFill>
                    <a:srgbClr val="000000"/>
                  </a:solidFill>
                </a:rPr>
                <a:t>Marketing</a:t>
              </a:r>
            </a:p>
          </p:txBody>
        </p:sp>
        <p:sp>
          <p:nvSpPr>
            <p:cNvPr id="212" name="Shape 212"/>
            <p:cNvSpPr/>
            <p:nvPr/>
          </p:nvSpPr>
          <p:spPr>
            <a:xfrm>
              <a:off x="0" y="429127"/>
              <a:ext cx="4732800" cy="8565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txBox="1"/>
            <p:nvPr/>
          </p:nvSpPr>
          <p:spPr>
            <a:xfrm>
              <a:off x="0" y="429127"/>
              <a:ext cx="4732800" cy="856500"/>
            </a:xfrm>
            <a:prstGeom prst="rect">
              <a:avLst/>
            </a:prstGeom>
            <a:noFill/>
            <a:ln>
              <a:noFill/>
            </a:ln>
          </p:spPr>
          <p:txBody>
            <a:bodyPr anchorCtr="0" anchor="t" bIns="30475" lIns="30475" rIns="30475" tIns="30475">
              <a:noAutofit/>
            </a:bodyPr>
            <a:lstStyle/>
            <a:p>
              <a:pPr indent="-114300" lvl="1" marL="114300" marR="0" rtl="0" algn="l">
                <a:lnSpc>
                  <a:spcPct val="90000"/>
                </a:lnSpc>
                <a:spcBef>
                  <a:spcPts val="0"/>
                </a:spcBef>
                <a:spcAft>
                  <a:spcPts val="0"/>
                </a:spcAft>
                <a:buClr>
                  <a:srgbClr val="000000"/>
                </a:buClr>
                <a:buSzPct val="100000"/>
                <a:buFont typeface="Arial"/>
                <a:buChar char="•"/>
              </a:pPr>
              <a:r>
                <a:rPr lang="en" sz="1200">
                  <a:solidFill>
                    <a:srgbClr val="000000"/>
                  </a:solidFill>
                </a:rPr>
                <a:t>How to address future marketing plans and make them more successful</a:t>
              </a:r>
            </a:p>
            <a:p>
              <a:pPr indent="-114300" lvl="1" marL="114300" marR="0" rtl="0" algn="l">
                <a:lnSpc>
                  <a:spcPct val="90000"/>
                </a:lnSpc>
                <a:spcBef>
                  <a:spcPts val="180"/>
                </a:spcBef>
                <a:spcAft>
                  <a:spcPts val="0"/>
                </a:spcAft>
                <a:buClr>
                  <a:srgbClr val="000000"/>
                </a:buClr>
                <a:buSzPct val="100000"/>
                <a:buFont typeface="Arial"/>
                <a:buChar char="•"/>
              </a:pPr>
              <a:r>
                <a:rPr lang="en" sz="1200">
                  <a:solidFill>
                    <a:srgbClr val="000000"/>
                  </a:solidFill>
                </a:rPr>
                <a:t>Determining most impactful variables allows </a:t>
              </a:r>
              <a:r>
                <a:rPr b="1" lang="en" sz="1200">
                  <a:solidFill>
                    <a:srgbClr val="000000"/>
                  </a:solidFill>
                </a:rPr>
                <a:t>tailoring </a:t>
              </a:r>
              <a:r>
                <a:rPr lang="en" sz="1200">
                  <a:solidFill>
                    <a:srgbClr val="000000"/>
                  </a:solidFill>
                </a:rPr>
                <a:t>of marketing strategies towards those demographics</a:t>
              </a:r>
            </a:p>
            <a:p>
              <a:pPr indent="-304800" lvl="0" marL="914400" marR="0" rtl="0" algn="l">
                <a:lnSpc>
                  <a:spcPct val="90000"/>
                </a:lnSpc>
                <a:spcBef>
                  <a:spcPts val="180"/>
                </a:spcBef>
                <a:spcAft>
                  <a:spcPts val="0"/>
                </a:spcAft>
                <a:buClr>
                  <a:srgbClr val="000000"/>
                </a:buClr>
                <a:buSzPct val="100000"/>
                <a:buChar char="-"/>
              </a:pPr>
              <a:r>
                <a:rPr lang="en" sz="1200">
                  <a:solidFill>
                    <a:srgbClr val="000000"/>
                  </a:solidFill>
                </a:rPr>
                <a:t>This would increase term deposits</a:t>
              </a:r>
            </a:p>
          </p:txBody>
        </p:sp>
        <p:sp>
          <p:nvSpPr>
            <p:cNvPr id="214" name="Shape 214"/>
            <p:cNvSpPr txBox="1"/>
            <p:nvPr/>
          </p:nvSpPr>
          <p:spPr>
            <a:xfrm>
              <a:off x="268" y="1535675"/>
              <a:ext cx="4732800" cy="428099"/>
            </a:xfrm>
            <a:prstGeom prst="rect">
              <a:avLst/>
            </a:prstGeom>
            <a:noFill/>
            <a:ln>
              <a:noFill/>
            </a:ln>
          </p:spPr>
          <p:txBody>
            <a:bodyPr anchorCtr="0" anchor="b" bIns="41900" lIns="41900" rIns="41900" tIns="41900">
              <a:noAutofit/>
            </a:bodyPr>
            <a:lstStyle/>
            <a:p>
              <a:pPr indent="0" lvl="0" marL="0" marR="0" rtl="0" algn="l">
                <a:lnSpc>
                  <a:spcPct val="90000"/>
                </a:lnSpc>
                <a:spcBef>
                  <a:spcPts val="0"/>
                </a:spcBef>
                <a:spcAft>
                  <a:spcPts val="0"/>
                </a:spcAft>
                <a:buSzPct val="25000"/>
                <a:buNone/>
              </a:pPr>
              <a:r>
                <a:rPr lang="en" sz="2200">
                  <a:solidFill>
                    <a:srgbClr val="000000"/>
                  </a:solidFill>
                  <a:latin typeface="Arial"/>
                  <a:ea typeface="Arial"/>
                  <a:cs typeface="Arial"/>
                  <a:sym typeface="Arial"/>
                </a:rPr>
                <a:t>S</a:t>
              </a:r>
              <a:r>
                <a:rPr lang="en" sz="2200">
                  <a:solidFill>
                    <a:srgbClr val="000000"/>
                  </a:solidFill>
                </a:rPr>
                <a:t>afe Investment</a:t>
              </a:r>
            </a:p>
          </p:txBody>
        </p:sp>
        <p:sp>
          <p:nvSpPr>
            <p:cNvPr id="215" name="Shape 215"/>
            <p:cNvSpPr/>
            <p:nvPr/>
          </p:nvSpPr>
          <p:spPr>
            <a:xfrm>
              <a:off x="0" y="1963880"/>
              <a:ext cx="4732800" cy="8565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6" name="Shape 216"/>
            <p:cNvSpPr txBox="1"/>
            <p:nvPr/>
          </p:nvSpPr>
          <p:spPr>
            <a:xfrm>
              <a:off x="0" y="1963880"/>
              <a:ext cx="4732800" cy="856500"/>
            </a:xfrm>
            <a:prstGeom prst="rect">
              <a:avLst/>
            </a:prstGeom>
            <a:noFill/>
            <a:ln>
              <a:noFill/>
            </a:ln>
          </p:spPr>
          <p:txBody>
            <a:bodyPr anchorCtr="0" anchor="t" bIns="30475" lIns="30475" rIns="30475" tIns="30475">
              <a:noAutofit/>
            </a:bodyPr>
            <a:lstStyle/>
            <a:p>
              <a:pPr indent="-114300" lvl="1" marL="114300" marR="0" rtl="0" algn="l">
                <a:lnSpc>
                  <a:spcPct val="90000"/>
                </a:lnSpc>
                <a:spcBef>
                  <a:spcPts val="0"/>
                </a:spcBef>
                <a:spcAft>
                  <a:spcPts val="0"/>
                </a:spcAft>
                <a:buClr>
                  <a:srgbClr val="000000"/>
                </a:buClr>
                <a:buSzPct val="100000"/>
                <a:buFont typeface="Arial"/>
                <a:buChar char="•"/>
              </a:pPr>
              <a:r>
                <a:rPr lang="en" sz="1200">
                  <a:solidFill>
                    <a:srgbClr val="000000"/>
                  </a:solidFill>
                </a:rPr>
                <a:t>Term Deposits are </a:t>
              </a:r>
              <a:r>
                <a:rPr b="1" lang="en" sz="1200">
                  <a:solidFill>
                    <a:srgbClr val="000000"/>
                  </a:solidFill>
                </a:rPr>
                <a:t>secured</a:t>
              </a:r>
              <a:r>
                <a:rPr lang="en" sz="1200">
                  <a:solidFill>
                    <a:srgbClr val="000000"/>
                  </a:solidFill>
                </a:rPr>
                <a:t> by the Government</a:t>
              </a:r>
            </a:p>
            <a:p>
              <a:pPr indent="-114300" lvl="1" marL="114300" marR="0" rtl="0" algn="l">
                <a:lnSpc>
                  <a:spcPct val="90000"/>
                </a:lnSpc>
                <a:spcBef>
                  <a:spcPts val="180"/>
                </a:spcBef>
                <a:spcAft>
                  <a:spcPts val="0"/>
                </a:spcAft>
                <a:buClr>
                  <a:srgbClr val="000000"/>
                </a:buClr>
                <a:buSzPct val="100000"/>
                <a:buFont typeface="Arial"/>
                <a:buChar char="•"/>
              </a:pPr>
              <a:r>
                <a:rPr lang="en" sz="1200">
                  <a:solidFill>
                    <a:srgbClr val="000000"/>
                  </a:solidFill>
                </a:rPr>
                <a:t>By having more people sign up for term deposits, the bank can invest in more investment strategies which will increase profits</a:t>
              </a:r>
            </a:p>
          </p:txBody>
        </p:sp>
      </p:grpSp>
      <p:sp>
        <p:nvSpPr>
          <p:cNvPr id="217" name="Shape 217"/>
          <p:cNvSpPr txBox="1"/>
          <p:nvPr/>
        </p:nvSpPr>
        <p:spPr>
          <a:xfrm>
            <a:off x="5716300" y="1465775"/>
            <a:ext cx="3251100" cy="2997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18" name="Shape 218"/>
          <p:cNvSpPr/>
          <p:nvPr/>
        </p:nvSpPr>
        <p:spPr>
          <a:xfrm>
            <a:off x="5445025" y="1272500"/>
            <a:ext cx="3699000" cy="2819400"/>
          </a:xfrm>
          <a:prstGeom prst="homePlate">
            <a:avLst>
              <a:gd fmla="val 48162" name="adj"/>
            </a:avLst>
          </a:prstGeom>
          <a:solidFill>
            <a:srgbClr val="0C4130"/>
          </a:solidFill>
          <a:ln cap="flat" cmpd="sng" w="19050">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Clr>
                <a:srgbClr val="000000"/>
              </a:buClr>
              <a:buFont typeface="Arial"/>
              <a:buNone/>
            </a:pPr>
            <a:r>
              <a:t/>
            </a:r>
            <a:endParaRPr b="0" i="0" sz="1800" u="none" cap="none" strike="noStrike">
              <a:solidFill>
                <a:srgbClr val="FFFFFF"/>
              </a:solidFill>
              <a:latin typeface="Arial"/>
              <a:ea typeface="Arial"/>
              <a:cs typeface="Arial"/>
              <a:sym typeface="Arial"/>
            </a:endParaRPr>
          </a:p>
        </p:txBody>
      </p:sp>
      <p:sp>
        <p:nvSpPr>
          <p:cNvPr id="219" name="Shape 219"/>
          <p:cNvSpPr txBox="1"/>
          <p:nvPr/>
        </p:nvSpPr>
        <p:spPr>
          <a:xfrm>
            <a:off x="5373400" y="1313375"/>
            <a:ext cx="3124200" cy="2501400"/>
          </a:xfrm>
          <a:prstGeom prst="rect">
            <a:avLst/>
          </a:prstGeom>
          <a:noFill/>
          <a:ln>
            <a:noFill/>
          </a:ln>
        </p:spPr>
        <p:txBody>
          <a:bodyPr anchorCtr="0" anchor="t" bIns="91425" lIns="91425" rIns="91425" tIns="91425">
            <a:noAutofit/>
          </a:bodyPr>
          <a:lstStyle/>
          <a:p>
            <a:pPr lvl="0" rtl="0">
              <a:spcBef>
                <a:spcPts val="0"/>
              </a:spcBef>
              <a:buNone/>
            </a:pPr>
            <a:r>
              <a:rPr b="1" lang="en" sz="1800" u="sng">
                <a:solidFill>
                  <a:srgbClr val="FFFFFF"/>
                </a:solidFill>
              </a:rPr>
              <a:t>Overall Goal</a:t>
            </a:r>
          </a:p>
          <a:p>
            <a:pPr lvl="0" rtl="0">
              <a:spcBef>
                <a:spcPts val="0"/>
              </a:spcBef>
              <a:buNone/>
            </a:pPr>
            <a:r>
              <a:rPr lang="en" sz="1600">
                <a:solidFill>
                  <a:srgbClr val="FFFFFF"/>
                </a:solidFill>
              </a:rPr>
              <a:t>Create a model that accurately predicts term deposit subscription.</a:t>
            </a:r>
          </a:p>
          <a:p>
            <a:pPr lvl="0" rtl="0">
              <a:spcBef>
                <a:spcPts val="0"/>
              </a:spcBef>
              <a:buNone/>
            </a:pPr>
            <a:r>
              <a:rPr lang="en" sz="1600">
                <a:solidFill>
                  <a:srgbClr val="FFFFFF"/>
                </a:solidFill>
              </a:rPr>
              <a:t>We can use this to market to a demographic that fits these predictors and who might not be aware of the existence of term deposits.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05979"/>
            <a:ext cx="8229600" cy="857400"/>
          </a:xfrm>
          <a:prstGeom prst="rect">
            <a:avLst/>
          </a:prstGeom>
        </p:spPr>
        <p:txBody>
          <a:bodyPr anchorCtr="0" anchor="ctr" bIns="68575" lIns="68575" rIns="68575" tIns="68575">
            <a:noAutofit/>
          </a:bodyPr>
          <a:lstStyle/>
          <a:p>
            <a:pPr lvl="0">
              <a:spcBef>
                <a:spcPts val="0"/>
              </a:spcBef>
              <a:buNone/>
            </a:pPr>
            <a:r>
              <a:rPr lang="en"/>
              <a:t>How we found our data</a:t>
            </a:r>
          </a:p>
        </p:txBody>
      </p:sp>
      <p:sp>
        <p:nvSpPr>
          <p:cNvPr id="225" name="Shape 225"/>
          <p:cNvSpPr/>
          <p:nvPr/>
        </p:nvSpPr>
        <p:spPr>
          <a:xfrm>
            <a:off x="486428" y="2078591"/>
            <a:ext cx="1843800" cy="1337399"/>
          </a:xfrm>
          <a:custGeom>
            <a:pathLst>
              <a:path extrusionOk="0" h="120000" w="120000">
                <a:moveTo>
                  <a:pt x="0" y="11999"/>
                </a:moveTo>
                <a:cubicBezTo>
                  <a:pt x="0" y="5372"/>
                  <a:pt x="4431" y="0"/>
                  <a:pt x="9897" y="0"/>
                </a:cubicBezTo>
                <a:lnTo>
                  <a:pt x="110102" y="0"/>
                </a:lnTo>
                <a:cubicBezTo>
                  <a:pt x="115568" y="0"/>
                  <a:pt x="119999" y="5372"/>
                  <a:pt x="119999" y="11999"/>
                </a:cubicBezTo>
                <a:lnTo>
                  <a:pt x="119999" y="108000"/>
                </a:lnTo>
                <a:cubicBezTo>
                  <a:pt x="119999" y="114627"/>
                  <a:pt x="115568" y="120000"/>
                  <a:pt x="110102" y="120000"/>
                </a:cubicBezTo>
                <a:lnTo>
                  <a:pt x="9897" y="120000"/>
                </a:lnTo>
                <a:cubicBezTo>
                  <a:pt x="4431" y="120000"/>
                  <a:pt x="0" y="114627"/>
                  <a:pt x="0" y="108000"/>
                </a:cubicBezTo>
                <a:lnTo>
                  <a:pt x="0" y="11999"/>
                </a:lnTo>
                <a:close/>
              </a:path>
            </a:pathLst>
          </a:custGeom>
          <a:solidFill>
            <a:srgbClr val="FFFFFF">
              <a:alpha val="89800"/>
            </a:srgbClr>
          </a:solidFill>
          <a:ln cap="flat" cmpd="sng" w="25400">
            <a:solidFill>
              <a:srgbClr val="0F563D"/>
            </a:solidFill>
            <a:prstDash val="solid"/>
            <a:round/>
            <a:headEnd len="med" w="med" type="none"/>
            <a:tailEnd len="med" w="med" type="none"/>
          </a:ln>
        </p:spPr>
        <p:txBody>
          <a:bodyPr anchorCtr="0" anchor="t" bIns="338325" lIns="51725" rIns="51725" tIns="51725">
            <a:noAutofit/>
          </a:bodyPr>
          <a:lstStyle/>
          <a:p>
            <a:pPr indent="-69850" lvl="1" marL="57150" marR="0" rtl="0" algn="l">
              <a:lnSpc>
                <a:spcPct val="90000"/>
              </a:lnSpc>
              <a:spcBef>
                <a:spcPts val="180"/>
              </a:spcBef>
              <a:spcAft>
                <a:spcPts val="0"/>
              </a:spcAft>
              <a:buClr>
                <a:srgbClr val="000000"/>
              </a:buClr>
              <a:buFont typeface="Arial"/>
              <a:buChar char="•"/>
            </a:pPr>
            <a:r>
              <a:rPr lang="en">
                <a:solidFill>
                  <a:srgbClr val="000000"/>
                </a:solidFill>
              </a:rPr>
              <a:t>Used Google to find different Machine Learning Repositories</a:t>
            </a:r>
          </a:p>
        </p:txBody>
      </p:sp>
      <p:sp>
        <p:nvSpPr>
          <p:cNvPr id="226" name="Shape 226"/>
          <p:cNvSpPr/>
          <p:nvPr/>
        </p:nvSpPr>
        <p:spPr>
          <a:xfrm>
            <a:off x="1587451" y="2143285"/>
            <a:ext cx="2232899" cy="2232900"/>
          </a:xfrm>
          <a:custGeom>
            <a:pathLst>
              <a:path extrusionOk="0" h="120000" w="120000">
                <a:moveTo>
                  <a:pt x="6046" y="80855"/>
                </a:moveTo>
                <a:lnTo>
                  <a:pt x="9062" y="79689"/>
                </a:lnTo>
                <a:lnTo>
                  <a:pt x="9062" y="79689"/>
                </a:lnTo>
                <a:cubicBezTo>
                  <a:pt x="16321" y="98467"/>
                  <a:pt x="33322" y="111729"/>
                  <a:pt x="53303" y="114198"/>
                </a:cubicBezTo>
                <a:cubicBezTo>
                  <a:pt x="73283" y="116666"/>
                  <a:pt x="93001" y="107942"/>
                  <a:pt x="104612" y="91495"/>
                </a:cubicBezTo>
                <a:lnTo>
                  <a:pt x="102744" y="90435"/>
                </a:lnTo>
                <a:lnTo>
                  <a:pt x="108893" y="87765"/>
                </a:lnTo>
                <a:lnTo>
                  <a:pt x="109305" y="94161"/>
                </a:lnTo>
                <a:lnTo>
                  <a:pt x="107437" y="93100"/>
                </a:lnTo>
                <a:lnTo>
                  <a:pt x="107437" y="93100"/>
                </a:lnTo>
                <a:cubicBezTo>
                  <a:pt x="95202" y="110635"/>
                  <a:pt x="74292" y="119990"/>
                  <a:pt x="53064" y="117426"/>
                </a:cubicBezTo>
                <a:cubicBezTo>
                  <a:pt x="31837" y="114863"/>
                  <a:pt x="13755" y="100799"/>
                  <a:pt x="6046" y="80855"/>
                </a:cubicBezTo>
                <a:close/>
              </a:path>
            </a:pathLst>
          </a:custGeom>
          <a:solidFill>
            <a:srgbClr val="A7B3AD"/>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1069027" y="3129501"/>
            <a:ext cx="1441500" cy="573299"/>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F563D"/>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b="0" i="0" lang="en" sz="1300" u="none" cap="none" strike="noStrike">
                <a:solidFill>
                  <a:srgbClr val="FFFFFF"/>
                </a:solidFill>
                <a:latin typeface="Arial"/>
                <a:ea typeface="Arial"/>
                <a:cs typeface="Arial"/>
                <a:sym typeface="Arial"/>
              </a:rPr>
              <a:t>Initial </a:t>
            </a:r>
            <a:r>
              <a:rPr lang="en" sz="1300">
                <a:solidFill>
                  <a:srgbClr val="FFFFFF"/>
                </a:solidFill>
              </a:rPr>
              <a:t>Research</a:t>
            </a:r>
          </a:p>
        </p:txBody>
      </p:sp>
      <p:sp>
        <p:nvSpPr>
          <p:cNvPr id="228" name="Shape 228"/>
          <p:cNvSpPr/>
          <p:nvPr/>
        </p:nvSpPr>
        <p:spPr>
          <a:xfrm>
            <a:off x="2797000" y="2078600"/>
            <a:ext cx="2344800" cy="1675200"/>
          </a:xfrm>
          <a:custGeom>
            <a:pathLst>
              <a:path extrusionOk="0" h="120000" w="120000">
                <a:moveTo>
                  <a:pt x="0" y="11999"/>
                </a:moveTo>
                <a:cubicBezTo>
                  <a:pt x="0" y="5372"/>
                  <a:pt x="3064" y="0"/>
                  <a:pt x="6844" y="0"/>
                </a:cubicBezTo>
                <a:lnTo>
                  <a:pt x="113155" y="0"/>
                </a:lnTo>
                <a:cubicBezTo>
                  <a:pt x="116935" y="0"/>
                  <a:pt x="120000" y="5372"/>
                  <a:pt x="120000" y="11999"/>
                </a:cubicBezTo>
                <a:lnTo>
                  <a:pt x="120000" y="108000"/>
                </a:lnTo>
                <a:cubicBezTo>
                  <a:pt x="120000" y="114627"/>
                  <a:pt x="116935" y="120000"/>
                  <a:pt x="113155" y="120000"/>
                </a:cubicBezTo>
                <a:lnTo>
                  <a:pt x="6844" y="120000"/>
                </a:lnTo>
                <a:cubicBezTo>
                  <a:pt x="3064" y="120000"/>
                  <a:pt x="0" y="114627"/>
                  <a:pt x="0" y="108000"/>
                </a:cubicBezTo>
                <a:lnTo>
                  <a:pt x="0" y="11999"/>
                </a:lnTo>
                <a:close/>
              </a:path>
            </a:pathLst>
          </a:custGeom>
          <a:solidFill>
            <a:srgbClr val="FFFFFF">
              <a:alpha val="89800"/>
            </a:srgbClr>
          </a:solidFill>
          <a:ln cap="flat" cmpd="sng" w="25400">
            <a:solidFill>
              <a:srgbClr val="0F563D"/>
            </a:solidFill>
            <a:prstDash val="solid"/>
            <a:round/>
            <a:headEnd len="med" w="med" type="none"/>
            <a:tailEnd len="med" w="med" type="none"/>
          </a:ln>
        </p:spPr>
        <p:txBody>
          <a:bodyPr anchorCtr="0" anchor="t" bIns="51725" lIns="51725" rIns="51725" tIns="338325">
            <a:noAutofit/>
          </a:bodyPr>
          <a:lstStyle/>
          <a:p>
            <a:pPr indent="-69850" lvl="1" marL="57150" marR="0" rtl="0" algn="l">
              <a:lnSpc>
                <a:spcPct val="90000"/>
              </a:lnSpc>
              <a:spcBef>
                <a:spcPts val="180"/>
              </a:spcBef>
              <a:spcAft>
                <a:spcPts val="0"/>
              </a:spcAft>
              <a:buClr>
                <a:srgbClr val="000000"/>
              </a:buClr>
              <a:buFont typeface="Arial"/>
              <a:buChar char="•"/>
            </a:pPr>
            <a:r>
              <a:rPr lang="en">
                <a:solidFill>
                  <a:srgbClr val="000000"/>
                </a:solidFill>
              </a:rPr>
              <a:t>Found a dataset in the UC Irvine Machine Learning Repository.</a:t>
            </a:r>
          </a:p>
          <a:p>
            <a:pPr indent="-69850" lvl="1" marL="57150" marR="0" rtl="0" algn="l">
              <a:lnSpc>
                <a:spcPct val="90000"/>
              </a:lnSpc>
              <a:spcBef>
                <a:spcPts val="180"/>
              </a:spcBef>
              <a:spcAft>
                <a:spcPts val="0"/>
              </a:spcAft>
              <a:buClr>
                <a:srgbClr val="000000"/>
              </a:buClr>
              <a:buFont typeface="Arial"/>
              <a:buChar char="•"/>
            </a:pPr>
            <a:r>
              <a:rPr lang="en">
                <a:solidFill>
                  <a:srgbClr val="000000"/>
                </a:solidFill>
              </a:rPr>
              <a:t>Consists of </a:t>
            </a:r>
            <a:r>
              <a:rPr b="1" lang="en">
                <a:solidFill>
                  <a:srgbClr val="000000"/>
                </a:solidFill>
              </a:rPr>
              <a:t>45,211</a:t>
            </a:r>
            <a:r>
              <a:rPr lang="en">
                <a:solidFill>
                  <a:srgbClr val="000000"/>
                </a:solidFill>
              </a:rPr>
              <a:t> </a:t>
            </a:r>
            <a:r>
              <a:rPr b="1" lang="en">
                <a:solidFill>
                  <a:srgbClr val="000000"/>
                </a:solidFill>
              </a:rPr>
              <a:t>observations </a:t>
            </a:r>
            <a:r>
              <a:rPr lang="en">
                <a:solidFill>
                  <a:srgbClr val="000000"/>
                </a:solidFill>
              </a:rPr>
              <a:t>and 17 predictors</a:t>
            </a:r>
            <a:r>
              <a:rPr b="0" i="0" lang="en" u="none" cap="none" strike="noStrike">
                <a:solidFill>
                  <a:srgbClr val="000000"/>
                </a:solidFill>
                <a:latin typeface="Arial"/>
                <a:ea typeface="Arial"/>
                <a:cs typeface="Arial"/>
                <a:sym typeface="Arial"/>
              </a:rPr>
              <a:t> </a:t>
            </a:r>
          </a:p>
        </p:txBody>
      </p:sp>
      <p:sp>
        <p:nvSpPr>
          <p:cNvPr id="229" name="Shape 229"/>
          <p:cNvSpPr/>
          <p:nvPr/>
        </p:nvSpPr>
        <p:spPr>
          <a:xfrm>
            <a:off x="4279576" y="1468325"/>
            <a:ext cx="2630999" cy="2285400"/>
          </a:xfrm>
          <a:custGeom>
            <a:pathLst>
              <a:path extrusionOk="0" h="120000" w="120000">
                <a:moveTo>
                  <a:pt x="11381" y="28214"/>
                </a:moveTo>
                <a:lnTo>
                  <a:pt x="11381" y="28214"/>
                </a:lnTo>
                <a:cubicBezTo>
                  <a:pt x="21595" y="12738"/>
                  <a:pt x="38632" y="3059"/>
                  <a:pt x="57215" y="2172"/>
                </a:cubicBezTo>
                <a:cubicBezTo>
                  <a:pt x="75798" y="1286"/>
                  <a:pt x="93686" y="9300"/>
                  <a:pt x="105341" y="23733"/>
                </a:cubicBezTo>
                <a:lnTo>
                  <a:pt x="106902" y="22712"/>
                </a:lnTo>
                <a:lnTo>
                  <a:pt x="107417" y="29000"/>
                </a:lnTo>
                <a:lnTo>
                  <a:pt x="101333" y="26353"/>
                </a:lnTo>
                <a:lnTo>
                  <a:pt x="102892" y="25334"/>
                </a:lnTo>
                <a:lnTo>
                  <a:pt x="102892" y="25334"/>
                </a:lnTo>
                <a:cubicBezTo>
                  <a:pt x="91741" y="11880"/>
                  <a:pt x="74782" y="4457"/>
                  <a:pt x="57199" y="5336"/>
                </a:cubicBezTo>
                <a:cubicBezTo>
                  <a:pt x="39617" y="6214"/>
                  <a:pt x="23502" y="15289"/>
                  <a:pt x="13784" y="29785"/>
                </a:cubicBezTo>
                <a:close/>
              </a:path>
            </a:pathLst>
          </a:custGeom>
          <a:solidFill>
            <a:srgbClr val="A7B3AD"/>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3453160" y="1707306"/>
            <a:ext cx="1894800" cy="573300"/>
          </a:xfrm>
          <a:custGeom>
            <a:pathLst>
              <a:path extrusionOk="0" h="120000" w="120000">
                <a:moveTo>
                  <a:pt x="0" y="11999"/>
                </a:moveTo>
                <a:cubicBezTo>
                  <a:pt x="0" y="5372"/>
                  <a:pt x="1625" y="0"/>
                  <a:pt x="3630" y="0"/>
                </a:cubicBezTo>
                <a:lnTo>
                  <a:pt x="116369" y="0"/>
                </a:lnTo>
                <a:cubicBezTo>
                  <a:pt x="118374" y="0"/>
                  <a:pt x="120000" y="5372"/>
                  <a:pt x="120000" y="11999"/>
                </a:cubicBezTo>
                <a:lnTo>
                  <a:pt x="120000" y="108000"/>
                </a:lnTo>
                <a:cubicBezTo>
                  <a:pt x="120000" y="114627"/>
                  <a:pt x="118374" y="120000"/>
                  <a:pt x="116369" y="120000"/>
                </a:cubicBezTo>
                <a:lnTo>
                  <a:pt x="3630" y="120000"/>
                </a:lnTo>
                <a:cubicBezTo>
                  <a:pt x="1625" y="120000"/>
                  <a:pt x="0" y="114627"/>
                  <a:pt x="0" y="108000"/>
                </a:cubicBezTo>
                <a:lnTo>
                  <a:pt x="0" y="11999"/>
                </a:lnTo>
                <a:close/>
              </a:path>
            </a:pathLst>
          </a:custGeom>
          <a:solidFill>
            <a:srgbClr val="0F563D"/>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lang="en" sz="1300">
                <a:solidFill>
                  <a:srgbClr val="FFFFFF"/>
                </a:solidFill>
              </a:rPr>
              <a:t>The</a:t>
            </a:r>
            <a:r>
              <a:rPr lang="en" sz="1300">
                <a:solidFill>
                  <a:srgbClr val="FFFFFF"/>
                </a:solidFill>
              </a:rPr>
              <a:t> Dataset</a:t>
            </a:r>
          </a:p>
        </p:txBody>
      </p:sp>
      <p:sp>
        <p:nvSpPr>
          <p:cNvPr id="231" name="Shape 231"/>
          <p:cNvSpPr/>
          <p:nvPr/>
        </p:nvSpPr>
        <p:spPr>
          <a:xfrm>
            <a:off x="5473724" y="2078600"/>
            <a:ext cx="2274900" cy="1337400"/>
          </a:xfrm>
          <a:custGeom>
            <a:pathLst>
              <a:path extrusionOk="0" h="120000" w="120000">
                <a:moveTo>
                  <a:pt x="0" y="11999"/>
                </a:moveTo>
                <a:cubicBezTo>
                  <a:pt x="0" y="5372"/>
                  <a:pt x="4431" y="0"/>
                  <a:pt x="9897" y="0"/>
                </a:cubicBezTo>
                <a:lnTo>
                  <a:pt x="110102" y="0"/>
                </a:lnTo>
                <a:cubicBezTo>
                  <a:pt x="115568" y="0"/>
                  <a:pt x="119999" y="5372"/>
                  <a:pt x="119999" y="11999"/>
                </a:cubicBezTo>
                <a:lnTo>
                  <a:pt x="119999" y="108000"/>
                </a:lnTo>
                <a:cubicBezTo>
                  <a:pt x="119999" y="114627"/>
                  <a:pt x="115568" y="120000"/>
                  <a:pt x="110102" y="120000"/>
                </a:cubicBezTo>
                <a:lnTo>
                  <a:pt x="9897" y="120000"/>
                </a:lnTo>
                <a:cubicBezTo>
                  <a:pt x="4431" y="120000"/>
                  <a:pt x="0" y="114627"/>
                  <a:pt x="0" y="108000"/>
                </a:cubicBezTo>
                <a:lnTo>
                  <a:pt x="0" y="11999"/>
                </a:lnTo>
                <a:close/>
              </a:path>
            </a:pathLst>
          </a:custGeom>
          <a:solidFill>
            <a:srgbClr val="FFFFFF">
              <a:alpha val="89800"/>
            </a:srgbClr>
          </a:solidFill>
          <a:ln cap="flat" cmpd="sng" w="25400">
            <a:solidFill>
              <a:srgbClr val="0F563D"/>
            </a:solidFill>
            <a:prstDash val="solid"/>
            <a:round/>
            <a:headEnd len="med" w="med" type="none"/>
            <a:tailEnd len="med" w="med" type="none"/>
          </a:ln>
        </p:spPr>
        <p:txBody>
          <a:bodyPr anchorCtr="0" anchor="t" bIns="338325" lIns="51725" rIns="51725" tIns="51725">
            <a:noAutofit/>
          </a:bodyPr>
          <a:lstStyle/>
          <a:p>
            <a:pPr indent="-69850" lvl="1" marL="57150" marR="0" rtl="0" algn="l">
              <a:lnSpc>
                <a:spcPct val="90000"/>
              </a:lnSpc>
              <a:spcBef>
                <a:spcPts val="0"/>
              </a:spcBef>
              <a:spcAft>
                <a:spcPts val="0"/>
              </a:spcAft>
              <a:buClr>
                <a:srgbClr val="000000"/>
              </a:buClr>
              <a:buFont typeface="Arial"/>
              <a:buChar char="•"/>
            </a:pPr>
            <a:r>
              <a:rPr lang="en">
                <a:solidFill>
                  <a:srgbClr val="000000"/>
                </a:solidFill>
              </a:rPr>
              <a:t>Background of the data</a:t>
            </a:r>
          </a:p>
          <a:p>
            <a:pPr indent="-69850" lvl="1" marL="57150" marR="0" rtl="0" algn="l">
              <a:lnSpc>
                <a:spcPct val="90000"/>
              </a:lnSpc>
              <a:spcBef>
                <a:spcPts val="0"/>
              </a:spcBef>
              <a:spcAft>
                <a:spcPts val="0"/>
              </a:spcAft>
              <a:buClr>
                <a:srgbClr val="000000"/>
              </a:buClr>
              <a:buFont typeface="Arial"/>
              <a:buChar char="•"/>
            </a:pPr>
            <a:r>
              <a:rPr lang="en"/>
              <a:t>W</a:t>
            </a:r>
            <a:r>
              <a:rPr lang="en">
                <a:solidFill>
                  <a:srgbClr val="000000"/>
                </a:solidFill>
              </a:rPr>
              <a:t>hat the Ban</a:t>
            </a:r>
            <a:r>
              <a:rPr lang="en"/>
              <a:t>k’s </a:t>
            </a:r>
            <a:r>
              <a:rPr lang="en">
                <a:solidFill>
                  <a:srgbClr val="000000"/>
                </a:solidFill>
              </a:rPr>
              <a:t>goal was in </a:t>
            </a:r>
            <a:r>
              <a:rPr lang="en"/>
              <a:t>analyzing this </a:t>
            </a:r>
            <a:r>
              <a:rPr lang="en">
                <a:solidFill>
                  <a:srgbClr val="000000"/>
                </a:solidFill>
              </a:rPr>
              <a:t>data</a:t>
            </a:r>
          </a:p>
        </p:txBody>
      </p:sp>
      <p:sp>
        <p:nvSpPr>
          <p:cNvPr id="232" name="Shape 232"/>
          <p:cNvSpPr/>
          <p:nvPr/>
        </p:nvSpPr>
        <p:spPr>
          <a:xfrm>
            <a:off x="6579142" y="3023876"/>
            <a:ext cx="1441500" cy="573299"/>
          </a:xfrm>
          <a:custGeom>
            <a:pathLst>
              <a:path extrusionOk="0" h="120000" w="120000">
                <a:moveTo>
                  <a:pt x="0" y="11999"/>
                </a:moveTo>
                <a:cubicBezTo>
                  <a:pt x="0" y="5372"/>
                  <a:pt x="2136" y="0"/>
                  <a:pt x="4771" y="0"/>
                </a:cubicBezTo>
                <a:lnTo>
                  <a:pt x="115228" y="0"/>
                </a:lnTo>
                <a:cubicBezTo>
                  <a:pt x="117863" y="0"/>
                  <a:pt x="120000" y="5372"/>
                  <a:pt x="120000" y="11999"/>
                </a:cubicBezTo>
                <a:lnTo>
                  <a:pt x="120000" y="108000"/>
                </a:lnTo>
                <a:cubicBezTo>
                  <a:pt x="120000" y="114627"/>
                  <a:pt x="117863" y="120000"/>
                  <a:pt x="115228" y="120000"/>
                </a:cubicBezTo>
                <a:lnTo>
                  <a:pt x="4771" y="120000"/>
                </a:lnTo>
                <a:cubicBezTo>
                  <a:pt x="2136" y="120000"/>
                  <a:pt x="0" y="114627"/>
                  <a:pt x="0" y="108000"/>
                </a:cubicBezTo>
                <a:lnTo>
                  <a:pt x="0" y="11999"/>
                </a:lnTo>
                <a:close/>
              </a:path>
            </a:pathLst>
          </a:custGeom>
          <a:solidFill>
            <a:srgbClr val="0F563D"/>
          </a:solidFill>
          <a:ln cap="flat" cmpd="sng" w="25400">
            <a:solidFill>
              <a:srgbClr val="FFFFFF"/>
            </a:solidFill>
            <a:prstDash val="solid"/>
            <a:round/>
            <a:headEnd len="med" w="med" type="none"/>
            <a:tailEnd len="med" w="med" type="none"/>
          </a:ln>
        </p:spPr>
        <p:txBody>
          <a:bodyPr anchorCtr="0" anchor="ctr" bIns="34550" lIns="43450" rIns="43450" tIns="34550">
            <a:noAutofit/>
          </a:bodyPr>
          <a:lstStyle/>
          <a:p>
            <a:pPr indent="0" lvl="0" marL="0" marR="0" rtl="0" algn="ctr">
              <a:lnSpc>
                <a:spcPct val="90000"/>
              </a:lnSpc>
              <a:spcBef>
                <a:spcPts val="0"/>
              </a:spcBef>
              <a:spcAft>
                <a:spcPts val="0"/>
              </a:spcAft>
              <a:buSzPct val="25000"/>
              <a:buNone/>
            </a:pPr>
            <a:r>
              <a:rPr lang="en" sz="1300">
                <a:solidFill>
                  <a:srgbClr val="FFFFFF"/>
                </a:solidFill>
              </a:rPr>
              <a:t>What was</a:t>
            </a:r>
            <a:r>
              <a:rPr lang="en" sz="1300">
                <a:solidFill>
                  <a:srgbClr val="FFFFFF"/>
                </a:solidFill>
              </a:rPr>
              <a:t> included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05979"/>
            <a:ext cx="8229600" cy="857400"/>
          </a:xfrm>
          <a:prstGeom prst="rect">
            <a:avLst/>
          </a:prstGeom>
        </p:spPr>
        <p:txBody>
          <a:bodyPr anchorCtr="0" anchor="ctr" bIns="68575" lIns="68575" rIns="68575" tIns="68575">
            <a:noAutofit/>
          </a:bodyPr>
          <a:lstStyle/>
          <a:p>
            <a:pPr lvl="0">
              <a:spcBef>
                <a:spcPts val="0"/>
              </a:spcBef>
              <a:buNone/>
            </a:pPr>
            <a:r>
              <a:rPr lang="en"/>
              <a:t>Cleaning &amp; Structuring the data</a:t>
            </a:r>
          </a:p>
        </p:txBody>
      </p:sp>
      <p:grpSp>
        <p:nvGrpSpPr>
          <p:cNvPr id="238" name="Shape 238"/>
          <p:cNvGrpSpPr/>
          <p:nvPr/>
        </p:nvGrpSpPr>
        <p:grpSpPr>
          <a:xfrm>
            <a:off x="261657" y="1046820"/>
            <a:ext cx="8728850" cy="3895558"/>
            <a:chOff x="3513214" y="80141"/>
            <a:chExt cx="7473330" cy="4481258"/>
          </a:xfrm>
        </p:grpSpPr>
        <p:sp>
          <p:nvSpPr>
            <p:cNvPr id="239" name="Shape 239"/>
            <p:cNvSpPr txBox="1"/>
            <p:nvPr/>
          </p:nvSpPr>
          <p:spPr>
            <a:xfrm>
              <a:off x="3513223" y="80141"/>
              <a:ext cx="7454100" cy="1195500"/>
            </a:xfrm>
            <a:prstGeom prst="rect">
              <a:avLst/>
            </a:prstGeom>
            <a:solidFill>
              <a:srgbClr val="0C4130"/>
            </a:solidFill>
            <a:ln>
              <a:noFill/>
            </a:ln>
          </p:spPr>
          <p:txBody>
            <a:bodyPr anchorCtr="0" anchor="ctr" bIns="87625" lIns="87625" rIns="87625" tIns="87625">
              <a:noAutofit/>
            </a:bodyPr>
            <a:lstStyle/>
            <a:p>
              <a:pPr indent="-196850" lvl="1" marL="228600" marR="0" rtl="0" algn="l">
                <a:lnSpc>
                  <a:spcPct val="90000"/>
                </a:lnSpc>
                <a:spcBef>
                  <a:spcPts val="0"/>
                </a:spcBef>
                <a:spcAft>
                  <a:spcPts val="0"/>
                </a:spcAft>
                <a:buClr>
                  <a:srgbClr val="FFFFFF"/>
                </a:buClr>
                <a:buSzPct val="100000"/>
                <a:buFont typeface="Arial"/>
                <a:buChar char="•"/>
              </a:pPr>
              <a:r>
                <a:rPr lang="en" sz="1800">
                  <a:solidFill>
                    <a:srgbClr val="FFFFFF"/>
                  </a:solidFill>
                </a:rPr>
                <a:t>Converted .txt file into .csv file</a:t>
              </a:r>
            </a:p>
            <a:p>
              <a:pPr indent="-196850" lvl="1" marL="228600" marR="0" rtl="0" algn="l">
                <a:lnSpc>
                  <a:spcPct val="90000"/>
                </a:lnSpc>
                <a:spcBef>
                  <a:spcPts val="345"/>
                </a:spcBef>
                <a:spcAft>
                  <a:spcPts val="0"/>
                </a:spcAft>
                <a:buClr>
                  <a:srgbClr val="FFFFFF"/>
                </a:buClr>
                <a:buSzPct val="100000"/>
                <a:buFont typeface="Arial"/>
                <a:buChar char="•"/>
              </a:pPr>
              <a:r>
                <a:rPr lang="en" sz="1800">
                  <a:solidFill>
                    <a:srgbClr val="FFFFFF"/>
                  </a:solidFill>
                </a:rPr>
                <a:t>Grouped variables into more condensed groups to alleviate running time of program.</a:t>
              </a:r>
            </a:p>
          </p:txBody>
        </p:sp>
        <p:sp>
          <p:nvSpPr>
            <p:cNvPr id="240" name="Shape 240"/>
            <p:cNvSpPr/>
            <p:nvPr/>
          </p:nvSpPr>
          <p:spPr>
            <a:xfrm>
              <a:off x="3513214" y="1264494"/>
              <a:ext cx="7454100" cy="1075800"/>
            </a:xfrm>
            <a:prstGeom prst="rect">
              <a:avLst/>
            </a:prstGeom>
            <a:solidFill>
              <a:srgbClr val="297A5A"/>
            </a:solidFill>
            <a:ln cap="flat" cmpd="sng" w="254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txBox="1"/>
            <p:nvPr/>
          </p:nvSpPr>
          <p:spPr>
            <a:xfrm>
              <a:off x="3513234" y="1264564"/>
              <a:ext cx="7454100" cy="1185600"/>
            </a:xfrm>
            <a:prstGeom prst="rect">
              <a:avLst/>
            </a:prstGeom>
            <a:noFill/>
            <a:ln>
              <a:noFill/>
            </a:ln>
          </p:spPr>
          <p:txBody>
            <a:bodyPr anchorCtr="0" anchor="ctr" bIns="87625" lIns="87625" rIns="87625" tIns="87625">
              <a:noAutofit/>
            </a:bodyPr>
            <a:lstStyle/>
            <a:p>
              <a:pPr indent="-196850" lvl="1" marL="228600" marR="0" rtl="0" algn="l">
                <a:lnSpc>
                  <a:spcPct val="90000"/>
                </a:lnSpc>
                <a:spcBef>
                  <a:spcPts val="345"/>
                </a:spcBef>
                <a:spcAft>
                  <a:spcPts val="0"/>
                </a:spcAft>
                <a:buClr>
                  <a:srgbClr val="FFFFFF"/>
                </a:buClr>
                <a:buSzPct val="100000"/>
                <a:buFont typeface="Arial"/>
                <a:buChar char="•"/>
              </a:pPr>
              <a:r>
                <a:rPr i="1" lang="en" sz="1800">
                  <a:solidFill>
                    <a:srgbClr val="FFFFFF"/>
                  </a:solidFill>
                </a:rPr>
                <a:t>Most of the data</a:t>
              </a:r>
              <a:r>
                <a:rPr i="1" lang="en" sz="1800">
                  <a:solidFill>
                    <a:srgbClr val="FFFFFF"/>
                  </a:solidFill>
                </a:rPr>
                <a:t> was in the form of categorical data</a:t>
              </a:r>
            </a:p>
            <a:p>
              <a:pPr indent="-196850" lvl="1" marL="228600" rtl="0">
                <a:lnSpc>
                  <a:spcPct val="90000"/>
                </a:lnSpc>
                <a:spcBef>
                  <a:spcPts val="345"/>
                </a:spcBef>
                <a:buClr>
                  <a:srgbClr val="FFFFFF"/>
                </a:buClr>
                <a:buSzPct val="100000"/>
                <a:buFont typeface="Arial"/>
                <a:buChar char="•"/>
              </a:pPr>
              <a:r>
                <a:rPr lang="en" sz="1800">
                  <a:solidFill>
                    <a:schemeClr val="lt1"/>
                  </a:solidFill>
                </a:rPr>
                <a:t>We organized data that had many factors to decrease factor levels for better understanding of the data</a:t>
              </a:r>
            </a:p>
          </p:txBody>
        </p:sp>
        <p:sp>
          <p:nvSpPr>
            <p:cNvPr id="242" name="Shape 242"/>
            <p:cNvSpPr/>
            <p:nvPr/>
          </p:nvSpPr>
          <p:spPr>
            <a:xfrm>
              <a:off x="3513235" y="2345209"/>
              <a:ext cx="7454100" cy="1185600"/>
            </a:xfrm>
            <a:prstGeom prst="rect">
              <a:avLst/>
            </a:prstGeom>
            <a:solidFill>
              <a:srgbClr val="56977A"/>
            </a:solidFill>
            <a:ln cap="flat" cmpd="sng" w="254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txBox="1"/>
            <p:nvPr/>
          </p:nvSpPr>
          <p:spPr>
            <a:xfrm>
              <a:off x="3513235" y="2439074"/>
              <a:ext cx="7454100" cy="973500"/>
            </a:xfrm>
            <a:prstGeom prst="rect">
              <a:avLst/>
            </a:prstGeom>
            <a:noFill/>
            <a:ln>
              <a:noFill/>
            </a:ln>
          </p:spPr>
          <p:txBody>
            <a:bodyPr anchorCtr="0" anchor="ctr" bIns="87625" lIns="87625" rIns="87625" tIns="87625">
              <a:noAutofit/>
            </a:bodyPr>
            <a:lstStyle/>
            <a:p>
              <a:pPr indent="-196850" lvl="1" marL="228600" rtl="0">
                <a:lnSpc>
                  <a:spcPct val="90000"/>
                </a:lnSpc>
                <a:spcBef>
                  <a:spcPts val="345"/>
                </a:spcBef>
                <a:buClr>
                  <a:schemeClr val="lt1"/>
                </a:buClr>
                <a:buSzPct val="100000"/>
                <a:buChar char="•"/>
              </a:pPr>
              <a:r>
                <a:rPr lang="en" sz="1800">
                  <a:solidFill>
                    <a:schemeClr val="lt1"/>
                  </a:solidFill>
                </a:rPr>
                <a:t>Grouped dates into periods, 1= days 1:10, 2= days 11:20, 3= days 21:31</a:t>
              </a:r>
            </a:p>
            <a:p>
              <a:pPr indent="-196850" lvl="1" marL="228600" rtl="0">
                <a:lnSpc>
                  <a:spcPct val="90000"/>
                </a:lnSpc>
                <a:spcBef>
                  <a:spcPts val="345"/>
                </a:spcBef>
                <a:buClr>
                  <a:schemeClr val="lt1"/>
                </a:buClr>
                <a:buSzPct val="100000"/>
                <a:buChar char="•"/>
              </a:pPr>
              <a:r>
                <a:rPr lang="en" sz="1800">
                  <a:solidFill>
                    <a:schemeClr val="lt1"/>
                  </a:solidFill>
                </a:rPr>
                <a:t>Grouped jobs into levels based on income- high, medium, low</a:t>
              </a:r>
            </a:p>
          </p:txBody>
        </p:sp>
        <p:sp>
          <p:nvSpPr>
            <p:cNvPr id="244" name="Shape 244"/>
            <p:cNvSpPr/>
            <p:nvPr/>
          </p:nvSpPr>
          <p:spPr>
            <a:xfrm>
              <a:off x="3513233" y="3485600"/>
              <a:ext cx="7454100" cy="1075800"/>
            </a:xfrm>
            <a:prstGeom prst="rect">
              <a:avLst/>
            </a:prstGeom>
            <a:solidFill>
              <a:srgbClr val="7F7F7F"/>
            </a:solidFill>
            <a:ln cap="flat" cmpd="sng" w="254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txBox="1"/>
            <p:nvPr/>
          </p:nvSpPr>
          <p:spPr>
            <a:xfrm>
              <a:off x="3532444" y="3597662"/>
              <a:ext cx="7454100" cy="868200"/>
            </a:xfrm>
            <a:prstGeom prst="rect">
              <a:avLst/>
            </a:prstGeom>
            <a:noFill/>
            <a:ln>
              <a:noFill/>
            </a:ln>
          </p:spPr>
          <p:txBody>
            <a:bodyPr anchorCtr="0" anchor="ctr" bIns="87625" lIns="87625" rIns="87625" tIns="87625">
              <a:noAutofit/>
            </a:bodyPr>
            <a:lstStyle/>
            <a:p>
              <a:pPr indent="-196850" lvl="1" marL="228600" rtl="0">
                <a:lnSpc>
                  <a:spcPct val="90000"/>
                </a:lnSpc>
                <a:spcBef>
                  <a:spcPts val="345"/>
                </a:spcBef>
                <a:buClr>
                  <a:schemeClr val="lt1"/>
                </a:buClr>
                <a:buSzPct val="100000"/>
                <a:buChar char="•"/>
              </a:pPr>
              <a:r>
                <a:rPr lang="en" sz="1800">
                  <a:solidFill>
                    <a:schemeClr val="lt1"/>
                  </a:solidFill>
                </a:rPr>
                <a:t>Created factors for non-numerical predictors and then converted these factors into numerical values. </a:t>
              </a:r>
            </a:p>
            <a:p>
              <a:pPr indent="-196850" lvl="1" marL="228600" rtl="0">
                <a:lnSpc>
                  <a:spcPct val="90000"/>
                </a:lnSpc>
                <a:spcBef>
                  <a:spcPts val="345"/>
                </a:spcBef>
                <a:buClr>
                  <a:schemeClr val="lt1"/>
                </a:buClr>
                <a:buSzPct val="100000"/>
                <a:buChar char="•"/>
              </a:pPr>
              <a:r>
                <a:rPr lang="en" sz="1800">
                  <a:solidFill>
                    <a:schemeClr val="lt1"/>
                  </a:solidFill>
                </a:rPr>
                <a:t>We converted it into numerical values in order to scale our categorical data</a:t>
              </a: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722312" y="3305175"/>
            <a:ext cx="7772400" cy="1021500"/>
          </a:xfrm>
          <a:prstGeom prst="rect">
            <a:avLst/>
          </a:prstGeom>
          <a:noFill/>
          <a:ln>
            <a:noFill/>
          </a:ln>
        </p:spPr>
        <p:txBody>
          <a:bodyPr anchorCtr="0" anchor="t" bIns="45725" lIns="91425" rIns="91425" tIns="45725">
            <a:noAutofit/>
          </a:bodyPr>
          <a:lstStyle/>
          <a:p>
            <a:pPr indent="0" lvl="0" marL="0" marR="0" rtl="0" algn="l">
              <a:spcBef>
                <a:spcPts val="0"/>
              </a:spcBef>
              <a:buClr>
                <a:schemeClr val="dk2"/>
              </a:buClr>
              <a:buSzPct val="25000"/>
              <a:buFont typeface="Arial"/>
              <a:buNone/>
            </a:pPr>
            <a:r>
              <a:rPr lang="en"/>
              <a:t>DATA MODELING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5979"/>
            <a:ext cx="8229600" cy="857400"/>
          </a:xfrm>
          <a:prstGeom prst="rect">
            <a:avLst/>
          </a:prstGeom>
        </p:spPr>
        <p:txBody>
          <a:bodyPr anchorCtr="0" anchor="ctr" bIns="68575" lIns="68575" rIns="68575" tIns="68575">
            <a:noAutofit/>
          </a:bodyPr>
          <a:lstStyle/>
          <a:p>
            <a:pPr lvl="0" algn="l">
              <a:spcBef>
                <a:spcPts val="0"/>
              </a:spcBef>
              <a:buNone/>
            </a:pPr>
            <a:r>
              <a:rPr lang="en"/>
              <a:t>Modeling Steps</a:t>
            </a:r>
          </a:p>
        </p:txBody>
      </p:sp>
      <p:sp>
        <p:nvSpPr>
          <p:cNvPr id="256" name="Shape 256"/>
          <p:cNvSpPr txBox="1"/>
          <p:nvPr>
            <p:ph idx="1" type="body"/>
          </p:nvPr>
        </p:nvSpPr>
        <p:spPr>
          <a:xfrm>
            <a:off x="457200" y="1200150"/>
            <a:ext cx="8229600" cy="3394500"/>
          </a:xfrm>
          <a:prstGeom prst="rect">
            <a:avLst/>
          </a:prstGeom>
        </p:spPr>
        <p:txBody>
          <a:bodyPr anchorCtr="0" anchor="t" bIns="68575" lIns="68575" rIns="68575" tIns="68575">
            <a:noAutofit/>
          </a:bodyPr>
          <a:lstStyle/>
          <a:p>
            <a:pPr indent="-342900" lvl="0" marL="457200" rtl="0">
              <a:lnSpc>
                <a:spcPct val="115000"/>
              </a:lnSpc>
              <a:spcBef>
                <a:spcPts val="0"/>
              </a:spcBef>
              <a:spcAft>
                <a:spcPts val="1600"/>
              </a:spcAft>
              <a:buSzPct val="100000"/>
              <a:buAutoNum type="arabicPeriod"/>
            </a:pPr>
            <a:r>
              <a:rPr lang="en" sz="1800">
                <a:solidFill>
                  <a:srgbClr val="595959"/>
                </a:solidFill>
              </a:rPr>
              <a:t>We randomly shuffled the data and then performed 10 cross-validations for our four models (KNN, Logistic Regression, LDA, and QDA)</a:t>
            </a:r>
          </a:p>
          <a:p>
            <a:pPr indent="0" lvl="0" marL="0" rtl="0">
              <a:lnSpc>
                <a:spcPct val="115000"/>
              </a:lnSpc>
              <a:spcBef>
                <a:spcPts val="0"/>
              </a:spcBef>
              <a:spcAft>
                <a:spcPts val="1600"/>
              </a:spcAft>
              <a:buNone/>
            </a:pPr>
            <a:r>
              <a:t/>
            </a:r>
            <a:endParaRPr sz="1800">
              <a:solidFill>
                <a:srgbClr val="595959"/>
              </a:solidFill>
            </a:endParaRPr>
          </a:p>
          <a:p>
            <a:pPr indent="0" lvl="0" marL="0" rtl="0">
              <a:lnSpc>
                <a:spcPct val="115000"/>
              </a:lnSpc>
              <a:spcBef>
                <a:spcPts val="0"/>
              </a:spcBef>
              <a:spcAft>
                <a:spcPts val="1600"/>
              </a:spcAft>
              <a:buNone/>
            </a:pPr>
            <a:r>
              <a:t/>
            </a:r>
            <a:endParaRPr sz="1800">
              <a:solidFill>
                <a:srgbClr val="595959"/>
              </a:solidFill>
            </a:endParaRPr>
          </a:p>
          <a:p>
            <a:pPr indent="0" lvl="0" marL="0">
              <a:lnSpc>
                <a:spcPct val="115000"/>
              </a:lnSpc>
              <a:spcBef>
                <a:spcPts val="0"/>
              </a:spcBef>
              <a:spcAft>
                <a:spcPts val="1600"/>
              </a:spcAft>
              <a:buNone/>
            </a:pPr>
            <a:r>
              <a:t/>
            </a:r>
            <a:endParaRPr sz="1800">
              <a:solidFill>
                <a:srgbClr val="595959"/>
              </a:solidFill>
            </a:endParaRPr>
          </a:p>
        </p:txBody>
      </p:sp>
      <p:sp>
        <p:nvSpPr>
          <p:cNvPr id="257" name="Shape 257"/>
          <p:cNvSpPr txBox="1"/>
          <p:nvPr/>
        </p:nvSpPr>
        <p:spPr>
          <a:xfrm>
            <a:off x="6479700" y="2012125"/>
            <a:ext cx="2207100" cy="27351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Char char="❖"/>
            </a:pPr>
            <a:r>
              <a:rPr lang="en"/>
              <a:t>Error rates are very similar (between 0.1 and 0.15)</a:t>
            </a:r>
          </a:p>
          <a:p>
            <a:pPr indent="0" lvl="0" marL="457200" rtl="0">
              <a:spcBef>
                <a:spcPts val="0"/>
              </a:spcBef>
              <a:buNone/>
            </a:pPr>
            <a:r>
              <a:rPr lang="en"/>
              <a:t>across all 4 models. </a:t>
            </a:r>
          </a:p>
          <a:p>
            <a:pPr lvl="0" rtl="0">
              <a:spcBef>
                <a:spcPts val="0"/>
              </a:spcBef>
              <a:buNone/>
            </a:pPr>
            <a:r>
              <a:t/>
            </a:r>
            <a:endParaRPr/>
          </a:p>
          <a:p>
            <a:pPr indent="-228600" lvl="0" marL="457200">
              <a:spcBef>
                <a:spcPts val="0"/>
              </a:spcBef>
              <a:buChar char="❖"/>
            </a:pPr>
            <a:r>
              <a:rPr lang="en"/>
              <a:t>We used a k-fold of 6 to partition our data for all of our models to test model accuracy</a:t>
            </a:r>
          </a:p>
        </p:txBody>
      </p:sp>
      <p:pic>
        <p:nvPicPr>
          <p:cNvPr id="258" name="Shape 258"/>
          <p:cNvPicPr preferRelativeResize="0"/>
          <p:nvPr/>
        </p:nvPicPr>
        <p:blipFill>
          <a:blip r:embed="rId3">
            <a:alphaModFix/>
          </a:blip>
          <a:stretch>
            <a:fillRect/>
          </a:stretch>
        </p:blipFill>
        <p:spPr>
          <a:xfrm>
            <a:off x="821899" y="2222427"/>
            <a:ext cx="5246424" cy="2735250"/>
          </a:xfrm>
          <a:prstGeom prst="rect">
            <a:avLst/>
          </a:prstGeom>
          <a:noFill/>
          <a:ln cap="flat" cmpd="sng" w="19050">
            <a:solidFill>
              <a:srgbClr val="000000"/>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formal_presentation_powerpoint_16x9">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illiam and Mary">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