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Pacifico"/>
      <p:regular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Pacifico-regular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230cd99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230cd9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ad2fb2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ad2fb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8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Diapositiva de título">
  <p:cSld name="12_Diapositiva de títul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Azul.jpg"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6869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logo Blanco.gif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332656"/>
            <a:ext cx="1584176" cy="145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objetos">
  <p:cSld name="2_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68644"/>
          <a:stretch/>
        </p:blipFill>
        <p:spPr>
          <a:xfrm>
            <a:off x="0" y="5949984"/>
            <a:ext cx="9144000" cy="9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65383" l="0" r="0" t="0"/>
          <a:stretch/>
        </p:blipFill>
        <p:spPr>
          <a:xfrm>
            <a:off x="0" y="0"/>
            <a:ext cx="9144000" cy="10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580700" y="1421775"/>
            <a:ext cx="394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muy claro.jpg"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6869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94985"/>
          <a:stretch/>
        </p:blipFill>
        <p:spPr>
          <a:xfrm>
            <a:off x="0" y="6525344"/>
            <a:ext cx="9144000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70" name="Google Shape;70;p15"/>
          <p:cNvPicPr preferRelativeResize="0"/>
          <p:nvPr/>
        </p:nvPicPr>
        <p:blipFill rotWithShape="1">
          <a:blip r:embed="rId3">
            <a:alphaModFix/>
          </a:blip>
          <a:srcRect b="89917" l="0" r="0" t="0"/>
          <a:stretch/>
        </p:blipFill>
        <p:spPr>
          <a:xfrm>
            <a:off x="0" y="0"/>
            <a:ext cx="9144000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Alternativa logo blanco.gif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428" y="150540"/>
            <a:ext cx="1800201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gradFill>
          <a:gsLst>
            <a:gs pos="0">
              <a:srgbClr val="4B5776"/>
            </a:gs>
            <a:gs pos="100000">
              <a:srgbClr val="1A1D2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segar01.github.io/BAF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55576" y="3356992"/>
            <a:ext cx="74796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755817" y="6237312"/>
            <a:ext cx="5083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Facultad de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Informática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831400" y="4876225"/>
            <a:ext cx="34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Alejandro Segarra Chacón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Óscar Maya Jiménez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David Casiano Flores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4700"/>
              <a:t>BAFTA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01550" y="1226525"/>
            <a:ext cx="294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Pacifico"/>
                <a:ea typeface="Pacifico"/>
                <a:cs typeface="Pacifico"/>
                <a:sym typeface="Pacifico"/>
              </a:rPr>
              <a:t>Idea general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00" y="1873025"/>
            <a:ext cx="3145865" cy="20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33507" r="33969" t="50517"/>
          <a:stretch/>
        </p:blipFill>
        <p:spPr>
          <a:xfrm>
            <a:off x="3101550" y="3727325"/>
            <a:ext cx="1535050" cy="14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725" y="2273900"/>
            <a:ext cx="2143000" cy="2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172750" y="1226525"/>
            <a:ext cx="47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Pacifico"/>
                <a:ea typeface="Pacifico"/>
                <a:cs typeface="Pacifico"/>
                <a:sym typeface="Pacifico"/>
              </a:rPr>
              <a:t>Objetivos de este hito</a:t>
            </a:r>
            <a:endParaRPr sz="30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97550" y="2382300"/>
            <a:ext cx="385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Cumplidos: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Tener las mecanicas base funcionando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La pagina web está a medias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251650" y="3627775"/>
            <a:ext cx="385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Cosas que faltan: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Diseñar todas las cartas finales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Tener todas las cartas implementadas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Sonidos y artes finales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612350" y="2186600"/>
            <a:ext cx="62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03200" y="3121200"/>
            <a:ext cx="293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https://asegar01.github.io/BAFTA/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