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15E5-386B-4844-93C3-E879F9F93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F8642-E98D-4F52-ACA1-3FEB2AF5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414D-DB95-4745-8185-B8D39A1F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AE4F4-107D-4AD6-AF1B-21D869BB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05F8-D669-42E7-96BE-4BBA14C5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9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7FC2-FFA8-4609-BF62-2052BC63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CA010-81DD-4F53-A161-A437EAD3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C48C4-F529-429F-A6A5-C50504AB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EA01-6C41-40F3-B7AC-04F43B65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FF77-464B-47F2-976E-C48A53CA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0D11A-C3E7-439E-B323-DD3A6655C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AA320-2981-4267-B355-6D06DE1C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63D0-AA69-430F-8F43-1CB4F3B1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428E-4100-40FA-AA7C-F0413FE9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A428-D753-465A-A506-9AD2B8BB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0753-5DD3-469C-89C2-A02ADCB6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087-2A92-4C2F-8327-7B16784C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65E6E-951F-4D8C-8F82-ABCB21BB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92B0-B722-4566-99AF-77BBAD7A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0F88-F9E5-4035-8625-D523DE35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1E92-3C72-4A95-AC69-3AFC9088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DB46-3A8A-420C-87DC-6448E19D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E442-023C-409E-97ED-4D099E9F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DE7B-6037-459E-A7D6-E88C8612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0A9D9-AE23-4C4B-8AB7-D6BA328A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09D1-4892-45B2-B056-6DB3EB52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1931-280B-42B7-9BF2-8F9156AF3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AAEC-903C-4DE1-9273-3672DE31A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642A-D1E8-4967-B26A-689C2755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B6B5B-5E71-4902-9819-0956E1EC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2936C-1735-4F0C-9A9E-14712851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192-0BA6-4B9F-8FC1-EC866098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B7182-8CDE-4765-8597-63BC301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C2CD-F237-4F17-A10A-3D5EAD97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70661-1EC8-40E6-BB7D-809CEAF8F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D1273-F107-4B53-A934-4730DB4DB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B5CF5-E155-4585-8900-DABB1352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F6CEA-FDB6-4125-81C9-BF13B057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BADB6-2B07-4DAE-9322-9B58EC7D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320-D01A-4F81-A11F-252DE2D8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0FCBD-A398-41B8-B85C-E469ED66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38E6-F2B4-4841-8F14-2721AC94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DB961-57C3-4ECB-9634-612B25C5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3CC3-1491-477A-AFE7-D53FE740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7B458-F478-4F91-B8FF-081594B6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60F30-D89A-4FAE-A428-97DF472D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3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234D-260A-4DCF-B881-8B3E68A9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0236-2EA7-4E45-934E-54B92D25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83F01-6AA4-4BE9-9EB4-81D7DD08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DC880-9015-4777-88DA-7BB207B6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4A40-2807-478C-BF64-B538305E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97A0-18E7-4C2A-985E-31BCDEB1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1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5253-07C0-41E3-BB37-27749CDB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933D4-FFA5-44DE-B7F4-8FEB64554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1BEDD-42DC-4BDE-8F0B-09DA6BFA8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864AA-F54B-4F26-9E7E-B2D32F2C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3918-556A-4513-92E4-7F8C6E91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882D3-64C4-40C7-9C3A-E3B4488D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ADCC7-555B-487C-8186-98BD2E0F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37A88-F37F-475F-B425-4EA7DE1B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F53F-78C2-4A3C-B49D-DC3D77C0C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6FA7-0D46-42CD-BDF3-A7ED34DDFEA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0C9F-85CB-4BBF-BE44-E4D8E9FA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5FC1-AECF-4E9D-8BDA-53CC8C6CF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B2692-F63E-4B6D-9795-54DB4745E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4DCB0-1A34-4E72-8898-E70976B8E088}"/>
              </a:ext>
            </a:extLst>
          </p:cNvPr>
          <p:cNvSpPr/>
          <p:nvPr/>
        </p:nvSpPr>
        <p:spPr>
          <a:xfrm>
            <a:off x="330930" y="842553"/>
            <a:ext cx="1171300" cy="679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CA144C-F669-402D-900B-E22F3B4CC68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01337" y="1521821"/>
            <a:ext cx="0" cy="17047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8EB05636-FEBC-4F00-BFC0-D1FA2658EC88}"/>
              </a:ext>
            </a:extLst>
          </p:cNvPr>
          <p:cNvSpPr/>
          <p:nvPr/>
        </p:nvSpPr>
        <p:spPr>
          <a:xfrm>
            <a:off x="1692728" y="3350624"/>
            <a:ext cx="485504" cy="4310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0518C6-3ACF-47D2-9CB4-168CB4619387}"/>
              </a:ext>
            </a:extLst>
          </p:cNvPr>
          <p:cNvSpPr/>
          <p:nvPr/>
        </p:nvSpPr>
        <p:spPr>
          <a:xfrm>
            <a:off x="2595155" y="805542"/>
            <a:ext cx="1171301" cy="6792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4747E2-9BBB-4AF0-919C-5AF68F84D9A4}"/>
              </a:ext>
            </a:extLst>
          </p:cNvPr>
          <p:cNvSpPr/>
          <p:nvPr/>
        </p:nvSpPr>
        <p:spPr>
          <a:xfrm>
            <a:off x="5050977" y="805542"/>
            <a:ext cx="1375949" cy="6792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Downtown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F26747-C397-4EFB-90AF-3CA3374B5C86}"/>
              </a:ext>
            </a:extLst>
          </p:cNvPr>
          <p:cNvSpPr/>
          <p:nvPr/>
        </p:nvSpPr>
        <p:spPr>
          <a:xfrm>
            <a:off x="7506800" y="805542"/>
            <a:ext cx="1272540" cy="5921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Hospital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D650F-1880-4260-A414-F2EABF236481}"/>
              </a:ext>
            </a:extLst>
          </p:cNvPr>
          <p:cNvSpPr/>
          <p:nvPr/>
        </p:nvSpPr>
        <p:spPr>
          <a:xfrm>
            <a:off x="10060587" y="824053"/>
            <a:ext cx="1095105" cy="6422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Backyard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4D0472-051B-48ED-8E90-05B184513249}"/>
              </a:ext>
            </a:extLst>
          </p:cNvPr>
          <p:cNvSpPr/>
          <p:nvPr/>
        </p:nvSpPr>
        <p:spPr>
          <a:xfrm>
            <a:off x="315687" y="3226526"/>
            <a:ext cx="1171300" cy="6792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base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F1440-854E-45EA-B17D-185BDBAC2AB6}"/>
              </a:ext>
            </a:extLst>
          </p:cNvPr>
          <p:cNvCxnSpPr>
            <a:cxnSpLocks/>
          </p:cNvCxnSpPr>
          <p:nvPr/>
        </p:nvCxnSpPr>
        <p:spPr>
          <a:xfrm>
            <a:off x="1935480" y="1182187"/>
            <a:ext cx="6596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943D04-883D-42E6-A35F-ABDC5ABC576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86987" y="3566160"/>
            <a:ext cx="4724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202CD-B6C0-4A91-BD65-18B91B9149DA}"/>
              </a:ext>
            </a:extLst>
          </p:cNvPr>
          <p:cNvCxnSpPr>
            <a:cxnSpLocks/>
          </p:cNvCxnSpPr>
          <p:nvPr/>
        </p:nvCxnSpPr>
        <p:spPr>
          <a:xfrm flipH="1" flipV="1">
            <a:off x="1933845" y="1160416"/>
            <a:ext cx="7079" cy="22685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4749A6-D340-479E-8023-A598D0CE3737}"/>
              </a:ext>
            </a:extLst>
          </p:cNvPr>
          <p:cNvCxnSpPr>
            <a:cxnSpLocks/>
          </p:cNvCxnSpPr>
          <p:nvPr/>
        </p:nvCxnSpPr>
        <p:spPr>
          <a:xfrm>
            <a:off x="1959429" y="5930540"/>
            <a:ext cx="10232571" cy="283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D9C9C-17C6-49D7-97B4-72CB0CB4D048}"/>
              </a:ext>
            </a:extLst>
          </p:cNvPr>
          <p:cNvCxnSpPr>
            <a:cxnSpLocks/>
          </p:cNvCxnSpPr>
          <p:nvPr/>
        </p:nvCxnSpPr>
        <p:spPr>
          <a:xfrm flipH="1" flipV="1">
            <a:off x="1931124" y="3712031"/>
            <a:ext cx="5443" cy="2246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71863B9-C449-4D7B-8CB1-E5BA7D0C6A71}"/>
              </a:ext>
            </a:extLst>
          </p:cNvPr>
          <p:cNvSpPr/>
          <p:nvPr/>
        </p:nvSpPr>
        <p:spPr>
          <a:xfrm>
            <a:off x="4157255" y="942702"/>
            <a:ext cx="485504" cy="4310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53E5188C-B632-4CDB-8F7E-9E3DCA296705}"/>
              </a:ext>
            </a:extLst>
          </p:cNvPr>
          <p:cNvSpPr/>
          <p:nvPr/>
        </p:nvSpPr>
        <p:spPr>
          <a:xfrm>
            <a:off x="6772010" y="966651"/>
            <a:ext cx="485504" cy="4310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CB7E19D5-C842-4FED-A694-99070955B682}"/>
              </a:ext>
            </a:extLst>
          </p:cNvPr>
          <p:cNvSpPr/>
          <p:nvPr/>
        </p:nvSpPr>
        <p:spPr>
          <a:xfrm>
            <a:off x="9391116" y="929640"/>
            <a:ext cx="485504" cy="43107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250C53-BD42-4183-92A7-CD897BA94BD1}"/>
              </a:ext>
            </a:extLst>
          </p:cNvPr>
          <p:cNvCxnSpPr>
            <a:cxnSpLocks/>
          </p:cNvCxnSpPr>
          <p:nvPr/>
        </p:nvCxnSpPr>
        <p:spPr>
          <a:xfrm>
            <a:off x="4400007" y="1343295"/>
            <a:ext cx="0" cy="458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BBA17B6-4834-475B-8BC3-246D5ADC69B4}"/>
              </a:ext>
            </a:extLst>
          </p:cNvPr>
          <p:cNvCxnSpPr>
            <a:cxnSpLocks/>
          </p:cNvCxnSpPr>
          <p:nvPr/>
        </p:nvCxnSpPr>
        <p:spPr>
          <a:xfrm>
            <a:off x="7032182" y="1343295"/>
            <a:ext cx="0" cy="458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0B4441-02D4-460E-B013-CE6979D6BC40}"/>
              </a:ext>
            </a:extLst>
          </p:cNvPr>
          <p:cNvCxnSpPr>
            <a:cxnSpLocks/>
          </p:cNvCxnSpPr>
          <p:nvPr/>
        </p:nvCxnSpPr>
        <p:spPr>
          <a:xfrm>
            <a:off x="9633868" y="1343295"/>
            <a:ext cx="0" cy="45872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71E12BCA-A549-44B8-B4B5-30F0A6F2C762}"/>
              </a:ext>
            </a:extLst>
          </p:cNvPr>
          <p:cNvSpPr/>
          <p:nvPr/>
        </p:nvSpPr>
        <p:spPr>
          <a:xfrm>
            <a:off x="11355689" y="966650"/>
            <a:ext cx="485504" cy="43107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48D6A4-B27E-4E02-B867-EB4C8F18BE76}"/>
              </a:ext>
            </a:extLst>
          </p:cNvPr>
          <p:cNvCxnSpPr>
            <a:cxnSpLocks/>
          </p:cNvCxnSpPr>
          <p:nvPr/>
        </p:nvCxnSpPr>
        <p:spPr>
          <a:xfrm>
            <a:off x="11585378" y="1343294"/>
            <a:ext cx="0" cy="45872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5BAEBA-E375-477F-A2D8-BA66DFBAFA5B}"/>
              </a:ext>
            </a:extLst>
          </p:cNvPr>
          <p:cNvCxnSpPr>
            <a:cxnSpLocks/>
          </p:cNvCxnSpPr>
          <p:nvPr/>
        </p:nvCxnSpPr>
        <p:spPr>
          <a:xfrm>
            <a:off x="11168755" y="1145176"/>
            <a:ext cx="1036308" cy="250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A1F0B0F-4A71-4437-AE35-B225AE3C564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746864" y="1145176"/>
            <a:ext cx="1304113" cy="195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075F67-F8AE-41D8-8579-6D57F9AE110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26926" y="1145176"/>
            <a:ext cx="1101645" cy="217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1E9511-36A1-4EA2-9AC2-1CE0076DDED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810911" y="1145176"/>
            <a:ext cx="1249676" cy="15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B6601F0-46C3-456F-87D0-47AD59415603}"/>
              </a:ext>
            </a:extLst>
          </p:cNvPr>
          <p:cNvSpPr txBox="1"/>
          <p:nvPr/>
        </p:nvSpPr>
        <p:spPr>
          <a:xfrm>
            <a:off x="2595155" y="2997929"/>
            <a:ext cx="110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Conditional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AA040BF-AE10-4D4E-BA0F-B43244FDBA5E}"/>
              </a:ext>
            </a:extLst>
          </p:cNvPr>
          <p:cNvCxnSpPr>
            <a:stCxn id="92" idx="1"/>
          </p:cNvCxnSpPr>
          <p:nvPr/>
        </p:nvCxnSpPr>
        <p:spPr>
          <a:xfrm flipH="1">
            <a:off x="2178232" y="3151818"/>
            <a:ext cx="416923" cy="2771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2417587-543F-464F-AE1D-E8EC1C47EE66}"/>
              </a:ext>
            </a:extLst>
          </p:cNvPr>
          <p:cNvSpPr txBox="1"/>
          <p:nvPr/>
        </p:nvSpPr>
        <p:spPr>
          <a:xfrm>
            <a:off x="1940924" y="5566664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0.25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FC7F87-B840-433C-8539-4DEF73C0D407}"/>
              </a:ext>
            </a:extLst>
          </p:cNvPr>
          <p:cNvSpPr txBox="1"/>
          <p:nvPr/>
        </p:nvSpPr>
        <p:spPr>
          <a:xfrm>
            <a:off x="1934692" y="787034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A11E4F-F792-4618-890B-2608BC45CCB5}"/>
              </a:ext>
            </a:extLst>
          </p:cNvPr>
          <p:cNvSpPr txBox="1"/>
          <p:nvPr/>
        </p:nvSpPr>
        <p:spPr>
          <a:xfrm>
            <a:off x="4496895" y="366741"/>
            <a:ext cx="110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Conditional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D5B71AD-6A28-472D-92D4-1639CF784BC5}"/>
              </a:ext>
            </a:extLst>
          </p:cNvPr>
          <p:cNvSpPr txBox="1"/>
          <p:nvPr/>
        </p:nvSpPr>
        <p:spPr>
          <a:xfrm>
            <a:off x="7257514" y="341011"/>
            <a:ext cx="110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Conditional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E945DC-776F-4A92-962F-7CF803A42B42}"/>
              </a:ext>
            </a:extLst>
          </p:cNvPr>
          <p:cNvSpPr txBox="1"/>
          <p:nvPr/>
        </p:nvSpPr>
        <p:spPr>
          <a:xfrm>
            <a:off x="10134621" y="294018"/>
            <a:ext cx="146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While, Nested conditional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DB873A-9DEA-427F-B97B-A6BB27288D44}"/>
              </a:ext>
            </a:extLst>
          </p:cNvPr>
          <p:cNvCxnSpPr/>
          <p:nvPr/>
        </p:nvCxnSpPr>
        <p:spPr>
          <a:xfrm flipH="1">
            <a:off x="4532028" y="652458"/>
            <a:ext cx="416923" cy="2771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5B3F622-1403-46F4-B580-B9583CE9A18B}"/>
              </a:ext>
            </a:extLst>
          </p:cNvPr>
          <p:cNvCxnSpPr/>
          <p:nvPr/>
        </p:nvCxnSpPr>
        <p:spPr>
          <a:xfrm flipH="1">
            <a:off x="7111648" y="663740"/>
            <a:ext cx="416923" cy="2771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F80186-510E-43CD-BC68-03DEBB11AA99}"/>
              </a:ext>
            </a:extLst>
          </p:cNvPr>
          <p:cNvCxnSpPr/>
          <p:nvPr/>
        </p:nvCxnSpPr>
        <p:spPr>
          <a:xfrm flipH="1">
            <a:off x="9702990" y="665216"/>
            <a:ext cx="416923" cy="27718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4A6AB56-C9DD-44B0-93EE-72C51B91582C}"/>
              </a:ext>
            </a:extLst>
          </p:cNvPr>
          <p:cNvCxnSpPr>
            <a:cxnSpLocks/>
          </p:cNvCxnSpPr>
          <p:nvPr/>
        </p:nvCxnSpPr>
        <p:spPr>
          <a:xfrm flipH="1" flipV="1">
            <a:off x="483047" y="4010299"/>
            <a:ext cx="263981" cy="76200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41938F-E137-49DD-BE94-BDB1D51F8EB5}"/>
              </a:ext>
            </a:extLst>
          </p:cNvPr>
          <p:cNvCxnSpPr/>
          <p:nvPr/>
        </p:nvCxnSpPr>
        <p:spPr>
          <a:xfrm flipV="1">
            <a:off x="849505" y="3755570"/>
            <a:ext cx="944454" cy="10537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987608D-AB02-44C1-89A5-5BED014BC24C}"/>
              </a:ext>
            </a:extLst>
          </p:cNvPr>
          <p:cNvCxnSpPr>
            <a:cxnSpLocks/>
          </p:cNvCxnSpPr>
          <p:nvPr/>
        </p:nvCxnSpPr>
        <p:spPr>
          <a:xfrm flipH="1" flipV="1">
            <a:off x="3037264" y="1654226"/>
            <a:ext cx="304652" cy="40970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51C6B21-9833-4348-A048-CF428332822E}"/>
              </a:ext>
            </a:extLst>
          </p:cNvPr>
          <p:cNvCxnSpPr>
            <a:cxnSpLocks/>
          </p:cNvCxnSpPr>
          <p:nvPr/>
        </p:nvCxnSpPr>
        <p:spPr>
          <a:xfrm flipV="1">
            <a:off x="3424915" y="1316084"/>
            <a:ext cx="810465" cy="7478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0532F25-4DBD-4D02-8EA1-FA2163CF4730}"/>
              </a:ext>
            </a:extLst>
          </p:cNvPr>
          <p:cNvCxnSpPr>
            <a:cxnSpLocks/>
          </p:cNvCxnSpPr>
          <p:nvPr/>
        </p:nvCxnSpPr>
        <p:spPr>
          <a:xfrm flipV="1">
            <a:off x="8621790" y="1278322"/>
            <a:ext cx="797235" cy="63716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FC47C9E-4233-4280-9007-E5ED54222F65}"/>
              </a:ext>
            </a:extLst>
          </p:cNvPr>
          <p:cNvCxnSpPr>
            <a:cxnSpLocks/>
          </p:cNvCxnSpPr>
          <p:nvPr/>
        </p:nvCxnSpPr>
        <p:spPr>
          <a:xfrm flipH="1" flipV="1">
            <a:off x="8112493" y="1467386"/>
            <a:ext cx="441064" cy="44809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C5C0C05-26DE-44A3-8891-E80433D7B19B}"/>
              </a:ext>
            </a:extLst>
          </p:cNvPr>
          <p:cNvSpPr txBox="1"/>
          <p:nvPr/>
        </p:nvSpPr>
        <p:spPr>
          <a:xfrm>
            <a:off x="4567646" y="821083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21DAD6C-C368-4993-9EB0-98C0806774FA}"/>
              </a:ext>
            </a:extLst>
          </p:cNvPr>
          <p:cNvSpPr txBox="1"/>
          <p:nvPr/>
        </p:nvSpPr>
        <p:spPr>
          <a:xfrm>
            <a:off x="4483528" y="5587442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0739BD-3041-449D-A9C7-68983327A8C9}"/>
              </a:ext>
            </a:extLst>
          </p:cNvPr>
          <p:cNvSpPr txBox="1"/>
          <p:nvPr/>
        </p:nvSpPr>
        <p:spPr>
          <a:xfrm>
            <a:off x="7070044" y="853179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689F71-99B0-4B1E-BB30-4F26839753CF}"/>
              </a:ext>
            </a:extLst>
          </p:cNvPr>
          <p:cNvSpPr txBox="1"/>
          <p:nvPr/>
        </p:nvSpPr>
        <p:spPr>
          <a:xfrm>
            <a:off x="7098266" y="5566664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0FD6D-FD29-4A00-9A22-CA3B833E03E5}"/>
              </a:ext>
            </a:extLst>
          </p:cNvPr>
          <p:cNvSpPr txBox="1"/>
          <p:nvPr/>
        </p:nvSpPr>
        <p:spPr>
          <a:xfrm>
            <a:off x="9614423" y="1289125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BD41B6-D0E2-4243-85C1-4526D1AE6254}"/>
              </a:ext>
            </a:extLst>
          </p:cNvPr>
          <p:cNvSpPr txBox="1"/>
          <p:nvPr/>
        </p:nvSpPr>
        <p:spPr>
          <a:xfrm>
            <a:off x="9714421" y="5602392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0.75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B7A2E08-F322-47C5-9822-150B44EFB06B}"/>
              </a:ext>
            </a:extLst>
          </p:cNvPr>
          <p:cNvSpPr txBox="1"/>
          <p:nvPr/>
        </p:nvSpPr>
        <p:spPr>
          <a:xfrm>
            <a:off x="11711968" y="787034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D48219-C75F-4281-9DA3-125F99D18F56}"/>
              </a:ext>
            </a:extLst>
          </p:cNvPr>
          <p:cNvSpPr txBox="1"/>
          <p:nvPr/>
        </p:nvSpPr>
        <p:spPr>
          <a:xfrm>
            <a:off x="11663783" y="5602391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0.50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E40DE77-F0B1-4FDA-9981-D0965EA895AA}"/>
              </a:ext>
            </a:extLst>
          </p:cNvPr>
          <p:cNvSpPr txBox="1"/>
          <p:nvPr/>
        </p:nvSpPr>
        <p:spPr>
          <a:xfrm>
            <a:off x="11598441" y="6054224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Lose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44ECBCC-CD78-432C-B0CB-29DFCF943D37}"/>
              </a:ext>
            </a:extLst>
          </p:cNvPr>
          <p:cNvSpPr txBox="1"/>
          <p:nvPr/>
        </p:nvSpPr>
        <p:spPr>
          <a:xfrm>
            <a:off x="11674544" y="1255185"/>
            <a:ext cx="692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9BD2E03-7445-4C9B-BC69-FF5393896533}"/>
              </a:ext>
            </a:extLst>
          </p:cNvPr>
          <p:cNvSpPr txBox="1"/>
          <p:nvPr/>
        </p:nvSpPr>
        <p:spPr>
          <a:xfrm>
            <a:off x="304164" y="273173"/>
            <a:ext cx="146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Global Variables:</a:t>
            </a:r>
          </a:p>
          <a:p>
            <a:r>
              <a:rPr lang="en-US" sz="1400" b="1" dirty="0"/>
              <a:t>None </a:t>
            </a:r>
          </a:p>
        </p:txBody>
      </p:sp>
    </p:spTree>
    <p:extLst>
      <p:ext uri="{BB962C8B-B14F-4D97-AF65-F5344CB8AC3E}">
        <p14:creationId xmlns:p14="http://schemas.microsoft.com/office/powerpoint/2010/main" val="331674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seghir moka</dc:creator>
  <cp:lastModifiedBy>seghir moka</cp:lastModifiedBy>
  <cp:revision>6</cp:revision>
  <dcterms:created xsi:type="dcterms:W3CDTF">2018-10-18T02:02:57Z</dcterms:created>
  <dcterms:modified xsi:type="dcterms:W3CDTF">2018-10-18T02:49:12Z</dcterms:modified>
</cp:coreProperties>
</file>