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0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8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7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6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9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5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5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2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2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7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3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Truth Table Reverse</a:t>
            </a:r>
            <a:br>
              <a:rPr lang="en-CA"/>
            </a:br>
            <a:r>
              <a:rPr lang="en-CA"/>
              <a:t>Engineering 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Anhadjot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D1BF8-E41E-C537-9846-CE97D3DD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262626"/>
                </a:solidFill>
              </a:rPr>
              <a:t>The hopper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78F76D-E5BF-6AAE-B96E-DA10808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DF3FF66-810D-FF46-BD68-836BF7B9E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5" y="609602"/>
            <a:ext cx="4190811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3880E-B398-A249-885D-6C114406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262626"/>
                </a:solidFill>
              </a:rPr>
              <a:t>The Monleon 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92A4F8-6C06-555D-C590-2507147D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FFA0EC-D8F7-ED40-BE24-E23FBE817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116711"/>
            <a:ext cx="6098041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1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95275-71E7-B543-BF14-0E1E155E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262626"/>
                </a:solidFill>
              </a:rPr>
              <a:t>The Green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613CA5-A259-4E5B-88AC-B7A897CF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832B3E-B90E-2845-AAE6-85D8B363A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116711"/>
            <a:ext cx="6098041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FA4B8-5C8C-B749-A98C-C82CECE7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262626"/>
                </a:solidFill>
              </a:rPr>
              <a:t>The Queen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75A9D0-DA32-8433-A146-01BA7FFD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F64264-26B4-774B-98BC-C8D3A8A4D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116711"/>
            <a:ext cx="6098041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56789-7E2F-6641-9F7C-8E3610A2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262626"/>
                </a:solidFill>
              </a:rPr>
              <a:t>The Kindakong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C1ED00-CD07-B3B4-19C1-A9BAEFBC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4168BF-DE92-9A48-AC9E-96439A5E9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116711"/>
            <a:ext cx="6098041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82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Truth Table Reverse Engineering </vt:lpstr>
      <vt:lpstr>The hopper</vt:lpstr>
      <vt:lpstr>The Monleon </vt:lpstr>
      <vt:lpstr>The Green</vt:lpstr>
      <vt:lpstr>The Queen</vt:lpstr>
      <vt:lpstr>The Kindakong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parminder</dc:creator>
  <cp:lastModifiedBy>Anhadjot Sehra</cp:lastModifiedBy>
  <cp:revision>14</cp:revision>
  <dcterms:created xsi:type="dcterms:W3CDTF">2022-03-24T17:45:33Z</dcterms:created>
  <dcterms:modified xsi:type="dcterms:W3CDTF">2022-03-26T03:39:20Z</dcterms:modified>
</cp:coreProperties>
</file>