
<file path=[Content_Types].xml><?xml version="1.0" encoding="utf-8"?>
<Types xmlns="http://schemas.openxmlformats.org/package/2006/content-types">
  <Default Extension="rels" ContentType="application/vnd.openxmlformats-package.relationships+xml"/>
  <Default Extension="xml" ContentType="application/xml"/>
  <Default Extension="jpg" ContentType="image/p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media/image2.jpg" ContentType="image/jpeg"/>
  <Override PartName="/ppt/media/image3.jpg" ContentType="image/jpeg"/>
  <Override PartName="/ppt/media/image4.jp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17"/>
  </p:notesMasterIdLst>
  <p:handoutMasterIdLst>
    <p:handoutMasterId r:id="rId18"/>
  </p:handoutMasterIdLst>
  <p:sldIdLst>
    <p:sldId id="256" r:id="rId5"/>
    <p:sldId id="257" r:id="rId6"/>
    <p:sldId id="271" r:id="rId7"/>
    <p:sldId id="258" r:id="rId8"/>
    <p:sldId id="259" r:id="rId9"/>
    <p:sldId id="260" r:id="rId10"/>
    <p:sldId id="267" r:id="rId11"/>
    <p:sldId id="268" r:id="rId12"/>
    <p:sldId id="269" r:id="rId13"/>
    <p:sldId id="270" r:id="rId14"/>
    <p:sldId id="263" r:id="rId15"/>
    <p:sldId id="265" r:id="rId16"/>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userDrawn="1">
          <p15:clr>
            <a:srgbClr val="A4A3A4"/>
          </p15:clr>
        </p15:guide>
        <p15:guide id="7"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7F1E4"/>
    <a:srgbClr val="B8D3E8"/>
    <a:srgbClr val="197DCE"/>
    <a:srgbClr val="BC7FBB"/>
    <a:srgbClr val="7FC6E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9DCAF9ED-07DC-4A11-8D7F-57B35C25682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291" autoAdjust="0"/>
  </p:normalViewPr>
  <p:slideViewPr>
    <p:cSldViewPr snapToGrid="0" showGuides="1">
      <p:cViewPr varScale="1">
        <p:scale>
          <a:sx n="116" d="100"/>
          <a:sy n="116" d="100"/>
        </p:scale>
        <p:origin x="336" y="108"/>
      </p:cViewPr>
      <p:guideLst>
        <p:guide pos="3840"/>
        <p:guide orient="horz" pos="2160"/>
      </p:guideLst>
    </p:cSldViewPr>
  </p:slideViewPr>
  <p:notesTextViewPr>
    <p:cViewPr>
      <p:scale>
        <a:sx n="1" d="1"/>
        <a:sy n="1" d="1"/>
      </p:scale>
      <p:origin x="0" y="0"/>
    </p:cViewPr>
  </p:notesTextViewPr>
  <p:notesViewPr>
    <p:cSldViewPr snapToGrid="0" showGuides="1">
      <p:cViewPr varScale="1">
        <p:scale>
          <a:sx n="99" d="100"/>
          <a:sy n="99" d="100"/>
        </p:scale>
        <p:origin x="4416" y="1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 xmlns:a16="http://schemas.microsoft.com/office/drawing/2014/main" id="{939FB0DB-6E14-4D38-930B-E188F6E13CB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dirty="0"/>
          </a:p>
        </p:txBody>
      </p:sp>
      <p:sp>
        <p:nvSpPr>
          <p:cNvPr id="3" name="Date Placeholder 2">
            <a:extLst>
              <a:ext uri="{FF2B5EF4-FFF2-40B4-BE49-F238E27FC236}">
                <a16:creationId xmlns="" xmlns:a16="http://schemas.microsoft.com/office/drawing/2014/main" id="{F6DB5971-2675-487B-9E88-02DB3F19D0B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E88B8F3-31C2-4698-B74C-D5D76CFD8ACD}" type="datetimeFigureOut">
              <a:rPr lang="ru-RU" smtClean="0"/>
              <a:t>19.05.2022</a:t>
            </a:fld>
            <a:endParaRPr lang="ru-RU" dirty="0"/>
          </a:p>
        </p:txBody>
      </p:sp>
      <p:sp>
        <p:nvSpPr>
          <p:cNvPr id="4" name="Footer Placeholder 3">
            <a:extLst>
              <a:ext uri="{FF2B5EF4-FFF2-40B4-BE49-F238E27FC236}">
                <a16:creationId xmlns="" xmlns:a16="http://schemas.microsoft.com/office/drawing/2014/main" id="{D98F2125-3128-41A1-8437-EB29536F4DF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dirty="0"/>
          </a:p>
        </p:txBody>
      </p:sp>
      <p:sp>
        <p:nvSpPr>
          <p:cNvPr id="5" name="Slide Number Placeholder 4">
            <a:extLst>
              <a:ext uri="{FF2B5EF4-FFF2-40B4-BE49-F238E27FC236}">
                <a16:creationId xmlns="" xmlns:a16="http://schemas.microsoft.com/office/drawing/2014/main" id="{4663736B-7E4B-4A53-8310-E0970E67F8A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A4B18F8-B739-4178-8D2D-879F4A27DC29}" type="slidenum">
              <a:rPr lang="ru-RU" smtClean="0"/>
              <a:t>‹#›</a:t>
            </a:fld>
            <a:endParaRPr lang="ru-RU" dirty="0"/>
          </a:p>
        </p:txBody>
      </p:sp>
    </p:spTree>
    <p:extLst>
      <p:ext uri="{BB962C8B-B14F-4D97-AF65-F5344CB8AC3E}">
        <p14:creationId xmlns:p14="http://schemas.microsoft.com/office/powerpoint/2010/main" val="249290700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000EB3D-2307-4317-8A1D-B47FA45245F0}" type="datetimeFigureOut">
              <a:rPr lang="ru-RU" smtClean="0"/>
              <a:t>19.05.2022</a:t>
            </a:fld>
            <a:endParaRPr lang="ru-RU"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D78A92-0141-4330-8F3E-FAADFAC23844}" type="slidenum">
              <a:rPr lang="ru-RU" smtClean="0"/>
              <a:t>‹#›</a:t>
            </a:fld>
            <a:endParaRPr lang="ru-RU" dirty="0"/>
          </a:p>
        </p:txBody>
      </p:sp>
    </p:spTree>
    <p:extLst>
      <p:ext uri="{BB962C8B-B14F-4D97-AF65-F5344CB8AC3E}">
        <p14:creationId xmlns:p14="http://schemas.microsoft.com/office/powerpoint/2010/main" val="17488877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Image">
    <p:spTree>
      <p:nvGrpSpPr>
        <p:cNvPr id="1" name=""/>
        <p:cNvGrpSpPr/>
        <p:nvPr/>
      </p:nvGrpSpPr>
      <p:grpSpPr>
        <a:xfrm>
          <a:off x="0" y="0"/>
          <a:ext cx="0" cy="0"/>
          <a:chOff x="0" y="0"/>
          <a:chExt cx="0" cy="0"/>
        </a:xfrm>
      </p:grpSpPr>
      <p:sp>
        <p:nvSpPr>
          <p:cNvPr id="21" name="Picture Placeholder 20">
            <a:extLst>
              <a:ext uri="{FF2B5EF4-FFF2-40B4-BE49-F238E27FC236}">
                <a16:creationId xmlns="" xmlns:a16="http://schemas.microsoft.com/office/drawing/2014/main" id="{5230445E-A660-448A-B4DC-782AD0E5DA6F}"/>
              </a:ext>
            </a:extLst>
          </p:cNvPr>
          <p:cNvSpPr>
            <a:spLocks noGrp="1"/>
          </p:cNvSpPr>
          <p:nvPr>
            <p:ph type="pic" sz="quarter" idx="22"/>
          </p:nvPr>
        </p:nvSpPr>
        <p:spPr>
          <a:xfrm>
            <a:off x="3033191" y="0"/>
            <a:ext cx="9155634" cy="6858000"/>
          </a:xfrm>
          <a:custGeom>
            <a:avLst/>
            <a:gdLst>
              <a:gd name="connsiteX0" fmla="*/ 6450330 w 8969375"/>
              <a:gd name="connsiteY0" fmla="*/ 3511550 h 6858000"/>
              <a:gd name="connsiteX1" fmla="*/ 8969375 w 8969375"/>
              <a:gd name="connsiteY1" fmla="*/ 3511550 h 6858000"/>
              <a:gd name="connsiteX2" fmla="*/ 8969375 w 8969375"/>
              <a:gd name="connsiteY2" fmla="*/ 6858000 h 6858000"/>
              <a:gd name="connsiteX3" fmla="*/ 5010150 w 8969375"/>
              <a:gd name="connsiteY3" fmla="*/ 6858000 h 6858000"/>
              <a:gd name="connsiteX4" fmla="*/ 1915160 w 8969375"/>
              <a:gd name="connsiteY4" fmla="*/ 3511550 h 6858000"/>
              <a:gd name="connsiteX5" fmla="*/ 3404870 w 8969375"/>
              <a:gd name="connsiteY5" fmla="*/ 3511550 h 6858000"/>
              <a:gd name="connsiteX6" fmla="*/ 1964690 w 8969375"/>
              <a:gd name="connsiteY6" fmla="*/ 6858000 h 6858000"/>
              <a:gd name="connsiteX7" fmla="*/ 474980 w 8969375"/>
              <a:gd name="connsiteY7" fmla="*/ 6858000 h 6858000"/>
              <a:gd name="connsiteX8" fmla="*/ 7961630 w 8969375"/>
              <a:gd name="connsiteY8" fmla="*/ 0 h 6858000"/>
              <a:gd name="connsiteX9" fmla="*/ 8969375 w 8969375"/>
              <a:gd name="connsiteY9" fmla="*/ 0 h 6858000"/>
              <a:gd name="connsiteX10" fmla="*/ 8969375 w 8969375"/>
              <a:gd name="connsiteY10" fmla="*/ 3346450 h 6858000"/>
              <a:gd name="connsiteX11" fmla="*/ 6521450 w 8969375"/>
              <a:gd name="connsiteY11" fmla="*/ 3346450 h 6858000"/>
              <a:gd name="connsiteX12" fmla="*/ 5163820 w 8969375"/>
              <a:gd name="connsiteY12" fmla="*/ 0 h 6858000"/>
              <a:gd name="connsiteX13" fmla="*/ 7726680 w 8969375"/>
              <a:gd name="connsiteY13" fmla="*/ 0 h 6858000"/>
              <a:gd name="connsiteX14" fmla="*/ 4775200 w 8969375"/>
              <a:gd name="connsiteY14" fmla="*/ 6858000 h 6858000"/>
              <a:gd name="connsiteX15" fmla="*/ 2213610 w 8969375"/>
              <a:gd name="connsiteY15" fmla="*/ 6858000 h 6858000"/>
              <a:gd name="connsiteX16" fmla="*/ 3426460 w 8969375"/>
              <a:gd name="connsiteY16" fmla="*/ 0 h 6858000"/>
              <a:gd name="connsiteX17" fmla="*/ 4916170 w 8969375"/>
              <a:gd name="connsiteY17" fmla="*/ 0 h 6858000"/>
              <a:gd name="connsiteX18" fmla="*/ 3475990 w 8969375"/>
              <a:gd name="connsiteY18" fmla="*/ 3346450 h 6858000"/>
              <a:gd name="connsiteX19" fmla="*/ 1986280 w 8969375"/>
              <a:gd name="connsiteY19" fmla="*/ 3346450 h 6858000"/>
              <a:gd name="connsiteX20" fmla="*/ 0 w 8969375"/>
              <a:gd name="connsiteY20" fmla="*/ 0 h 6858000"/>
              <a:gd name="connsiteX21" fmla="*/ 3195320 w 8969375"/>
              <a:gd name="connsiteY21" fmla="*/ 0 h 6858000"/>
              <a:gd name="connsiteX22" fmla="*/ 243840 w 8969375"/>
              <a:gd name="connsiteY22" fmla="*/ 6858000 h 6858000"/>
              <a:gd name="connsiteX23" fmla="*/ 0 w 8969375"/>
              <a:gd name="connsiteY23" fmla="*/ 6858000 h 6858000"/>
              <a:gd name="connsiteX0" fmla="*/ 6604567 w 9123612"/>
              <a:gd name="connsiteY0" fmla="*/ 3511550 h 6858000"/>
              <a:gd name="connsiteX1" fmla="*/ 9123612 w 9123612"/>
              <a:gd name="connsiteY1" fmla="*/ 3511550 h 6858000"/>
              <a:gd name="connsiteX2" fmla="*/ 9123612 w 9123612"/>
              <a:gd name="connsiteY2" fmla="*/ 6858000 h 6858000"/>
              <a:gd name="connsiteX3" fmla="*/ 5164387 w 9123612"/>
              <a:gd name="connsiteY3" fmla="*/ 6858000 h 6858000"/>
              <a:gd name="connsiteX4" fmla="*/ 6604567 w 9123612"/>
              <a:gd name="connsiteY4" fmla="*/ 3511550 h 6858000"/>
              <a:gd name="connsiteX5" fmla="*/ 2069397 w 9123612"/>
              <a:gd name="connsiteY5" fmla="*/ 3511550 h 6858000"/>
              <a:gd name="connsiteX6" fmla="*/ 3559107 w 9123612"/>
              <a:gd name="connsiteY6" fmla="*/ 3511550 h 6858000"/>
              <a:gd name="connsiteX7" fmla="*/ 2118927 w 9123612"/>
              <a:gd name="connsiteY7" fmla="*/ 6858000 h 6858000"/>
              <a:gd name="connsiteX8" fmla="*/ 629217 w 9123612"/>
              <a:gd name="connsiteY8" fmla="*/ 6858000 h 6858000"/>
              <a:gd name="connsiteX9" fmla="*/ 2069397 w 9123612"/>
              <a:gd name="connsiteY9" fmla="*/ 3511550 h 6858000"/>
              <a:gd name="connsiteX10" fmla="*/ 8115867 w 9123612"/>
              <a:gd name="connsiteY10" fmla="*/ 0 h 6858000"/>
              <a:gd name="connsiteX11" fmla="*/ 9123612 w 9123612"/>
              <a:gd name="connsiteY11" fmla="*/ 0 h 6858000"/>
              <a:gd name="connsiteX12" fmla="*/ 9123612 w 9123612"/>
              <a:gd name="connsiteY12" fmla="*/ 3346450 h 6858000"/>
              <a:gd name="connsiteX13" fmla="*/ 6675687 w 9123612"/>
              <a:gd name="connsiteY13" fmla="*/ 3346450 h 6858000"/>
              <a:gd name="connsiteX14" fmla="*/ 8115867 w 9123612"/>
              <a:gd name="connsiteY14" fmla="*/ 0 h 6858000"/>
              <a:gd name="connsiteX15" fmla="*/ 5318057 w 9123612"/>
              <a:gd name="connsiteY15" fmla="*/ 0 h 6858000"/>
              <a:gd name="connsiteX16" fmla="*/ 7880917 w 9123612"/>
              <a:gd name="connsiteY16" fmla="*/ 0 h 6858000"/>
              <a:gd name="connsiteX17" fmla="*/ 4929437 w 9123612"/>
              <a:gd name="connsiteY17" fmla="*/ 6858000 h 6858000"/>
              <a:gd name="connsiteX18" fmla="*/ 2367847 w 9123612"/>
              <a:gd name="connsiteY18" fmla="*/ 6858000 h 6858000"/>
              <a:gd name="connsiteX19" fmla="*/ 5318057 w 9123612"/>
              <a:gd name="connsiteY19" fmla="*/ 0 h 6858000"/>
              <a:gd name="connsiteX20" fmla="*/ 3580697 w 9123612"/>
              <a:gd name="connsiteY20" fmla="*/ 0 h 6858000"/>
              <a:gd name="connsiteX21" fmla="*/ 5070407 w 9123612"/>
              <a:gd name="connsiteY21" fmla="*/ 0 h 6858000"/>
              <a:gd name="connsiteX22" fmla="*/ 3630227 w 9123612"/>
              <a:gd name="connsiteY22" fmla="*/ 3346450 h 6858000"/>
              <a:gd name="connsiteX23" fmla="*/ 2140517 w 9123612"/>
              <a:gd name="connsiteY23" fmla="*/ 3346450 h 6858000"/>
              <a:gd name="connsiteX24" fmla="*/ 3580697 w 9123612"/>
              <a:gd name="connsiteY24" fmla="*/ 0 h 6858000"/>
              <a:gd name="connsiteX25" fmla="*/ 154237 w 9123612"/>
              <a:gd name="connsiteY25" fmla="*/ 0 h 6858000"/>
              <a:gd name="connsiteX26" fmla="*/ 3349557 w 9123612"/>
              <a:gd name="connsiteY26" fmla="*/ 0 h 6858000"/>
              <a:gd name="connsiteX27" fmla="*/ 398077 w 9123612"/>
              <a:gd name="connsiteY27" fmla="*/ 6858000 h 6858000"/>
              <a:gd name="connsiteX28" fmla="*/ 0 w 9123612"/>
              <a:gd name="connsiteY28" fmla="*/ 6858000 h 6858000"/>
              <a:gd name="connsiteX29" fmla="*/ 154237 w 9123612"/>
              <a:gd name="connsiteY29" fmla="*/ 0 h 6858000"/>
              <a:gd name="connsiteX0" fmla="*/ 6636589 w 9155634"/>
              <a:gd name="connsiteY0" fmla="*/ 3511550 h 6858000"/>
              <a:gd name="connsiteX1" fmla="*/ 9155634 w 9155634"/>
              <a:gd name="connsiteY1" fmla="*/ 3511550 h 6858000"/>
              <a:gd name="connsiteX2" fmla="*/ 9155634 w 9155634"/>
              <a:gd name="connsiteY2" fmla="*/ 6858000 h 6858000"/>
              <a:gd name="connsiteX3" fmla="*/ 5196409 w 9155634"/>
              <a:gd name="connsiteY3" fmla="*/ 6858000 h 6858000"/>
              <a:gd name="connsiteX4" fmla="*/ 6636589 w 9155634"/>
              <a:gd name="connsiteY4" fmla="*/ 3511550 h 6858000"/>
              <a:gd name="connsiteX5" fmla="*/ 2101419 w 9155634"/>
              <a:gd name="connsiteY5" fmla="*/ 3511550 h 6858000"/>
              <a:gd name="connsiteX6" fmla="*/ 3591129 w 9155634"/>
              <a:gd name="connsiteY6" fmla="*/ 3511550 h 6858000"/>
              <a:gd name="connsiteX7" fmla="*/ 2150949 w 9155634"/>
              <a:gd name="connsiteY7" fmla="*/ 6858000 h 6858000"/>
              <a:gd name="connsiteX8" fmla="*/ 661239 w 9155634"/>
              <a:gd name="connsiteY8" fmla="*/ 6858000 h 6858000"/>
              <a:gd name="connsiteX9" fmla="*/ 2101419 w 9155634"/>
              <a:gd name="connsiteY9" fmla="*/ 3511550 h 6858000"/>
              <a:gd name="connsiteX10" fmla="*/ 8147889 w 9155634"/>
              <a:gd name="connsiteY10" fmla="*/ 0 h 6858000"/>
              <a:gd name="connsiteX11" fmla="*/ 9155634 w 9155634"/>
              <a:gd name="connsiteY11" fmla="*/ 0 h 6858000"/>
              <a:gd name="connsiteX12" fmla="*/ 9155634 w 9155634"/>
              <a:gd name="connsiteY12" fmla="*/ 3346450 h 6858000"/>
              <a:gd name="connsiteX13" fmla="*/ 6707709 w 9155634"/>
              <a:gd name="connsiteY13" fmla="*/ 3346450 h 6858000"/>
              <a:gd name="connsiteX14" fmla="*/ 8147889 w 9155634"/>
              <a:gd name="connsiteY14" fmla="*/ 0 h 6858000"/>
              <a:gd name="connsiteX15" fmla="*/ 5350079 w 9155634"/>
              <a:gd name="connsiteY15" fmla="*/ 0 h 6858000"/>
              <a:gd name="connsiteX16" fmla="*/ 7912939 w 9155634"/>
              <a:gd name="connsiteY16" fmla="*/ 0 h 6858000"/>
              <a:gd name="connsiteX17" fmla="*/ 4961459 w 9155634"/>
              <a:gd name="connsiteY17" fmla="*/ 6858000 h 6858000"/>
              <a:gd name="connsiteX18" fmla="*/ 2399869 w 9155634"/>
              <a:gd name="connsiteY18" fmla="*/ 6858000 h 6858000"/>
              <a:gd name="connsiteX19" fmla="*/ 5350079 w 9155634"/>
              <a:gd name="connsiteY19" fmla="*/ 0 h 6858000"/>
              <a:gd name="connsiteX20" fmla="*/ 3612719 w 9155634"/>
              <a:gd name="connsiteY20" fmla="*/ 0 h 6858000"/>
              <a:gd name="connsiteX21" fmla="*/ 5102429 w 9155634"/>
              <a:gd name="connsiteY21" fmla="*/ 0 h 6858000"/>
              <a:gd name="connsiteX22" fmla="*/ 3662249 w 9155634"/>
              <a:gd name="connsiteY22" fmla="*/ 3346450 h 6858000"/>
              <a:gd name="connsiteX23" fmla="*/ 2172539 w 9155634"/>
              <a:gd name="connsiteY23" fmla="*/ 3346450 h 6858000"/>
              <a:gd name="connsiteX24" fmla="*/ 3612719 w 9155634"/>
              <a:gd name="connsiteY24" fmla="*/ 0 h 6858000"/>
              <a:gd name="connsiteX25" fmla="*/ 186259 w 9155634"/>
              <a:gd name="connsiteY25" fmla="*/ 0 h 6858000"/>
              <a:gd name="connsiteX26" fmla="*/ 3381579 w 9155634"/>
              <a:gd name="connsiteY26" fmla="*/ 0 h 6858000"/>
              <a:gd name="connsiteX27" fmla="*/ 430099 w 9155634"/>
              <a:gd name="connsiteY27" fmla="*/ 6858000 h 6858000"/>
              <a:gd name="connsiteX28" fmla="*/ 0 w 9155634"/>
              <a:gd name="connsiteY28" fmla="*/ 6858000 h 6858000"/>
              <a:gd name="connsiteX29" fmla="*/ 186259 w 9155634"/>
              <a:gd name="connsiteY29" fmla="*/ 0 h 6858000"/>
              <a:gd name="connsiteX0" fmla="*/ 6636589 w 9155634"/>
              <a:gd name="connsiteY0" fmla="*/ 3511550 h 6858000"/>
              <a:gd name="connsiteX1" fmla="*/ 9155634 w 9155634"/>
              <a:gd name="connsiteY1" fmla="*/ 3511550 h 6858000"/>
              <a:gd name="connsiteX2" fmla="*/ 9155634 w 9155634"/>
              <a:gd name="connsiteY2" fmla="*/ 6858000 h 6858000"/>
              <a:gd name="connsiteX3" fmla="*/ 5196409 w 9155634"/>
              <a:gd name="connsiteY3" fmla="*/ 6858000 h 6858000"/>
              <a:gd name="connsiteX4" fmla="*/ 6636589 w 9155634"/>
              <a:gd name="connsiteY4" fmla="*/ 3511550 h 6858000"/>
              <a:gd name="connsiteX5" fmla="*/ 2101419 w 9155634"/>
              <a:gd name="connsiteY5" fmla="*/ 3511550 h 6858000"/>
              <a:gd name="connsiteX6" fmla="*/ 3591129 w 9155634"/>
              <a:gd name="connsiteY6" fmla="*/ 3511550 h 6858000"/>
              <a:gd name="connsiteX7" fmla="*/ 2150949 w 9155634"/>
              <a:gd name="connsiteY7" fmla="*/ 6858000 h 6858000"/>
              <a:gd name="connsiteX8" fmla="*/ 661239 w 9155634"/>
              <a:gd name="connsiteY8" fmla="*/ 6858000 h 6858000"/>
              <a:gd name="connsiteX9" fmla="*/ 2101419 w 9155634"/>
              <a:gd name="connsiteY9" fmla="*/ 3511550 h 6858000"/>
              <a:gd name="connsiteX10" fmla="*/ 8147889 w 9155634"/>
              <a:gd name="connsiteY10" fmla="*/ 0 h 6858000"/>
              <a:gd name="connsiteX11" fmla="*/ 9155634 w 9155634"/>
              <a:gd name="connsiteY11" fmla="*/ 0 h 6858000"/>
              <a:gd name="connsiteX12" fmla="*/ 9155634 w 9155634"/>
              <a:gd name="connsiteY12" fmla="*/ 3346450 h 6858000"/>
              <a:gd name="connsiteX13" fmla="*/ 6707709 w 9155634"/>
              <a:gd name="connsiteY13" fmla="*/ 3346450 h 6858000"/>
              <a:gd name="connsiteX14" fmla="*/ 8147889 w 9155634"/>
              <a:gd name="connsiteY14" fmla="*/ 0 h 6858000"/>
              <a:gd name="connsiteX15" fmla="*/ 5350079 w 9155634"/>
              <a:gd name="connsiteY15" fmla="*/ 0 h 6858000"/>
              <a:gd name="connsiteX16" fmla="*/ 7912939 w 9155634"/>
              <a:gd name="connsiteY16" fmla="*/ 0 h 6858000"/>
              <a:gd name="connsiteX17" fmla="*/ 4961459 w 9155634"/>
              <a:gd name="connsiteY17" fmla="*/ 6858000 h 6858000"/>
              <a:gd name="connsiteX18" fmla="*/ 2399869 w 9155634"/>
              <a:gd name="connsiteY18" fmla="*/ 6858000 h 6858000"/>
              <a:gd name="connsiteX19" fmla="*/ 5350079 w 9155634"/>
              <a:gd name="connsiteY19" fmla="*/ 0 h 6858000"/>
              <a:gd name="connsiteX20" fmla="*/ 3612719 w 9155634"/>
              <a:gd name="connsiteY20" fmla="*/ 0 h 6858000"/>
              <a:gd name="connsiteX21" fmla="*/ 5102429 w 9155634"/>
              <a:gd name="connsiteY21" fmla="*/ 0 h 6858000"/>
              <a:gd name="connsiteX22" fmla="*/ 3662249 w 9155634"/>
              <a:gd name="connsiteY22" fmla="*/ 3346450 h 6858000"/>
              <a:gd name="connsiteX23" fmla="*/ 2172539 w 9155634"/>
              <a:gd name="connsiteY23" fmla="*/ 3346450 h 6858000"/>
              <a:gd name="connsiteX24" fmla="*/ 3612719 w 9155634"/>
              <a:gd name="connsiteY24" fmla="*/ 0 h 6858000"/>
              <a:gd name="connsiteX25" fmla="*/ 2054197 w 9155634"/>
              <a:gd name="connsiteY25" fmla="*/ 3558 h 6858000"/>
              <a:gd name="connsiteX26" fmla="*/ 3381579 w 9155634"/>
              <a:gd name="connsiteY26" fmla="*/ 0 h 6858000"/>
              <a:gd name="connsiteX27" fmla="*/ 430099 w 9155634"/>
              <a:gd name="connsiteY27" fmla="*/ 6858000 h 6858000"/>
              <a:gd name="connsiteX28" fmla="*/ 0 w 9155634"/>
              <a:gd name="connsiteY28" fmla="*/ 6858000 h 6858000"/>
              <a:gd name="connsiteX29" fmla="*/ 2054197 w 9155634"/>
              <a:gd name="connsiteY29" fmla="*/ 3558 h 6858000"/>
              <a:gd name="connsiteX0" fmla="*/ 6636589 w 9155634"/>
              <a:gd name="connsiteY0" fmla="*/ 3511550 h 6858000"/>
              <a:gd name="connsiteX1" fmla="*/ 9155634 w 9155634"/>
              <a:gd name="connsiteY1" fmla="*/ 3511550 h 6858000"/>
              <a:gd name="connsiteX2" fmla="*/ 9155634 w 9155634"/>
              <a:gd name="connsiteY2" fmla="*/ 6858000 h 6858000"/>
              <a:gd name="connsiteX3" fmla="*/ 5196409 w 9155634"/>
              <a:gd name="connsiteY3" fmla="*/ 6858000 h 6858000"/>
              <a:gd name="connsiteX4" fmla="*/ 6636589 w 9155634"/>
              <a:gd name="connsiteY4" fmla="*/ 3511550 h 6858000"/>
              <a:gd name="connsiteX5" fmla="*/ 2101419 w 9155634"/>
              <a:gd name="connsiteY5" fmla="*/ 3511550 h 6858000"/>
              <a:gd name="connsiteX6" fmla="*/ 3591129 w 9155634"/>
              <a:gd name="connsiteY6" fmla="*/ 3511550 h 6858000"/>
              <a:gd name="connsiteX7" fmla="*/ 2150949 w 9155634"/>
              <a:gd name="connsiteY7" fmla="*/ 6858000 h 6858000"/>
              <a:gd name="connsiteX8" fmla="*/ 661239 w 9155634"/>
              <a:gd name="connsiteY8" fmla="*/ 6858000 h 6858000"/>
              <a:gd name="connsiteX9" fmla="*/ 2101419 w 9155634"/>
              <a:gd name="connsiteY9" fmla="*/ 3511550 h 6858000"/>
              <a:gd name="connsiteX10" fmla="*/ 8147889 w 9155634"/>
              <a:gd name="connsiteY10" fmla="*/ 0 h 6858000"/>
              <a:gd name="connsiteX11" fmla="*/ 9155634 w 9155634"/>
              <a:gd name="connsiteY11" fmla="*/ 0 h 6858000"/>
              <a:gd name="connsiteX12" fmla="*/ 9155634 w 9155634"/>
              <a:gd name="connsiteY12" fmla="*/ 3346450 h 6858000"/>
              <a:gd name="connsiteX13" fmla="*/ 6707709 w 9155634"/>
              <a:gd name="connsiteY13" fmla="*/ 3346450 h 6858000"/>
              <a:gd name="connsiteX14" fmla="*/ 8147889 w 9155634"/>
              <a:gd name="connsiteY14" fmla="*/ 0 h 6858000"/>
              <a:gd name="connsiteX15" fmla="*/ 5350079 w 9155634"/>
              <a:gd name="connsiteY15" fmla="*/ 0 h 6858000"/>
              <a:gd name="connsiteX16" fmla="*/ 7912939 w 9155634"/>
              <a:gd name="connsiteY16" fmla="*/ 0 h 6858000"/>
              <a:gd name="connsiteX17" fmla="*/ 4961459 w 9155634"/>
              <a:gd name="connsiteY17" fmla="*/ 6858000 h 6858000"/>
              <a:gd name="connsiteX18" fmla="*/ 2399869 w 9155634"/>
              <a:gd name="connsiteY18" fmla="*/ 6858000 h 6858000"/>
              <a:gd name="connsiteX19" fmla="*/ 5350079 w 9155634"/>
              <a:gd name="connsiteY19" fmla="*/ 0 h 6858000"/>
              <a:gd name="connsiteX20" fmla="*/ 3612719 w 9155634"/>
              <a:gd name="connsiteY20" fmla="*/ 0 h 6858000"/>
              <a:gd name="connsiteX21" fmla="*/ 5102429 w 9155634"/>
              <a:gd name="connsiteY21" fmla="*/ 0 h 6858000"/>
              <a:gd name="connsiteX22" fmla="*/ 3662249 w 9155634"/>
              <a:gd name="connsiteY22" fmla="*/ 3346450 h 6858000"/>
              <a:gd name="connsiteX23" fmla="*/ 2172539 w 9155634"/>
              <a:gd name="connsiteY23" fmla="*/ 3346450 h 6858000"/>
              <a:gd name="connsiteX24" fmla="*/ 3612719 w 9155634"/>
              <a:gd name="connsiteY24" fmla="*/ 0 h 6858000"/>
              <a:gd name="connsiteX25" fmla="*/ 2954365 w 9155634"/>
              <a:gd name="connsiteY25" fmla="*/ 3558 h 6858000"/>
              <a:gd name="connsiteX26" fmla="*/ 3381579 w 9155634"/>
              <a:gd name="connsiteY26" fmla="*/ 0 h 6858000"/>
              <a:gd name="connsiteX27" fmla="*/ 430099 w 9155634"/>
              <a:gd name="connsiteY27" fmla="*/ 6858000 h 6858000"/>
              <a:gd name="connsiteX28" fmla="*/ 0 w 9155634"/>
              <a:gd name="connsiteY28" fmla="*/ 6858000 h 6858000"/>
              <a:gd name="connsiteX29" fmla="*/ 2954365 w 9155634"/>
              <a:gd name="connsiteY29" fmla="*/ 3558 h 6858000"/>
              <a:gd name="connsiteX0" fmla="*/ 6636589 w 9155634"/>
              <a:gd name="connsiteY0" fmla="*/ 3511550 h 6858000"/>
              <a:gd name="connsiteX1" fmla="*/ 9155634 w 9155634"/>
              <a:gd name="connsiteY1" fmla="*/ 3511550 h 6858000"/>
              <a:gd name="connsiteX2" fmla="*/ 9155634 w 9155634"/>
              <a:gd name="connsiteY2" fmla="*/ 6858000 h 6858000"/>
              <a:gd name="connsiteX3" fmla="*/ 5196409 w 9155634"/>
              <a:gd name="connsiteY3" fmla="*/ 6858000 h 6858000"/>
              <a:gd name="connsiteX4" fmla="*/ 6636589 w 9155634"/>
              <a:gd name="connsiteY4" fmla="*/ 3511550 h 6858000"/>
              <a:gd name="connsiteX5" fmla="*/ 2101419 w 9155634"/>
              <a:gd name="connsiteY5" fmla="*/ 3511550 h 6858000"/>
              <a:gd name="connsiteX6" fmla="*/ 3591129 w 9155634"/>
              <a:gd name="connsiteY6" fmla="*/ 3511550 h 6858000"/>
              <a:gd name="connsiteX7" fmla="*/ 2150949 w 9155634"/>
              <a:gd name="connsiteY7" fmla="*/ 6858000 h 6858000"/>
              <a:gd name="connsiteX8" fmla="*/ 661239 w 9155634"/>
              <a:gd name="connsiteY8" fmla="*/ 6858000 h 6858000"/>
              <a:gd name="connsiteX9" fmla="*/ 2101419 w 9155634"/>
              <a:gd name="connsiteY9" fmla="*/ 3511550 h 6858000"/>
              <a:gd name="connsiteX10" fmla="*/ 8147889 w 9155634"/>
              <a:gd name="connsiteY10" fmla="*/ 0 h 6858000"/>
              <a:gd name="connsiteX11" fmla="*/ 9155634 w 9155634"/>
              <a:gd name="connsiteY11" fmla="*/ 0 h 6858000"/>
              <a:gd name="connsiteX12" fmla="*/ 9155634 w 9155634"/>
              <a:gd name="connsiteY12" fmla="*/ 3346450 h 6858000"/>
              <a:gd name="connsiteX13" fmla="*/ 6707709 w 9155634"/>
              <a:gd name="connsiteY13" fmla="*/ 3346450 h 6858000"/>
              <a:gd name="connsiteX14" fmla="*/ 8147889 w 9155634"/>
              <a:gd name="connsiteY14" fmla="*/ 0 h 6858000"/>
              <a:gd name="connsiteX15" fmla="*/ 5350079 w 9155634"/>
              <a:gd name="connsiteY15" fmla="*/ 0 h 6858000"/>
              <a:gd name="connsiteX16" fmla="*/ 7912939 w 9155634"/>
              <a:gd name="connsiteY16" fmla="*/ 0 h 6858000"/>
              <a:gd name="connsiteX17" fmla="*/ 4961459 w 9155634"/>
              <a:gd name="connsiteY17" fmla="*/ 6858000 h 6858000"/>
              <a:gd name="connsiteX18" fmla="*/ 2399869 w 9155634"/>
              <a:gd name="connsiteY18" fmla="*/ 6858000 h 6858000"/>
              <a:gd name="connsiteX19" fmla="*/ 5350079 w 9155634"/>
              <a:gd name="connsiteY19" fmla="*/ 0 h 6858000"/>
              <a:gd name="connsiteX20" fmla="*/ 3612719 w 9155634"/>
              <a:gd name="connsiteY20" fmla="*/ 0 h 6858000"/>
              <a:gd name="connsiteX21" fmla="*/ 5102429 w 9155634"/>
              <a:gd name="connsiteY21" fmla="*/ 0 h 6858000"/>
              <a:gd name="connsiteX22" fmla="*/ 3662249 w 9155634"/>
              <a:gd name="connsiteY22" fmla="*/ 3346450 h 6858000"/>
              <a:gd name="connsiteX23" fmla="*/ 2172539 w 9155634"/>
              <a:gd name="connsiteY23" fmla="*/ 3346450 h 6858000"/>
              <a:gd name="connsiteX24" fmla="*/ 3612719 w 9155634"/>
              <a:gd name="connsiteY24" fmla="*/ 0 h 6858000"/>
              <a:gd name="connsiteX25" fmla="*/ 2954365 w 9155634"/>
              <a:gd name="connsiteY25" fmla="*/ 3558 h 6858000"/>
              <a:gd name="connsiteX26" fmla="*/ 3381579 w 9155634"/>
              <a:gd name="connsiteY26" fmla="*/ 0 h 6858000"/>
              <a:gd name="connsiteX27" fmla="*/ 430099 w 9155634"/>
              <a:gd name="connsiteY27" fmla="*/ 6858000 h 6858000"/>
              <a:gd name="connsiteX28" fmla="*/ 0 w 9155634"/>
              <a:gd name="connsiteY28" fmla="*/ 6858000 h 6858000"/>
              <a:gd name="connsiteX29" fmla="*/ 2954365 w 9155634"/>
              <a:gd name="connsiteY29" fmla="*/ 3558 h 6858000"/>
              <a:gd name="connsiteX0" fmla="*/ 6636589 w 9155634"/>
              <a:gd name="connsiteY0" fmla="*/ 3511550 h 6858000"/>
              <a:gd name="connsiteX1" fmla="*/ 9155634 w 9155634"/>
              <a:gd name="connsiteY1" fmla="*/ 3511550 h 6858000"/>
              <a:gd name="connsiteX2" fmla="*/ 9155634 w 9155634"/>
              <a:gd name="connsiteY2" fmla="*/ 6858000 h 6858000"/>
              <a:gd name="connsiteX3" fmla="*/ 5196409 w 9155634"/>
              <a:gd name="connsiteY3" fmla="*/ 6858000 h 6858000"/>
              <a:gd name="connsiteX4" fmla="*/ 6636589 w 9155634"/>
              <a:gd name="connsiteY4" fmla="*/ 3511550 h 6858000"/>
              <a:gd name="connsiteX5" fmla="*/ 2101419 w 9155634"/>
              <a:gd name="connsiteY5" fmla="*/ 3511550 h 6858000"/>
              <a:gd name="connsiteX6" fmla="*/ 3591129 w 9155634"/>
              <a:gd name="connsiteY6" fmla="*/ 3511550 h 6858000"/>
              <a:gd name="connsiteX7" fmla="*/ 2150949 w 9155634"/>
              <a:gd name="connsiteY7" fmla="*/ 6858000 h 6858000"/>
              <a:gd name="connsiteX8" fmla="*/ 661239 w 9155634"/>
              <a:gd name="connsiteY8" fmla="*/ 6858000 h 6858000"/>
              <a:gd name="connsiteX9" fmla="*/ 2101419 w 9155634"/>
              <a:gd name="connsiteY9" fmla="*/ 3511550 h 6858000"/>
              <a:gd name="connsiteX10" fmla="*/ 8147889 w 9155634"/>
              <a:gd name="connsiteY10" fmla="*/ 0 h 6858000"/>
              <a:gd name="connsiteX11" fmla="*/ 9155634 w 9155634"/>
              <a:gd name="connsiteY11" fmla="*/ 0 h 6858000"/>
              <a:gd name="connsiteX12" fmla="*/ 9155634 w 9155634"/>
              <a:gd name="connsiteY12" fmla="*/ 3346450 h 6858000"/>
              <a:gd name="connsiteX13" fmla="*/ 6707709 w 9155634"/>
              <a:gd name="connsiteY13" fmla="*/ 3346450 h 6858000"/>
              <a:gd name="connsiteX14" fmla="*/ 8147889 w 9155634"/>
              <a:gd name="connsiteY14" fmla="*/ 0 h 6858000"/>
              <a:gd name="connsiteX15" fmla="*/ 5350079 w 9155634"/>
              <a:gd name="connsiteY15" fmla="*/ 0 h 6858000"/>
              <a:gd name="connsiteX16" fmla="*/ 7912939 w 9155634"/>
              <a:gd name="connsiteY16" fmla="*/ 0 h 6858000"/>
              <a:gd name="connsiteX17" fmla="*/ 4961459 w 9155634"/>
              <a:gd name="connsiteY17" fmla="*/ 6858000 h 6858000"/>
              <a:gd name="connsiteX18" fmla="*/ 2399869 w 9155634"/>
              <a:gd name="connsiteY18" fmla="*/ 6858000 h 6858000"/>
              <a:gd name="connsiteX19" fmla="*/ 5350079 w 9155634"/>
              <a:gd name="connsiteY19" fmla="*/ 0 h 6858000"/>
              <a:gd name="connsiteX20" fmla="*/ 3612719 w 9155634"/>
              <a:gd name="connsiteY20" fmla="*/ 0 h 6858000"/>
              <a:gd name="connsiteX21" fmla="*/ 5102429 w 9155634"/>
              <a:gd name="connsiteY21" fmla="*/ 0 h 6858000"/>
              <a:gd name="connsiteX22" fmla="*/ 3662249 w 9155634"/>
              <a:gd name="connsiteY22" fmla="*/ 3346450 h 6858000"/>
              <a:gd name="connsiteX23" fmla="*/ 2172539 w 9155634"/>
              <a:gd name="connsiteY23" fmla="*/ 3346450 h 6858000"/>
              <a:gd name="connsiteX24" fmla="*/ 3612719 w 9155634"/>
              <a:gd name="connsiteY24" fmla="*/ 0 h 6858000"/>
              <a:gd name="connsiteX25" fmla="*/ 2947249 w 9155634"/>
              <a:gd name="connsiteY25" fmla="*/ 0 h 6858000"/>
              <a:gd name="connsiteX26" fmla="*/ 3381579 w 9155634"/>
              <a:gd name="connsiteY26" fmla="*/ 0 h 6858000"/>
              <a:gd name="connsiteX27" fmla="*/ 430099 w 9155634"/>
              <a:gd name="connsiteY27" fmla="*/ 6858000 h 6858000"/>
              <a:gd name="connsiteX28" fmla="*/ 0 w 9155634"/>
              <a:gd name="connsiteY28" fmla="*/ 6858000 h 6858000"/>
              <a:gd name="connsiteX29" fmla="*/ 2947249 w 9155634"/>
              <a:gd name="connsiteY29" fmla="*/ 0 h 6858000"/>
              <a:gd name="connsiteX0" fmla="*/ 6636589 w 9155634"/>
              <a:gd name="connsiteY0" fmla="*/ 3511550 h 6858000"/>
              <a:gd name="connsiteX1" fmla="*/ 9155634 w 9155634"/>
              <a:gd name="connsiteY1" fmla="*/ 3511550 h 6858000"/>
              <a:gd name="connsiteX2" fmla="*/ 9155634 w 9155634"/>
              <a:gd name="connsiteY2" fmla="*/ 6858000 h 6858000"/>
              <a:gd name="connsiteX3" fmla="*/ 5196409 w 9155634"/>
              <a:gd name="connsiteY3" fmla="*/ 6858000 h 6858000"/>
              <a:gd name="connsiteX4" fmla="*/ 6636589 w 9155634"/>
              <a:gd name="connsiteY4" fmla="*/ 3511550 h 6858000"/>
              <a:gd name="connsiteX5" fmla="*/ 2101419 w 9155634"/>
              <a:gd name="connsiteY5" fmla="*/ 3511550 h 6858000"/>
              <a:gd name="connsiteX6" fmla="*/ 3591129 w 9155634"/>
              <a:gd name="connsiteY6" fmla="*/ 3511550 h 6858000"/>
              <a:gd name="connsiteX7" fmla="*/ 2150949 w 9155634"/>
              <a:gd name="connsiteY7" fmla="*/ 6858000 h 6858000"/>
              <a:gd name="connsiteX8" fmla="*/ 661239 w 9155634"/>
              <a:gd name="connsiteY8" fmla="*/ 6858000 h 6858000"/>
              <a:gd name="connsiteX9" fmla="*/ 2101419 w 9155634"/>
              <a:gd name="connsiteY9" fmla="*/ 3511550 h 6858000"/>
              <a:gd name="connsiteX10" fmla="*/ 8147889 w 9155634"/>
              <a:gd name="connsiteY10" fmla="*/ 0 h 6858000"/>
              <a:gd name="connsiteX11" fmla="*/ 9155634 w 9155634"/>
              <a:gd name="connsiteY11" fmla="*/ 0 h 6858000"/>
              <a:gd name="connsiteX12" fmla="*/ 9155634 w 9155634"/>
              <a:gd name="connsiteY12" fmla="*/ 3346450 h 6858000"/>
              <a:gd name="connsiteX13" fmla="*/ 6707709 w 9155634"/>
              <a:gd name="connsiteY13" fmla="*/ 3346450 h 6858000"/>
              <a:gd name="connsiteX14" fmla="*/ 8147889 w 9155634"/>
              <a:gd name="connsiteY14" fmla="*/ 0 h 6858000"/>
              <a:gd name="connsiteX15" fmla="*/ 5350079 w 9155634"/>
              <a:gd name="connsiteY15" fmla="*/ 0 h 6858000"/>
              <a:gd name="connsiteX16" fmla="*/ 7912939 w 9155634"/>
              <a:gd name="connsiteY16" fmla="*/ 0 h 6858000"/>
              <a:gd name="connsiteX17" fmla="*/ 4961459 w 9155634"/>
              <a:gd name="connsiteY17" fmla="*/ 6858000 h 6858000"/>
              <a:gd name="connsiteX18" fmla="*/ 2399869 w 9155634"/>
              <a:gd name="connsiteY18" fmla="*/ 6858000 h 6858000"/>
              <a:gd name="connsiteX19" fmla="*/ 5350079 w 9155634"/>
              <a:gd name="connsiteY19" fmla="*/ 0 h 6858000"/>
              <a:gd name="connsiteX20" fmla="*/ 3612719 w 9155634"/>
              <a:gd name="connsiteY20" fmla="*/ 0 h 6858000"/>
              <a:gd name="connsiteX21" fmla="*/ 5102429 w 9155634"/>
              <a:gd name="connsiteY21" fmla="*/ 0 h 6858000"/>
              <a:gd name="connsiteX22" fmla="*/ 3662249 w 9155634"/>
              <a:gd name="connsiteY22" fmla="*/ 3346450 h 6858000"/>
              <a:gd name="connsiteX23" fmla="*/ 2172539 w 9155634"/>
              <a:gd name="connsiteY23" fmla="*/ 3346450 h 6858000"/>
              <a:gd name="connsiteX24" fmla="*/ 3612719 w 9155634"/>
              <a:gd name="connsiteY24" fmla="*/ 0 h 6858000"/>
              <a:gd name="connsiteX25" fmla="*/ 2947249 w 9155634"/>
              <a:gd name="connsiteY25" fmla="*/ 0 h 6858000"/>
              <a:gd name="connsiteX26" fmla="*/ 3381579 w 9155634"/>
              <a:gd name="connsiteY26" fmla="*/ 0 h 6858000"/>
              <a:gd name="connsiteX27" fmla="*/ 430099 w 9155634"/>
              <a:gd name="connsiteY27" fmla="*/ 6858000 h 6858000"/>
              <a:gd name="connsiteX28" fmla="*/ 0 w 9155634"/>
              <a:gd name="connsiteY28" fmla="*/ 6858000 h 6858000"/>
              <a:gd name="connsiteX29" fmla="*/ 2947249 w 9155634"/>
              <a:gd name="connsiteY29"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9155634" h="6858000">
                <a:moveTo>
                  <a:pt x="6636589" y="3511550"/>
                </a:moveTo>
                <a:lnTo>
                  <a:pt x="9155634" y="3511550"/>
                </a:lnTo>
                <a:lnTo>
                  <a:pt x="9155634" y="6858000"/>
                </a:lnTo>
                <a:lnTo>
                  <a:pt x="5196409" y="6858000"/>
                </a:lnTo>
                <a:lnTo>
                  <a:pt x="6636589" y="3511550"/>
                </a:lnTo>
                <a:close/>
                <a:moveTo>
                  <a:pt x="2101419" y="3511550"/>
                </a:moveTo>
                <a:lnTo>
                  <a:pt x="3591129" y="3511550"/>
                </a:lnTo>
                <a:lnTo>
                  <a:pt x="2150949" y="6858000"/>
                </a:lnTo>
                <a:lnTo>
                  <a:pt x="661239" y="6858000"/>
                </a:lnTo>
                <a:lnTo>
                  <a:pt x="2101419" y="3511550"/>
                </a:lnTo>
                <a:close/>
                <a:moveTo>
                  <a:pt x="8147889" y="0"/>
                </a:moveTo>
                <a:lnTo>
                  <a:pt x="9155634" y="0"/>
                </a:lnTo>
                <a:lnTo>
                  <a:pt x="9155634" y="3346450"/>
                </a:lnTo>
                <a:lnTo>
                  <a:pt x="6707709" y="3346450"/>
                </a:lnTo>
                <a:lnTo>
                  <a:pt x="8147889" y="0"/>
                </a:lnTo>
                <a:close/>
                <a:moveTo>
                  <a:pt x="5350079" y="0"/>
                </a:moveTo>
                <a:lnTo>
                  <a:pt x="7912939" y="0"/>
                </a:lnTo>
                <a:lnTo>
                  <a:pt x="4961459" y="6858000"/>
                </a:lnTo>
                <a:lnTo>
                  <a:pt x="2399869" y="6858000"/>
                </a:lnTo>
                <a:lnTo>
                  <a:pt x="5350079" y="0"/>
                </a:lnTo>
                <a:close/>
                <a:moveTo>
                  <a:pt x="3612719" y="0"/>
                </a:moveTo>
                <a:lnTo>
                  <a:pt x="5102429" y="0"/>
                </a:lnTo>
                <a:lnTo>
                  <a:pt x="3662249" y="3346450"/>
                </a:lnTo>
                <a:lnTo>
                  <a:pt x="2172539" y="3346450"/>
                </a:lnTo>
                <a:lnTo>
                  <a:pt x="3612719" y="0"/>
                </a:lnTo>
                <a:close/>
                <a:moveTo>
                  <a:pt x="2947249" y="0"/>
                </a:moveTo>
                <a:lnTo>
                  <a:pt x="3381579" y="0"/>
                </a:lnTo>
                <a:lnTo>
                  <a:pt x="430099" y="6858000"/>
                </a:lnTo>
                <a:lnTo>
                  <a:pt x="0" y="6858000"/>
                </a:lnTo>
                <a:lnTo>
                  <a:pt x="2947249" y="0"/>
                </a:lnTo>
                <a:close/>
              </a:path>
            </a:pathLst>
          </a:custGeom>
          <a:solidFill>
            <a:schemeClr val="bg1">
              <a:lumMod val="65000"/>
            </a:schemeClr>
          </a:solidFill>
        </p:spPr>
        <p:txBody>
          <a:bodyPr wrap="square" anchor="ctr" anchorCtr="0">
            <a:noAutofit/>
          </a:bodyPr>
          <a:lstStyle>
            <a:lvl1pPr marL="0" indent="0" algn="ctr">
              <a:buNone/>
              <a:defRPr sz="1400"/>
            </a:lvl1pPr>
          </a:lstStyle>
          <a:p>
            <a:r>
              <a:rPr lang="en-US" smtClean="0"/>
              <a:t>Click icon to add picture</a:t>
            </a:r>
            <a:endParaRPr lang="ru-RU" dirty="0"/>
          </a:p>
        </p:txBody>
      </p:sp>
      <p:sp>
        <p:nvSpPr>
          <p:cNvPr id="22" name="Graphic 19">
            <a:extLst>
              <a:ext uri="{FF2B5EF4-FFF2-40B4-BE49-F238E27FC236}">
                <a16:creationId xmlns="" xmlns:a16="http://schemas.microsoft.com/office/drawing/2014/main" id="{A6B740BD-8499-412C-AE4E-A4AD7F73100E}"/>
              </a:ext>
            </a:extLst>
          </p:cNvPr>
          <p:cNvSpPr/>
          <p:nvPr/>
        </p:nvSpPr>
        <p:spPr>
          <a:xfrm>
            <a:off x="-10852" y="3369468"/>
            <a:ext cx="3722400" cy="144000"/>
          </a:xfrm>
          <a:custGeom>
            <a:avLst/>
            <a:gdLst>
              <a:gd name="connsiteX0" fmla="*/ 7144 w 2800350"/>
              <a:gd name="connsiteY0" fmla="*/ 7144 h 114300"/>
              <a:gd name="connsiteX1" fmla="*/ 7144 w 2800350"/>
              <a:gd name="connsiteY1" fmla="*/ 115729 h 114300"/>
              <a:gd name="connsiteX2" fmla="*/ 2726531 w 2800350"/>
              <a:gd name="connsiteY2" fmla="*/ 115729 h 114300"/>
              <a:gd name="connsiteX3" fmla="*/ 2797969 w 2800350"/>
              <a:gd name="connsiteY3" fmla="*/ 7144 h 114300"/>
            </a:gdLst>
            <a:ahLst/>
            <a:cxnLst>
              <a:cxn ang="0">
                <a:pos x="connsiteX0" y="connsiteY0"/>
              </a:cxn>
              <a:cxn ang="0">
                <a:pos x="connsiteX1" y="connsiteY1"/>
              </a:cxn>
              <a:cxn ang="0">
                <a:pos x="connsiteX2" y="connsiteY2"/>
              </a:cxn>
              <a:cxn ang="0">
                <a:pos x="connsiteX3" y="connsiteY3"/>
              </a:cxn>
            </a:cxnLst>
            <a:rect l="l" t="t" r="r" b="b"/>
            <a:pathLst>
              <a:path w="2800350" h="114300">
                <a:moveTo>
                  <a:pt x="7144" y="7144"/>
                </a:moveTo>
                <a:lnTo>
                  <a:pt x="7144" y="115729"/>
                </a:lnTo>
                <a:lnTo>
                  <a:pt x="2726531" y="115729"/>
                </a:lnTo>
                <a:lnTo>
                  <a:pt x="2797969" y="7144"/>
                </a:lnTo>
                <a:close/>
              </a:path>
            </a:pathLst>
          </a:custGeom>
          <a:solidFill>
            <a:schemeClr val="bg2">
              <a:alpha val="70000"/>
            </a:schemeClr>
          </a:solidFill>
          <a:ln w="9525" cap="flat">
            <a:noFill/>
            <a:prstDash val="solid"/>
            <a:miter/>
          </a:ln>
        </p:spPr>
        <p:txBody>
          <a:bodyPr rtlCol="0" anchor="ctr"/>
          <a:lstStyle/>
          <a:p>
            <a:r>
              <a:rPr lang="en-US" dirty="0"/>
              <a:t> </a:t>
            </a:r>
            <a:endParaRPr lang="ru-RU" dirty="0"/>
          </a:p>
        </p:txBody>
      </p:sp>
      <p:sp>
        <p:nvSpPr>
          <p:cNvPr id="26" name="Title 1">
            <a:extLst>
              <a:ext uri="{FF2B5EF4-FFF2-40B4-BE49-F238E27FC236}">
                <a16:creationId xmlns="" xmlns:a16="http://schemas.microsoft.com/office/drawing/2014/main" id="{310DFD8C-544F-465B-8315-8B3AA8B95790}"/>
              </a:ext>
            </a:extLst>
          </p:cNvPr>
          <p:cNvSpPr>
            <a:spLocks noGrp="1"/>
          </p:cNvSpPr>
          <p:nvPr>
            <p:ph type="title" hasCustomPrompt="1"/>
          </p:nvPr>
        </p:nvSpPr>
        <p:spPr>
          <a:xfrm>
            <a:off x="770021" y="1096344"/>
            <a:ext cx="10510754" cy="2281355"/>
          </a:xfrm>
        </p:spPr>
        <p:txBody>
          <a:bodyPr>
            <a:noAutofit/>
          </a:bodyPr>
          <a:lstStyle>
            <a:lvl1pPr algn="l">
              <a:defRPr sz="7000" b="1">
                <a:solidFill>
                  <a:schemeClr val="bg1"/>
                </a:solidFill>
              </a:defRPr>
            </a:lvl1pPr>
          </a:lstStyle>
          <a:p>
            <a:r>
              <a:rPr lang="en-US" dirty="0"/>
              <a:t>PRESENTATION</a:t>
            </a:r>
            <a:r>
              <a:rPr lang="ru-RU" dirty="0"/>
              <a:t/>
            </a:r>
            <a:br>
              <a:rPr lang="ru-RU" dirty="0"/>
            </a:br>
            <a:r>
              <a:rPr lang="en-US" dirty="0"/>
              <a:t>TITLE</a:t>
            </a:r>
            <a:endParaRPr lang="ru-RU" dirty="0"/>
          </a:p>
        </p:txBody>
      </p:sp>
      <p:sp>
        <p:nvSpPr>
          <p:cNvPr id="27" name="Text Placeholder 14">
            <a:extLst>
              <a:ext uri="{FF2B5EF4-FFF2-40B4-BE49-F238E27FC236}">
                <a16:creationId xmlns="" xmlns:a16="http://schemas.microsoft.com/office/drawing/2014/main" id="{A4843534-A750-4D01-BC62-26CD9AEA6AE0}"/>
              </a:ext>
            </a:extLst>
          </p:cNvPr>
          <p:cNvSpPr>
            <a:spLocks noGrp="1"/>
          </p:cNvSpPr>
          <p:nvPr>
            <p:ph type="body" sz="quarter" idx="13" hasCustomPrompt="1"/>
          </p:nvPr>
        </p:nvSpPr>
        <p:spPr>
          <a:xfrm>
            <a:off x="770021" y="3773554"/>
            <a:ext cx="10090287" cy="1101897"/>
          </a:xfrm>
        </p:spPr>
        <p:txBody>
          <a:bodyPr>
            <a:noAutofit/>
          </a:bodyPr>
          <a:lstStyle>
            <a:lvl1pPr marL="0" indent="0" algn="l">
              <a:buNone/>
              <a:defRPr sz="3500" b="0" i="0">
                <a:solidFill>
                  <a:schemeClr val="tx2"/>
                </a:solidFill>
              </a:defRPr>
            </a:lvl1pPr>
          </a:lstStyle>
          <a:p>
            <a:pPr lvl="0"/>
            <a:r>
              <a:rPr lang="en-US" dirty="0"/>
              <a:t>Presentation</a:t>
            </a:r>
            <a:br>
              <a:rPr lang="en-US" dirty="0"/>
            </a:br>
            <a:r>
              <a:rPr lang="en-US" dirty="0"/>
              <a:t>Tagline</a:t>
            </a:r>
          </a:p>
        </p:txBody>
      </p:sp>
      <p:sp>
        <p:nvSpPr>
          <p:cNvPr id="29" name="Text Placeholder 26">
            <a:extLst>
              <a:ext uri="{FF2B5EF4-FFF2-40B4-BE49-F238E27FC236}">
                <a16:creationId xmlns="" xmlns:a16="http://schemas.microsoft.com/office/drawing/2014/main" id="{F8E7B25A-0A4A-430B-903E-76193E2954A1}"/>
              </a:ext>
            </a:extLst>
          </p:cNvPr>
          <p:cNvSpPr>
            <a:spLocks noGrp="1"/>
          </p:cNvSpPr>
          <p:nvPr>
            <p:ph type="body" sz="quarter" idx="21" hasCustomPrompt="1"/>
          </p:nvPr>
        </p:nvSpPr>
        <p:spPr>
          <a:xfrm>
            <a:off x="770021" y="5451784"/>
            <a:ext cx="4367531" cy="324417"/>
          </a:xfrm>
        </p:spPr>
        <p:txBody>
          <a:bodyPr>
            <a:noAutofit/>
          </a:bodyPr>
          <a:lstStyle>
            <a:lvl1pPr marL="0" indent="0" algn="l">
              <a:buNone/>
              <a:defRPr sz="2200" b="1" i="0">
                <a:solidFill>
                  <a:schemeClr val="bg2"/>
                </a:solidFill>
                <a:latin typeface="+mn-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20XX</a:t>
            </a:r>
          </a:p>
        </p:txBody>
      </p:sp>
      <p:sp>
        <p:nvSpPr>
          <p:cNvPr id="30" name="Text Placeholder 26">
            <a:extLst>
              <a:ext uri="{FF2B5EF4-FFF2-40B4-BE49-F238E27FC236}">
                <a16:creationId xmlns="" xmlns:a16="http://schemas.microsoft.com/office/drawing/2014/main" id="{B88F3A2A-BD60-4F82-8064-8B157AF4DDC2}"/>
              </a:ext>
            </a:extLst>
          </p:cNvPr>
          <p:cNvSpPr>
            <a:spLocks noGrp="1"/>
          </p:cNvSpPr>
          <p:nvPr>
            <p:ph type="body" sz="quarter" idx="20" hasCustomPrompt="1"/>
          </p:nvPr>
        </p:nvSpPr>
        <p:spPr>
          <a:xfrm>
            <a:off x="770021" y="5105536"/>
            <a:ext cx="4367531" cy="324417"/>
          </a:xfrm>
        </p:spPr>
        <p:txBody>
          <a:bodyPr>
            <a:noAutofit/>
          </a:bodyPr>
          <a:lstStyle>
            <a:lvl1pPr marL="0" indent="0" algn="l">
              <a:buNone/>
              <a:defRPr sz="2200" b="0" i="0">
                <a:solidFill>
                  <a:schemeClr val="bg2"/>
                </a:solidFill>
                <a:latin typeface="+mn-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Month</a:t>
            </a:r>
          </a:p>
        </p:txBody>
      </p:sp>
    </p:spTree>
    <p:extLst>
      <p:ext uri="{BB962C8B-B14F-4D97-AF65-F5344CB8AC3E}">
        <p14:creationId xmlns:p14="http://schemas.microsoft.com/office/powerpoint/2010/main" val="37683636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hanks Layout">
    <p:bg>
      <p:bgPr>
        <a:solidFill>
          <a:schemeClr val="accent6"/>
        </a:solidFill>
        <a:effectLst/>
      </p:bgPr>
    </p:bg>
    <p:spTree>
      <p:nvGrpSpPr>
        <p:cNvPr id="1" name=""/>
        <p:cNvGrpSpPr/>
        <p:nvPr/>
      </p:nvGrpSpPr>
      <p:grpSpPr>
        <a:xfrm>
          <a:off x="0" y="0"/>
          <a:ext cx="0" cy="0"/>
          <a:chOff x="0" y="0"/>
          <a:chExt cx="0" cy="0"/>
        </a:xfrm>
      </p:grpSpPr>
      <p:sp>
        <p:nvSpPr>
          <p:cNvPr id="33" name="Picture Placeholder 32">
            <a:extLst>
              <a:ext uri="{FF2B5EF4-FFF2-40B4-BE49-F238E27FC236}">
                <a16:creationId xmlns="" xmlns:a16="http://schemas.microsoft.com/office/drawing/2014/main" id="{88BA6D96-EFE3-4743-8FB5-544E9692D111}"/>
              </a:ext>
            </a:extLst>
          </p:cNvPr>
          <p:cNvSpPr>
            <a:spLocks noGrp="1"/>
          </p:cNvSpPr>
          <p:nvPr>
            <p:ph type="pic" sz="quarter" idx="26"/>
          </p:nvPr>
        </p:nvSpPr>
        <p:spPr>
          <a:xfrm>
            <a:off x="2" y="0"/>
            <a:ext cx="9155429" cy="6858000"/>
          </a:xfrm>
          <a:custGeom>
            <a:avLst/>
            <a:gdLst>
              <a:gd name="connsiteX0" fmla="*/ 5490209 w 9155429"/>
              <a:gd name="connsiteY0" fmla="*/ 3511550 h 6858000"/>
              <a:gd name="connsiteX1" fmla="*/ 6979919 w 9155429"/>
              <a:gd name="connsiteY1" fmla="*/ 3511550 h 6858000"/>
              <a:gd name="connsiteX2" fmla="*/ 5541009 w 9155429"/>
              <a:gd name="connsiteY2" fmla="*/ 6858000 h 6858000"/>
              <a:gd name="connsiteX3" fmla="*/ 4050029 w 9155429"/>
              <a:gd name="connsiteY3" fmla="*/ 6858000 h 6858000"/>
              <a:gd name="connsiteX4" fmla="*/ 0 w 9155429"/>
              <a:gd name="connsiteY4" fmla="*/ 3511550 h 6858000"/>
              <a:gd name="connsiteX5" fmla="*/ 2444750 w 9155429"/>
              <a:gd name="connsiteY5" fmla="*/ 3511550 h 6858000"/>
              <a:gd name="connsiteX6" fmla="*/ 1004570 w 9155429"/>
              <a:gd name="connsiteY6" fmla="*/ 6858000 h 6858000"/>
              <a:gd name="connsiteX7" fmla="*/ 0 w 9155429"/>
              <a:gd name="connsiteY7" fmla="*/ 6858000 h 6858000"/>
              <a:gd name="connsiteX8" fmla="*/ 7001509 w 9155429"/>
              <a:gd name="connsiteY8" fmla="*/ 1 h 6858000"/>
              <a:gd name="connsiteX9" fmla="*/ 8491219 w 9155429"/>
              <a:gd name="connsiteY9" fmla="*/ 1 h 6858000"/>
              <a:gd name="connsiteX10" fmla="*/ 7051039 w 9155429"/>
              <a:gd name="connsiteY10" fmla="*/ 3346450 h 6858000"/>
              <a:gd name="connsiteX11" fmla="*/ 5561329 w 9155429"/>
              <a:gd name="connsiteY11" fmla="*/ 3346450 h 6858000"/>
              <a:gd name="connsiteX12" fmla="*/ 8722359 w 9155429"/>
              <a:gd name="connsiteY12" fmla="*/ 0 h 6858000"/>
              <a:gd name="connsiteX13" fmla="*/ 9155429 w 9155429"/>
              <a:gd name="connsiteY13" fmla="*/ 0 h 6858000"/>
              <a:gd name="connsiteX14" fmla="*/ 6203949 w 9155429"/>
              <a:gd name="connsiteY14" fmla="*/ 6858000 h 6858000"/>
              <a:gd name="connsiteX15" fmla="*/ 5772149 w 9155429"/>
              <a:gd name="connsiteY15" fmla="*/ 6858000 h 6858000"/>
              <a:gd name="connsiteX16" fmla="*/ 4190999 w 9155429"/>
              <a:gd name="connsiteY16" fmla="*/ 0 h 6858000"/>
              <a:gd name="connsiteX17" fmla="*/ 6753859 w 9155429"/>
              <a:gd name="connsiteY17" fmla="*/ 0 h 6858000"/>
              <a:gd name="connsiteX18" fmla="*/ 3802379 w 9155429"/>
              <a:gd name="connsiteY18" fmla="*/ 6858000 h 6858000"/>
              <a:gd name="connsiteX19" fmla="*/ 1239520 w 9155429"/>
              <a:gd name="connsiteY19" fmla="*/ 6858000 h 6858000"/>
              <a:gd name="connsiteX20" fmla="*/ 0 w 9155429"/>
              <a:gd name="connsiteY20" fmla="*/ 0 h 6858000"/>
              <a:gd name="connsiteX21" fmla="*/ 3956050 w 9155429"/>
              <a:gd name="connsiteY21" fmla="*/ 0 h 6858000"/>
              <a:gd name="connsiteX22" fmla="*/ 2515869 w 9155429"/>
              <a:gd name="connsiteY22" fmla="*/ 3346450 h 6858000"/>
              <a:gd name="connsiteX23" fmla="*/ 0 w 9155429"/>
              <a:gd name="connsiteY23" fmla="*/ 334645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9155429" h="6858000">
                <a:moveTo>
                  <a:pt x="5490209" y="3511550"/>
                </a:moveTo>
                <a:lnTo>
                  <a:pt x="6979919" y="3511550"/>
                </a:lnTo>
                <a:lnTo>
                  <a:pt x="5541009" y="6858000"/>
                </a:lnTo>
                <a:lnTo>
                  <a:pt x="4050029" y="6858000"/>
                </a:lnTo>
                <a:close/>
                <a:moveTo>
                  <a:pt x="0" y="3511550"/>
                </a:moveTo>
                <a:lnTo>
                  <a:pt x="2444750" y="3511550"/>
                </a:lnTo>
                <a:lnTo>
                  <a:pt x="1004570" y="6858000"/>
                </a:lnTo>
                <a:lnTo>
                  <a:pt x="0" y="6858000"/>
                </a:lnTo>
                <a:close/>
                <a:moveTo>
                  <a:pt x="7001509" y="1"/>
                </a:moveTo>
                <a:lnTo>
                  <a:pt x="8491219" y="1"/>
                </a:lnTo>
                <a:lnTo>
                  <a:pt x="7051039" y="3346450"/>
                </a:lnTo>
                <a:lnTo>
                  <a:pt x="5561329" y="3346450"/>
                </a:lnTo>
                <a:close/>
                <a:moveTo>
                  <a:pt x="8722359" y="0"/>
                </a:moveTo>
                <a:lnTo>
                  <a:pt x="9155429" y="0"/>
                </a:lnTo>
                <a:lnTo>
                  <a:pt x="6203949" y="6858000"/>
                </a:lnTo>
                <a:lnTo>
                  <a:pt x="5772149" y="6858000"/>
                </a:lnTo>
                <a:close/>
                <a:moveTo>
                  <a:pt x="4190999" y="0"/>
                </a:moveTo>
                <a:lnTo>
                  <a:pt x="6753859" y="0"/>
                </a:lnTo>
                <a:lnTo>
                  <a:pt x="3802379" y="6858000"/>
                </a:lnTo>
                <a:lnTo>
                  <a:pt x="1239520" y="6858000"/>
                </a:lnTo>
                <a:close/>
                <a:moveTo>
                  <a:pt x="0" y="0"/>
                </a:moveTo>
                <a:lnTo>
                  <a:pt x="3956050" y="0"/>
                </a:lnTo>
                <a:lnTo>
                  <a:pt x="2515869" y="3346450"/>
                </a:lnTo>
                <a:lnTo>
                  <a:pt x="0" y="3346450"/>
                </a:lnTo>
                <a:close/>
              </a:path>
            </a:pathLst>
          </a:custGeom>
          <a:solidFill>
            <a:schemeClr val="bg1">
              <a:lumMod val="65000"/>
            </a:schemeClr>
          </a:solidFill>
        </p:spPr>
        <p:txBody>
          <a:bodyPr wrap="square" anchor="ctr" anchorCtr="0">
            <a:noAutofit/>
          </a:bodyPr>
          <a:lstStyle>
            <a:lvl1pPr marL="0" indent="0" algn="ctr">
              <a:buNone/>
              <a:defRPr sz="1400"/>
            </a:lvl1pPr>
          </a:lstStyle>
          <a:p>
            <a:r>
              <a:rPr lang="en-US" smtClean="0"/>
              <a:t>Click icon to add picture</a:t>
            </a:r>
            <a:endParaRPr lang="ru-RU" dirty="0"/>
          </a:p>
        </p:txBody>
      </p:sp>
      <p:sp>
        <p:nvSpPr>
          <p:cNvPr id="14" name="Graphic 19">
            <a:extLst>
              <a:ext uri="{FF2B5EF4-FFF2-40B4-BE49-F238E27FC236}">
                <a16:creationId xmlns="" xmlns:a16="http://schemas.microsoft.com/office/drawing/2014/main" id="{97347B99-304D-468D-B6F0-9D59E6077A64}"/>
              </a:ext>
            </a:extLst>
          </p:cNvPr>
          <p:cNvSpPr/>
          <p:nvPr userDrawn="1"/>
        </p:nvSpPr>
        <p:spPr>
          <a:xfrm flipH="1">
            <a:off x="9004387" y="3285679"/>
            <a:ext cx="3191256" cy="146304"/>
          </a:xfrm>
          <a:custGeom>
            <a:avLst/>
            <a:gdLst>
              <a:gd name="connsiteX0" fmla="*/ 7144 w 2800350"/>
              <a:gd name="connsiteY0" fmla="*/ 7144 h 114300"/>
              <a:gd name="connsiteX1" fmla="*/ 7144 w 2800350"/>
              <a:gd name="connsiteY1" fmla="*/ 115729 h 114300"/>
              <a:gd name="connsiteX2" fmla="*/ 2726531 w 2800350"/>
              <a:gd name="connsiteY2" fmla="*/ 115729 h 114300"/>
              <a:gd name="connsiteX3" fmla="*/ 2797969 w 2800350"/>
              <a:gd name="connsiteY3" fmla="*/ 7144 h 114300"/>
            </a:gdLst>
            <a:ahLst/>
            <a:cxnLst>
              <a:cxn ang="0">
                <a:pos x="connsiteX0" y="connsiteY0"/>
              </a:cxn>
              <a:cxn ang="0">
                <a:pos x="connsiteX1" y="connsiteY1"/>
              </a:cxn>
              <a:cxn ang="0">
                <a:pos x="connsiteX2" y="connsiteY2"/>
              </a:cxn>
              <a:cxn ang="0">
                <a:pos x="connsiteX3" y="connsiteY3"/>
              </a:cxn>
            </a:cxnLst>
            <a:rect l="l" t="t" r="r" b="b"/>
            <a:pathLst>
              <a:path w="2800350" h="114300">
                <a:moveTo>
                  <a:pt x="7144" y="7144"/>
                </a:moveTo>
                <a:lnTo>
                  <a:pt x="7144" y="115729"/>
                </a:lnTo>
                <a:lnTo>
                  <a:pt x="2726531" y="115729"/>
                </a:lnTo>
                <a:lnTo>
                  <a:pt x="2797969" y="7144"/>
                </a:lnTo>
                <a:close/>
              </a:path>
            </a:pathLst>
          </a:custGeom>
          <a:solidFill>
            <a:schemeClr val="bg2">
              <a:alpha val="70000"/>
            </a:schemeClr>
          </a:solidFill>
          <a:ln w="9525" cap="flat">
            <a:noFill/>
            <a:prstDash val="solid"/>
            <a:miter/>
          </a:ln>
        </p:spPr>
        <p:txBody>
          <a:bodyPr rtlCol="0" anchor="ctr"/>
          <a:lstStyle/>
          <a:p>
            <a:r>
              <a:rPr lang="en-US" dirty="0"/>
              <a:t> </a:t>
            </a:r>
            <a:endParaRPr lang="ru-RU" dirty="0"/>
          </a:p>
        </p:txBody>
      </p:sp>
      <p:sp>
        <p:nvSpPr>
          <p:cNvPr id="20" name="Title 1">
            <a:extLst>
              <a:ext uri="{FF2B5EF4-FFF2-40B4-BE49-F238E27FC236}">
                <a16:creationId xmlns="" xmlns:a16="http://schemas.microsoft.com/office/drawing/2014/main" id="{BB615286-AF88-4751-9BF6-3F030092F6F6}"/>
              </a:ext>
            </a:extLst>
          </p:cNvPr>
          <p:cNvSpPr>
            <a:spLocks noGrp="1"/>
          </p:cNvSpPr>
          <p:nvPr>
            <p:ph type="title" hasCustomPrompt="1"/>
          </p:nvPr>
        </p:nvSpPr>
        <p:spPr>
          <a:xfrm>
            <a:off x="7192372" y="973512"/>
            <a:ext cx="4183939" cy="2281355"/>
          </a:xfrm>
        </p:spPr>
        <p:txBody>
          <a:bodyPr>
            <a:noAutofit/>
          </a:bodyPr>
          <a:lstStyle>
            <a:lvl1pPr algn="r">
              <a:defRPr sz="7000" b="1">
                <a:solidFill>
                  <a:schemeClr val="bg1"/>
                </a:solidFill>
              </a:defRPr>
            </a:lvl1pPr>
          </a:lstStyle>
          <a:p>
            <a:r>
              <a:rPr lang="en-US" dirty="0"/>
              <a:t>THANK</a:t>
            </a:r>
            <a:br>
              <a:rPr lang="en-US" dirty="0"/>
            </a:br>
            <a:r>
              <a:rPr lang="en-US" dirty="0"/>
              <a:t>YOU!</a:t>
            </a:r>
            <a:endParaRPr lang="ru-RU" dirty="0"/>
          </a:p>
        </p:txBody>
      </p:sp>
      <p:sp>
        <p:nvSpPr>
          <p:cNvPr id="21" name="Text Placeholder 14">
            <a:extLst>
              <a:ext uri="{FF2B5EF4-FFF2-40B4-BE49-F238E27FC236}">
                <a16:creationId xmlns="" xmlns:a16="http://schemas.microsoft.com/office/drawing/2014/main" id="{5E15D97E-2723-48C3-B835-65DB0286DB64}"/>
              </a:ext>
            </a:extLst>
          </p:cNvPr>
          <p:cNvSpPr>
            <a:spLocks noGrp="1"/>
          </p:cNvSpPr>
          <p:nvPr>
            <p:ph type="body" sz="quarter" idx="13" hasCustomPrompt="1"/>
          </p:nvPr>
        </p:nvSpPr>
        <p:spPr>
          <a:xfrm>
            <a:off x="8240540" y="3675708"/>
            <a:ext cx="3135771" cy="1101897"/>
          </a:xfrm>
        </p:spPr>
        <p:txBody>
          <a:bodyPr>
            <a:noAutofit/>
          </a:bodyPr>
          <a:lstStyle>
            <a:lvl1pPr marL="0" indent="0" algn="r">
              <a:buNone/>
              <a:defRPr sz="3500" b="0" i="0">
                <a:solidFill>
                  <a:schemeClr val="tx2"/>
                </a:solidFill>
              </a:defRPr>
            </a:lvl1pPr>
          </a:lstStyle>
          <a:p>
            <a:pPr lvl="0"/>
            <a:r>
              <a:rPr lang="en-US" dirty="0"/>
              <a:t>Alexander</a:t>
            </a:r>
            <a:br>
              <a:rPr lang="en-US" dirty="0"/>
            </a:br>
            <a:r>
              <a:rPr lang="en-US" dirty="0" err="1"/>
              <a:t>Martensson</a:t>
            </a:r>
            <a:endParaRPr lang="en-US" dirty="0"/>
          </a:p>
        </p:txBody>
      </p:sp>
      <p:sp>
        <p:nvSpPr>
          <p:cNvPr id="25" name="Text Placeholder 26">
            <a:extLst>
              <a:ext uri="{FF2B5EF4-FFF2-40B4-BE49-F238E27FC236}">
                <a16:creationId xmlns="" xmlns:a16="http://schemas.microsoft.com/office/drawing/2014/main" id="{4D45CEBA-121A-426A-897A-9E3CDC5F5CC1}"/>
              </a:ext>
            </a:extLst>
          </p:cNvPr>
          <p:cNvSpPr>
            <a:spLocks noGrp="1"/>
          </p:cNvSpPr>
          <p:nvPr>
            <p:ph type="body" sz="quarter" idx="22" hasCustomPrompt="1"/>
          </p:nvPr>
        </p:nvSpPr>
        <p:spPr>
          <a:xfrm>
            <a:off x="7008780" y="5019264"/>
            <a:ext cx="4367531" cy="474519"/>
          </a:xfrm>
        </p:spPr>
        <p:txBody>
          <a:bodyPr>
            <a:noAutofit/>
          </a:bodyPr>
          <a:lstStyle>
            <a:lvl1pPr marL="0" indent="0" algn="r">
              <a:buNone/>
              <a:defRPr sz="2200" b="0" i="0">
                <a:solidFill>
                  <a:schemeClr val="bg1"/>
                </a:solidFill>
                <a:latin typeface="+mn-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678-555-0128</a:t>
            </a:r>
          </a:p>
        </p:txBody>
      </p:sp>
      <p:sp>
        <p:nvSpPr>
          <p:cNvPr id="28" name="Text Placeholder 26">
            <a:extLst>
              <a:ext uri="{FF2B5EF4-FFF2-40B4-BE49-F238E27FC236}">
                <a16:creationId xmlns="" xmlns:a16="http://schemas.microsoft.com/office/drawing/2014/main" id="{0767B0C7-7BD9-4BF1-8D3D-91DED23803E6}"/>
              </a:ext>
            </a:extLst>
          </p:cNvPr>
          <p:cNvSpPr>
            <a:spLocks noGrp="1"/>
          </p:cNvSpPr>
          <p:nvPr>
            <p:ph type="body" sz="quarter" idx="23" hasCustomPrompt="1"/>
          </p:nvPr>
        </p:nvSpPr>
        <p:spPr>
          <a:xfrm>
            <a:off x="7008780" y="4805882"/>
            <a:ext cx="4367531" cy="288000"/>
          </a:xfrm>
        </p:spPr>
        <p:txBody>
          <a:bodyPr>
            <a:noAutofit/>
          </a:bodyPr>
          <a:lstStyle>
            <a:lvl1pPr marL="0" indent="0" algn="r">
              <a:buNone/>
              <a:defRPr sz="1400" b="0" i="0">
                <a:solidFill>
                  <a:schemeClr val="bg2"/>
                </a:solidFill>
                <a:latin typeface="+mn-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Phone</a:t>
            </a:r>
          </a:p>
        </p:txBody>
      </p:sp>
      <p:sp>
        <p:nvSpPr>
          <p:cNvPr id="31" name="Text Placeholder 26">
            <a:extLst>
              <a:ext uri="{FF2B5EF4-FFF2-40B4-BE49-F238E27FC236}">
                <a16:creationId xmlns="" xmlns:a16="http://schemas.microsoft.com/office/drawing/2014/main" id="{26B74744-5435-47DD-B65F-16D8E7AC1557}"/>
              </a:ext>
            </a:extLst>
          </p:cNvPr>
          <p:cNvSpPr>
            <a:spLocks noGrp="1"/>
          </p:cNvSpPr>
          <p:nvPr>
            <p:ph type="body" sz="quarter" idx="24" hasCustomPrompt="1"/>
          </p:nvPr>
        </p:nvSpPr>
        <p:spPr>
          <a:xfrm>
            <a:off x="5455755" y="5685822"/>
            <a:ext cx="5920556" cy="474519"/>
          </a:xfrm>
        </p:spPr>
        <p:txBody>
          <a:bodyPr>
            <a:noAutofit/>
          </a:bodyPr>
          <a:lstStyle>
            <a:lvl1pPr marL="0" indent="0" algn="r">
              <a:buNone/>
              <a:defRPr sz="2200" b="0" i="0">
                <a:solidFill>
                  <a:schemeClr val="bg1"/>
                </a:solidFill>
                <a:latin typeface="+mn-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martensson@example.com</a:t>
            </a:r>
          </a:p>
        </p:txBody>
      </p:sp>
      <p:sp>
        <p:nvSpPr>
          <p:cNvPr id="32" name="Text Placeholder 26">
            <a:extLst>
              <a:ext uri="{FF2B5EF4-FFF2-40B4-BE49-F238E27FC236}">
                <a16:creationId xmlns="" xmlns:a16="http://schemas.microsoft.com/office/drawing/2014/main" id="{20815411-0E43-4B6B-92C7-6E312091ABAB}"/>
              </a:ext>
            </a:extLst>
          </p:cNvPr>
          <p:cNvSpPr>
            <a:spLocks noGrp="1"/>
          </p:cNvSpPr>
          <p:nvPr>
            <p:ph type="body" sz="quarter" idx="25" hasCustomPrompt="1"/>
          </p:nvPr>
        </p:nvSpPr>
        <p:spPr>
          <a:xfrm>
            <a:off x="7008780" y="5466001"/>
            <a:ext cx="4367531" cy="288000"/>
          </a:xfrm>
        </p:spPr>
        <p:txBody>
          <a:bodyPr>
            <a:noAutofit/>
          </a:bodyPr>
          <a:lstStyle>
            <a:lvl1pPr marL="0" indent="0" algn="r">
              <a:buNone/>
              <a:defRPr sz="1400" b="0" i="0">
                <a:solidFill>
                  <a:schemeClr val="bg2"/>
                </a:solidFill>
                <a:latin typeface="+mn-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Email</a:t>
            </a:r>
          </a:p>
        </p:txBody>
      </p:sp>
    </p:spTree>
    <p:extLst>
      <p:ext uri="{BB962C8B-B14F-4D97-AF65-F5344CB8AC3E}">
        <p14:creationId xmlns:p14="http://schemas.microsoft.com/office/powerpoint/2010/main" val="21531931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4" name="Freeform: Shape 13">
            <a:extLst>
              <a:ext uri="{FF2B5EF4-FFF2-40B4-BE49-F238E27FC236}">
                <a16:creationId xmlns="" xmlns:a16="http://schemas.microsoft.com/office/drawing/2014/main" id="{8E43AF0D-28CB-4D3A-A944-CE3DCAAC5657}"/>
              </a:ext>
            </a:extLst>
          </p:cNvPr>
          <p:cNvSpPr/>
          <p:nvPr userDrawn="1"/>
        </p:nvSpPr>
        <p:spPr>
          <a:xfrm>
            <a:off x="3033191" y="0"/>
            <a:ext cx="9155634" cy="6858000"/>
          </a:xfrm>
          <a:custGeom>
            <a:avLst/>
            <a:gdLst>
              <a:gd name="connsiteX0" fmla="*/ 6636589 w 9155634"/>
              <a:gd name="connsiteY0" fmla="*/ 3511550 h 6858000"/>
              <a:gd name="connsiteX1" fmla="*/ 9155634 w 9155634"/>
              <a:gd name="connsiteY1" fmla="*/ 3511550 h 6858000"/>
              <a:gd name="connsiteX2" fmla="*/ 9155634 w 9155634"/>
              <a:gd name="connsiteY2" fmla="*/ 6858000 h 6858000"/>
              <a:gd name="connsiteX3" fmla="*/ 5196409 w 9155634"/>
              <a:gd name="connsiteY3" fmla="*/ 6858000 h 6858000"/>
              <a:gd name="connsiteX4" fmla="*/ 2101419 w 9155634"/>
              <a:gd name="connsiteY4" fmla="*/ 3511550 h 6858000"/>
              <a:gd name="connsiteX5" fmla="*/ 3591129 w 9155634"/>
              <a:gd name="connsiteY5" fmla="*/ 3511550 h 6858000"/>
              <a:gd name="connsiteX6" fmla="*/ 2150949 w 9155634"/>
              <a:gd name="connsiteY6" fmla="*/ 6858000 h 6858000"/>
              <a:gd name="connsiteX7" fmla="*/ 661239 w 9155634"/>
              <a:gd name="connsiteY7" fmla="*/ 6858000 h 6858000"/>
              <a:gd name="connsiteX8" fmla="*/ 8147889 w 9155634"/>
              <a:gd name="connsiteY8" fmla="*/ 0 h 6858000"/>
              <a:gd name="connsiteX9" fmla="*/ 9155634 w 9155634"/>
              <a:gd name="connsiteY9" fmla="*/ 0 h 6858000"/>
              <a:gd name="connsiteX10" fmla="*/ 9155634 w 9155634"/>
              <a:gd name="connsiteY10" fmla="*/ 3346450 h 6858000"/>
              <a:gd name="connsiteX11" fmla="*/ 6707709 w 9155634"/>
              <a:gd name="connsiteY11" fmla="*/ 3346450 h 6858000"/>
              <a:gd name="connsiteX12" fmla="*/ 5350079 w 9155634"/>
              <a:gd name="connsiteY12" fmla="*/ 0 h 6858000"/>
              <a:gd name="connsiteX13" fmla="*/ 7912939 w 9155634"/>
              <a:gd name="connsiteY13" fmla="*/ 0 h 6858000"/>
              <a:gd name="connsiteX14" fmla="*/ 4961459 w 9155634"/>
              <a:gd name="connsiteY14" fmla="*/ 6858000 h 6858000"/>
              <a:gd name="connsiteX15" fmla="*/ 2399869 w 9155634"/>
              <a:gd name="connsiteY15" fmla="*/ 6858000 h 6858000"/>
              <a:gd name="connsiteX16" fmla="*/ 3612719 w 9155634"/>
              <a:gd name="connsiteY16" fmla="*/ 0 h 6858000"/>
              <a:gd name="connsiteX17" fmla="*/ 5102429 w 9155634"/>
              <a:gd name="connsiteY17" fmla="*/ 0 h 6858000"/>
              <a:gd name="connsiteX18" fmla="*/ 3662249 w 9155634"/>
              <a:gd name="connsiteY18" fmla="*/ 3346450 h 6858000"/>
              <a:gd name="connsiteX19" fmla="*/ 2172539 w 9155634"/>
              <a:gd name="connsiteY19" fmla="*/ 3346450 h 6858000"/>
              <a:gd name="connsiteX20" fmla="*/ 2947249 w 9155634"/>
              <a:gd name="connsiteY20" fmla="*/ 0 h 6858000"/>
              <a:gd name="connsiteX21" fmla="*/ 3381579 w 9155634"/>
              <a:gd name="connsiteY21" fmla="*/ 0 h 6858000"/>
              <a:gd name="connsiteX22" fmla="*/ 430099 w 9155634"/>
              <a:gd name="connsiteY22" fmla="*/ 6858000 h 6858000"/>
              <a:gd name="connsiteX23" fmla="*/ 0 w 9155634"/>
              <a:gd name="connsiteY2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9155634" h="6858000">
                <a:moveTo>
                  <a:pt x="6636589" y="3511550"/>
                </a:moveTo>
                <a:lnTo>
                  <a:pt x="9155634" y="3511550"/>
                </a:lnTo>
                <a:lnTo>
                  <a:pt x="9155634" y="6858000"/>
                </a:lnTo>
                <a:lnTo>
                  <a:pt x="5196409" y="6858000"/>
                </a:lnTo>
                <a:close/>
                <a:moveTo>
                  <a:pt x="2101419" y="3511550"/>
                </a:moveTo>
                <a:lnTo>
                  <a:pt x="3591129" y="3511550"/>
                </a:lnTo>
                <a:lnTo>
                  <a:pt x="2150949" y="6858000"/>
                </a:lnTo>
                <a:lnTo>
                  <a:pt x="661239" y="6858000"/>
                </a:lnTo>
                <a:close/>
                <a:moveTo>
                  <a:pt x="8147889" y="0"/>
                </a:moveTo>
                <a:lnTo>
                  <a:pt x="9155634" y="0"/>
                </a:lnTo>
                <a:lnTo>
                  <a:pt x="9155634" y="3346450"/>
                </a:lnTo>
                <a:lnTo>
                  <a:pt x="6707709" y="3346450"/>
                </a:lnTo>
                <a:close/>
                <a:moveTo>
                  <a:pt x="5350079" y="0"/>
                </a:moveTo>
                <a:lnTo>
                  <a:pt x="7912939" y="0"/>
                </a:lnTo>
                <a:lnTo>
                  <a:pt x="4961459" y="6858000"/>
                </a:lnTo>
                <a:lnTo>
                  <a:pt x="2399869" y="6858000"/>
                </a:lnTo>
                <a:close/>
                <a:moveTo>
                  <a:pt x="3612719" y="0"/>
                </a:moveTo>
                <a:lnTo>
                  <a:pt x="5102429" y="0"/>
                </a:lnTo>
                <a:lnTo>
                  <a:pt x="3662249" y="3346450"/>
                </a:lnTo>
                <a:lnTo>
                  <a:pt x="2172539" y="3346450"/>
                </a:lnTo>
                <a:close/>
                <a:moveTo>
                  <a:pt x="2947249" y="0"/>
                </a:moveTo>
                <a:lnTo>
                  <a:pt x="3381579" y="0"/>
                </a:lnTo>
                <a:lnTo>
                  <a:pt x="430099" y="6858000"/>
                </a:lnTo>
                <a:lnTo>
                  <a:pt x="0" y="6858000"/>
                </a:lnTo>
                <a:close/>
              </a:path>
            </a:pathLst>
          </a:custGeom>
          <a:solidFill>
            <a:schemeClr val="bg2">
              <a:alpha val="15000"/>
            </a:schemeClr>
          </a:solidFill>
          <a:ln w="12700" cap="flat">
            <a:noFill/>
            <a:prstDash val="solid"/>
            <a:miter/>
          </a:ln>
        </p:spPr>
        <p:txBody>
          <a:bodyPr rtlCol="0" anchor="ctr"/>
          <a:lstStyle/>
          <a:p>
            <a:pPr algn="l"/>
            <a:endParaRPr lang="en-US" dirty="0"/>
          </a:p>
        </p:txBody>
      </p:sp>
      <p:sp>
        <p:nvSpPr>
          <p:cNvPr id="22" name="Graphic 19">
            <a:extLst>
              <a:ext uri="{FF2B5EF4-FFF2-40B4-BE49-F238E27FC236}">
                <a16:creationId xmlns="" xmlns:a16="http://schemas.microsoft.com/office/drawing/2014/main" id="{A6B740BD-8499-412C-AE4E-A4AD7F73100E}"/>
              </a:ext>
            </a:extLst>
          </p:cNvPr>
          <p:cNvSpPr/>
          <p:nvPr/>
        </p:nvSpPr>
        <p:spPr>
          <a:xfrm>
            <a:off x="-10852" y="3369468"/>
            <a:ext cx="3722400" cy="144000"/>
          </a:xfrm>
          <a:custGeom>
            <a:avLst/>
            <a:gdLst>
              <a:gd name="connsiteX0" fmla="*/ 7144 w 2800350"/>
              <a:gd name="connsiteY0" fmla="*/ 7144 h 114300"/>
              <a:gd name="connsiteX1" fmla="*/ 7144 w 2800350"/>
              <a:gd name="connsiteY1" fmla="*/ 115729 h 114300"/>
              <a:gd name="connsiteX2" fmla="*/ 2726531 w 2800350"/>
              <a:gd name="connsiteY2" fmla="*/ 115729 h 114300"/>
              <a:gd name="connsiteX3" fmla="*/ 2797969 w 2800350"/>
              <a:gd name="connsiteY3" fmla="*/ 7144 h 114300"/>
            </a:gdLst>
            <a:ahLst/>
            <a:cxnLst>
              <a:cxn ang="0">
                <a:pos x="connsiteX0" y="connsiteY0"/>
              </a:cxn>
              <a:cxn ang="0">
                <a:pos x="connsiteX1" y="connsiteY1"/>
              </a:cxn>
              <a:cxn ang="0">
                <a:pos x="connsiteX2" y="connsiteY2"/>
              </a:cxn>
              <a:cxn ang="0">
                <a:pos x="connsiteX3" y="connsiteY3"/>
              </a:cxn>
            </a:cxnLst>
            <a:rect l="l" t="t" r="r" b="b"/>
            <a:pathLst>
              <a:path w="2800350" h="114300">
                <a:moveTo>
                  <a:pt x="7144" y="7144"/>
                </a:moveTo>
                <a:lnTo>
                  <a:pt x="7144" y="115729"/>
                </a:lnTo>
                <a:lnTo>
                  <a:pt x="2726531" y="115729"/>
                </a:lnTo>
                <a:lnTo>
                  <a:pt x="2797969" y="7144"/>
                </a:lnTo>
                <a:close/>
              </a:path>
            </a:pathLst>
          </a:custGeom>
          <a:solidFill>
            <a:schemeClr val="bg2">
              <a:alpha val="70000"/>
            </a:schemeClr>
          </a:solidFill>
          <a:ln w="9525" cap="flat">
            <a:noFill/>
            <a:prstDash val="solid"/>
            <a:miter/>
          </a:ln>
        </p:spPr>
        <p:txBody>
          <a:bodyPr rtlCol="0" anchor="ctr"/>
          <a:lstStyle/>
          <a:p>
            <a:r>
              <a:rPr lang="en-US" dirty="0"/>
              <a:t> </a:t>
            </a:r>
            <a:endParaRPr lang="ru-RU" dirty="0"/>
          </a:p>
        </p:txBody>
      </p:sp>
      <p:sp>
        <p:nvSpPr>
          <p:cNvPr id="26" name="Title 1">
            <a:extLst>
              <a:ext uri="{FF2B5EF4-FFF2-40B4-BE49-F238E27FC236}">
                <a16:creationId xmlns="" xmlns:a16="http://schemas.microsoft.com/office/drawing/2014/main" id="{310DFD8C-544F-465B-8315-8B3AA8B95790}"/>
              </a:ext>
            </a:extLst>
          </p:cNvPr>
          <p:cNvSpPr>
            <a:spLocks noGrp="1"/>
          </p:cNvSpPr>
          <p:nvPr>
            <p:ph type="title" hasCustomPrompt="1"/>
          </p:nvPr>
        </p:nvSpPr>
        <p:spPr>
          <a:xfrm>
            <a:off x="770021" y="1096344"/>
            <a:ext cx="10510754" cy="2281355"/>
          </a:xfrm>
        </p:spPr>
        <p:txBody>
          <a:bodyPr>
            <a:noAutofit/>
          </a:bodyPr>
          <a:lstStyle>
            <a:lvl1pPr algn="l">
              <a:defRPr sz="7000" b="1">
                <a:solidFill>
                  <a:schemeClr val="bg1"/>
                </a:solidFill>
              </a:defRPr>
            </a:lvl1pPr>
          </a:lstStyle>
          <a:p>
            <a:r>
              <a:rPr lang="en-US" dirty="0"/>
              <a:t>PRESENTATION</a:t>
            </a:r>
            <a:r>
              <a:rPr lang="ru-RU" dirty="0"/>
              <a:t/>
            </a:r>
            <a:br>
              <a:rPr lang="ru-RU" dirty="0"/>
            </a:br>
            <a:r>
              <a:rPr lang="en-US" dirty="0"/>
              <a:t>TITLE</a:t>
            </a:r>
            <a:endParaRPr lang="ru-RU" dirty="0"/>
          </a:p>
        </p:txBody>
      </p:sp>
      <p:sp>
        <p:nvSpPr>
          <p:cNvPr id="15" name="Subtitle 2">
            <a:extLst>
              <a:ext uri="{FF2B5EF4-FFF2-40B4-BE49-F238E27FC236}">
                <a16:creationId xmlns="" xmlns:a16="http://schemas.microsoft.com/office/drawing/2014/main" id="{8046DF3F-8EBA-4583-9F19-45C979FDAB65}"/>
              </a:ext>
            </a:extLst>
          </p:cNvPr>
          <p:cNvSpPr>
            <a:spLocks noGrp="1"/>
          </p:cNvSpPr>
          <p:nvPr>
            <p:ph type="subTitle" idx="1"/>
          </p:nvPr>
        </p:nvSpPr>
        <p:spPr>
          <a:xfrm>
            <a:off x="770021" y="3773554"/>
            <a:ext cx="10090287" cy="1101897"/>
          </a:xfrm>
        </p:spPr>
        <p:txBody>
          <a:bodyPr vert="horz" lIns="91440" tIns="45720" rIns="91440" bIns="45720" rtlCol="0">
            <a:noAutofit/>
          </a:bodyPr>
          <a:lstStyle>
            <a:lvl1pPr marL="0" indent="0">
              <a:buNone/>
              <a:defRPr lang="en-US" sz="3500" b="0" i="0"/>
            </a:lvl1pPr>
          </a:lstStyle>
          <a:p>
            <a:pPr marL="228600" lvl="0" indent="-228600"/>
            <a:r>
              <a:rPr lang="en-US" smtClean="0"/>
              <a:t>Click to edit Master subtitle style</a:t>
            </a:r>
            <a:endParaRPr lang="en-US"/>
          </a:p>
        </p:txBody>
      </p:sp>
    </p:spTree>
    <p:extLst>
      <p:ext uri="{BB962C8B-B14F-4D97-AF65-F5344CB8AC3E}">
        <p14:creationId xmlns:p14="http://schemas.microsoft.com/office/powerpoint/2010/main" val="19467411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9" name="Freeform: Shape 8">
            <a:extLst>
              <a:ext uri="{FF2B5EF4-FFF2-40B4-BE49-F238E27FC236}">
                <a16:creationId xmlns="" xmlns:a16="http://schemas.microsoft.com/office/drawing/2014/main" id="{982713AA-FAF7-4D64-AB9D-53ACFDBF8B5B}"/>
              </a:ext>
            </a:extLst>
          </p:cNvPr>
          <p:cNvSpPr/>
          <p:nvPr userDrawn="1"/>
        </p:nvSpPr>
        <p:spPr>
          <a:xfrm>
            <a:off x="-1" y="172278"/>
            <a:ext cx="12192000" cy="6559826"/>
          </a:xfrm>
          <a:custGeom>
            <a:avLst/>
            <a:gdLst>
              <a:gd name="connsiteX0" fmla="*/ 5864259 w 12192000"/>
              <a:gd name="connsiteY0" fmla="*/ 2854132 h 6559826"/>
              <a:gd name="connsiteX1" fmla="*/ 5864259 w 12192000"/>
              <a:gd name="connsiteY1" fmla="*/ 5342062 h 6559826"/>
              <a:gd name="connsiteX2" fmla="*/ 6907 w 12192000"/>
              <a:gd name="connsiteY2" fmla="*/ 6559826 h 6559826"/>
              <a:gd name="connsiteX3" fmla="*/ 0 w 12192000"/>
              <a:gd name="connsiteY3" fmla="*/ 6559826 h 6559826"/>
              <a:gd name="connsiteX4" fmla="*/ 0 w 12192000"/>
              <a:gd name="connsiteY4" fmla="*/ 4073332 h 6559826"/>
              <a:gd name="connsiteX5" fmla="*/ 12192000 w 12192000"/>
              <a:gd name="connsiteY5" fmla="*/ 2685378 h 6559826"/>
              <a:gd name="connsiteX6" fmla="*/ 12192000 w 12192000"/>
              <a:gd name="connsiteY6" fmla="*/ 5173308 h 6559826"/>
              <a:gd name="connsiteX7" fmla="*/ 6104805 w 12192000"/>
              <a:gd name="connsiteY7" fmla="*/ 6429182 h 6559826"/>
              <a:gd name="connsiteX8" fmla="*/ 6104805 w 12192000"/>
              <a:gd name="connsiteY8" fmla="*/ 3941252 h 6559826"/>
              <a:gd name="connsiteX9" fmla="*/ 11991762 w 12192000"/>
              <a:gd name="connsiteY9" fmla="*/ 0 h 6559826"/>
              <a:gd name="connsiteX10" fmla="*/ 12192000 w 12192000"/>
              <a:gd name="connsiteY10" fmla="*/ 0 h 6559826"/>
              <a:gd name="connsiteX11" fmla="*/ 12192000 w 12192000"/>
              <a:gd name="connsiteY11" fmla="*/ 2446611 h 6559826"/>
              <a:gd name="connsiteX12" fmla="*/ 6104805 w 12192000"/>
              <a:gd name="connsiteY12" fmla="*/ 3701222 h 6559826"/>
              <a:gd name="connsiteX13" fmla="*/ 6104805 w 12192000"/>
              <a:gd name="connsiteY13" fmla="*/ 1214562 h 655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2000" h="6559826">
                <a:moveTo>
                  <a:pt x="5864259" y="2854132"/>
                </a:moveTo>
                <a:lnTo>
                  <a:pt x="5864259" y="5342062"/>
                </a:lnTo>
                <a:lnTo>
                  <a:pt x="6907" y="6559826"/>
                </a:lnTo>
                <a:lnTo>
                  <a:pt x="0" y="6559826"/>
                </a:lnTo>
                <a:lnTo>
                  <a:pt x="0" y="4073332"/>
                </a:lnTo>
                <a:close/>
                <a:moveTo>
                  <a:pt x="12192000" y="2685378"/>
                </a:moveTo>
                <a:lnTo>
                  <a:pt x="12192000" y="5173308"/>
                </a:lnTo>
                <a:lnTo>
                  <a:pt x="6104805" y="6429182"/>
                </a:lnTo>
                <a:lnTo>
                  <a:pt x="6104805" y="3941252"/>
                </a:lnTo>
                <a:close/>
                <a:moveTo>
                  <a:pt x="11991762" y="0"/>
                </a:moveTo>
                <a:lnTo>
                  <a:pt x="12192000" y="0"/>
                </a:lnTo>
                <a:lnTo>
                  <a:pt x="12192000" y="2446611"/>
                </a:lnTo>
                <a:lnTo>
                  <a:pt x="6104805" y="3701222"/>
                </a:lnTo>
                <a:lnTo>
                  <a:pt x="6104805" y="1214562"/>
                </a:lnTo>
                <a:close/>
              </a:path>
            </a:pathLst>
          </a:custGeom>
          <a:solidFill>
            <a:schemeClr val="bg2">
              <a:alpha val="15000"/>
            </a:schemeClr>
          </a:solidFill>
          <a:ln w="12700" cap="flat">
            <a:noFill/>
            <a:prstDash val="solid"/>
            <a:miter/>
          </a:ln>
        </p:spPr>
        <p:txBody>
          <a:bodyPr rtlCol="0" anchor="ctr"/>
          <a:lstStyle/>
          <a:p>
            <a:pPr algn="l"/>
            <a:endParaRPr lang="en-US" dirty="0"/>
          </a:p>
        </p:txBody>
      </p:sp>
      <p:sp>
        <p:nvSpPr>
          <p:cNvPr id="2" name="Title 1">
            <a:extLst>
              <a:ext uri="{FF2B5EF4-FFF2-40B4-BE49-F238E27FC236}">
                <a16:creationId xmlns="" xmlns:a16="http://schemas.microsoft.com/office/drawing/2014/main" id="{CF097552-E3A8-41F6-B00B-4A39A247AA0E}"/>
              </a:ext>
            </a:extLst>
          </p:cNvPr>
          <p:cNvSpPr>
            <a:spLocks noGrp="1"/>
          </p:cNvSpPr>
          <p:nvPr>
            <p:ph type="title" hasCustomPrompt="1"/>
          </p:nvPr>
        </p:nvSpPr>
        <p:spPr>
          <a:xfrm>
            <a:off x="777240" y="1033272"/>
            <a:ext cx="5056083" cy="782638"/>
          </a:xfrm>
        </p:spPr>
        <p:txBody>
          <a:bodyPr>
            <a:normAutofit/>
          </a:bodyPr>
          <a:lstStyle>
            <a:lvl1pPr algn="l">
              <a:defRPr sz="4000" b="1">
                <a:solidFill>
                  <a:schemeClr val="bg1"/>
                </a:solidFill>
              </a:defRPr>
            </a:lvl1pPr>
          </a:lstStyle>
          <a:p>
            <a:r>
              <a:rPr lang="en-US" dirty="0"/>
              <a:t>DIVIDER SLIDE</a:t>
            </a:r>
            <a:endParaRPr lang="ru-RU" dirty="0"/>
          </a:p>
        </p:txBody>
      </p:sp>
      <p:sp>
        <p:nvSpPr>
          <p:cNvPr id="3" name="Slide Number Placeholder 2">
            <a:extLst>
              <a:ext uri="{FF2B5EF4-FFF2-40B4-BE49-F238E27FC236}">
                <a16:creationId xmlns="" xmlns:a16="http://schemas.microsoft.com/office/drawing/2014/main" id="{79D2C969-FCE5-427B-89DE-6A79722FB6FC}"/>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15" name="Graphic 4">
            <a:extLst>
              <a:ext uri="{FF2B5EF4-FFF2-40B4-BE49-F238E27FC236}">
                <a16:creationId xmlns="" xmlns:a16="http://schemas.microsoft.com/office/drawing/2014/main" id="{2095D1D4-8CA3-4CA3-825D-088EDB51A8AE}"/>
              </a:ext>
            </a:extLst>
          </p:cNvPr>
          <p:cNvSpPr/>
          <p:nvPr/>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17" name="Graphic 15">
            <a:extLst>
              <a:ext uri="{FF2B5EF4-FFF2-40B4-BE49-F238E27FC236}">
                <a16:creationId xmlns="" xmlns:a16="http://schemas.microsoft.com/office/drawing/2014/main" id="{2DB5E70B-ECC9-4800-9DC0-5897EF3F16AB}"/>
              </a:ext>
            </a:extLst>
          </p:cNvPr>
          <p:cNvSpPr/>
          <p:nvPr/>
        </p:nvSpPr>
        <p:spPr>
          <a:xfrm>
            <a:off x="-11174" y="1947672"/>
            <a:ext cx="5274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
        <p:nvSpPr>
          <p:cNvPr id="10" name="Text Placeholder 2">
            <a:extLst>
              <a:ext uri="{FF2B5EF4-FFF2-40B4-BE49-F238E27FC236}">
                <a16:creationId xmlns="" xmlns:a16="http://schemas.microsoft.com/office/drawing/2014/main" id="{A3B87DE7-6A4B-4A0E-8622-C9BA93F0B364}"/>
              </a:ext>
            </a:extLst>
          </p:cNvPr>
          <p:cNvSpPr>
            <a:spLocks noGrp="1"/>
          </p:cNvSpPr>
          <p:nvPr>
            <p:ph type="body" idx="1"/>
          </p:nvPr>
        </p:nvSpPr>
        <p:spPr>
          <a:xfrm>
            <a:off x="777240" y="2225393"/>
            <a:ext cx="5110693" cy="782638"/>
          </a:xfrm>
        </p:spPr>
        <p:txBody>
          <a:bodyPr vert="horz" lIns="91440" tIns="45720" rIns="91440" bIns="45720" rtlCol="0">
            <a:normAutofit/>
          </a:bodyPr>
          <a:lstStyle>
            <a:lvl1pPr marL="0" indent="0">
              <a:buNone/>
              <a:defRPr lang="en-US" sz="2200"/>
            </a:lvl1pPr>
          </a:lstStyle>
          <a:p>
            <a:pPr marL="228600" lvl="0" indent="-228600"/>
            <a:r>
              <a:rPr lang="en-US" smtClean="0"/>
              <a:t>Click to edit Master text styles</a:t>
            </a:r>
          </a:p>
        </p:txBody>
      </p:sp>
    </p:spTree>
    <p:extLst>
      <p:ext uri="{BB962C8B-B14F-4D97-AF65-F5344CB8AC3E}">
        <p14:creationId xmlns:p14="http://schemas.microsoft.com/office/powerpoint/2010/main" val="34723881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grpSp>
        <p:nvGrpSpPr>
          <p:cNvPr id="11" name="Graphic 1">
            <a:extLst>
              <a:ext uri="{FF2B5EF4-FFF2-40B4-BE49-F238E27FC236}">
                <a16:creationId xmlns="" xmlns:a16="http://schemas.microsoft.com/office/drawing/2014/main" id="{9650CBA0-AE8F-4C6C-B273-73785A68EB92}"/>
              </a:ext>
            </a:extLst>
          </p:cNvPr>
          <p:cNvGrpSpPr/>
          <p:nvPr userDrawn="1"/>
        </p:nvGrpSpPr>
        <p:grpSpPr>
          <a:xfrm>
            <a:off x="0" y="0"/>
            <a:ext cx="12192000" cy="6858000"/>
            <a:chOff x="0" y="0"/>
            <a:chExt cx="12192000" cy="6858000"/>
          </a:xfrm>
        </p:grpSpPr>
        <p:sp>
          <p:nvSpPr>
            <p:cNvPr id="12" name="Freeform: Shape 11">
              <a:extLst>
                <a:ext uri="{FF2B5EF4-FFF2-40B4-BE49-F238E27FC236}">
                  <a16:creationId xmlns="" xmlns:a16="http://schemas.microsoft.com/office/drawing/2014/main" id="{79A324E0-7B75-4C65-9695-78537686038F}"/>
                </a:ext>
              </a:extLst>
            </p:cNvPr>
            <p:cNvSpPr/>
            <p:nvPr/>
          </p:nvSpPr>
          <p:spPr>
            <a:xfrm>
              <a:off x="-12700" y="-12700"/>
              <a:ext cx="12217400" cy="6883400"/>
            </a:xfrm>
            <a:custGeom>
              <a:avLst/>
              <a:gdLst>
                <a:gd name="connsiteX0" fmla="*/ 12700 w 12217400"/>
                <a:gd name="connsiteY0" fmla="*/ 12700 h 6883400"/>
                <a:gd name="connsiteX1" fmla="*/ 12700 w 12217400"/>
                <a:gd name="connsiteY1" fmla="*/ 6870700 h 6883400"/>
                <a:gd name="connsiteX2" fmla="*/ 12205970 w 12217400"/>
                <a:gd name="connsiteY2" fmla="*/ 6870700 h 6883400"/>
                <a:gd name="connsiteX3" fmla="*/ 12205970 w 12217400"/>
                <a:gd name="connsiteY3" fmla="*/ 12700 h 6883400"/>
                <a:gd name="connsiteX4" fmla="*/ 12700 w 122174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7400" h="6883400">
                  <a:moveTo>
                    <a:pt x="12700" y="12700"/>
                  </a:moveTo>
                  <a:lnTo>
                    <a:pt x="12700" y="6870700"/>
                  </a:lnTo>
                  <a:lnTo>
                    <a:pt x="12205970" y="6870700"/>
                  </a:lnTo>
                  <a:lnTo>
                    <a:pt x="12205970" y="12700"/>
                  </a:lnTo>
                  <a:lnTo>
                    <a:pt x="12700" y="12700"/>
                  </a:lnTo>
                  <a:close/>
                </a:path>
              </a:pathLst>
            </a:custGeom>
            <a:solidFill>
              <a:schemeClr val="accent6"/>
            </a:solidFill>
            <a:ln w="12700" cap="flat">
              <a:noFill/>
              <a:prstDash val="solid"/>
              <a:miter/>
            </a:ln>
          </p:spPr>
          <p:txBody>
            <a:bodyPr rtlCol="0" anchor="ctr"/>
            <a:lstStyle/>
            <a:p>
              <a:endParaRPr lang="ru-RU" dirty="0"/>
            </a:p>
          </p:txBody>
        </p:sp>
        <p:sp>
          <p:nvSpPr>
            <p:cNvPr id="13" name="Freeform: Shape 12">
              <a:extLst>
                <a:ext uri="{FF2B5EF4-FFF2-40B4-BE49-F238E27FC236}">
                  <a16:creationId xmlns="" xmlns:a16="http://schemas.microsoft.com/office/drawing/2014/main" id="{A4C7B0B8-9EF6-4DBC-9088-96B54006BA08}"/>
                </a:ext>
              </a:extLst>
            </p:cNvPr>
            <p:cNvSpPr/>
            <p:nvPr/>
          </p:nvSpPr>
          <p:spPr>
            <a:xfrm>
              <a:off x="4178300"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endParaRPr lang="ru-RU" dirty="0"/>
            </a:p>
          </p:txBody>
        </p:sp>
      </p:grpSp>
      <p:sp>
        <p:nvSpPr>
          <p:cNvPr id="3" name="Slide Number Placeholder 2">
            <a:extLst>
              <a:ext uri="{FF2B5EF4-FFF2-40B4-BE49-F238E27FC236}">
                <a16:creationId xmlns="" xmlns:a16="http://schemas.microsoft.com/office/drawing/2014/main" id="{906ADBD7-8355-4951-B459-EC284BCE83AA}"/>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20" name="Graphic 4">
            <a:extLst>
              <a:ext uri="{FF2B5EF4-FFF2-40B4-BE49-F238E27FC236}">
                <a16:creationId xmlns="" xmlns:a16="http://schemas.microsoft.com/office/drawing/2014/main" id="{55B3C92B-0A13-49BD-8A7D-FD6B821FE783}"/>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14" name="Graphic 15">
            <a:extLst>
              <a:ext uri="{FF2B5EF4-FFF2-40B4-BE49-F238E27FC236}">
                <a16:creationId xmlns="" xmlns:a16="http://schemas.microsoft.com/office/drawing/2014/main" id="{D0734B58-9436-7F49-BF67-542C05487FFF}"/>
              </a:ext>
            </a:extLst>
          </p:cNvPr>
          <p:cNvSpPr/>
          <p:nvPr userDrawn="1"/>
        </p:nvSpPr>
        <p:spPr>
          <a:xfrm>
            <a:off x="-11174" y="1947672"/>
            <a:ext cx="5274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
        <p:nvSpPr>
          <p:cNvPr id="2" name="Title 1">
            <a:extLst>
              <a:ext uri="{FF2B5EF4-FFF2-40B4-BE49-F238E27FC236}">
                <a16:creationId xmlns="" xmlns:a16="http://schemas.microsoft.com/office/drawing/2014/main" id="{BF046B1A-A07C-45A3-8FE5-724E34853137}"/>
              </a:ext>
            </a:extLst>
          </p:cNvPr>
          <p:cNvSpPr>
            <a:spLocks noGrp="1"/>
          </p:cNvSpPr>
          <p:nvPr>
            <p:ph type="title"/>
          </p:nvPr>
        </p:nvSpPr>
        <p:spPr/>
        <p:txBody>
          <a:bodyPr anchor="b"/>
          <a:lstStyle/>
          <a:p>
            <a:r>
              <a:rPr lang="en-US" smtClean="0"/>
              <a:t>Click to edit Master title style</a:t>
            </a:r>
            <a:endParaRPr lang="en-US"/>
          </a:p>
        </p:txBody>
      </p:sp>
      <p:sp>
        <p:nvSpPr>
          <p:cNvPr id="10" name="Content Placeholder 2">
            <a:extLst>
              <a:ext uri="{FF2B5EF4-FFF2-40B4-BE49-F238E27FC236}">
                <a16:creationId xmlns="" xmlns:a16="http://schemas.microsoft.com/office/drawing/2014/main" id="{83799919-7F2B-44B7-BF0B-B0CE733AC667}"/>
              </a:ext>
            </a:extLst>
          </p:cNvPr>
          <p:cNvSpPr>
            <a:spLocks noGrp="1"/>
          </p:cNvSpPr>
          <p:nvPr>
            <p:ph idx="1"/>
          </p:nvPr>
        </p:nvSpPr>
        <p:spPr>
          <a:xfrm>
            <a:off x="838200" y="2277755"/>
            <a:ext cx="10515600" cy="3899207"/>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4311238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grpSp>
        <p:nvGrpSpPr>
          <p:cNvPr id="11" name="Graphic 1">
            <a:extLst>
              <a:ext uri="{FF2B5EF4-FFF2-40B4-BE49-F238E27FC236}">
                <a16:creationId xmlns="" xmlns:a16="http://schemas.microsoft.com/office/drawing/2014/main" id="{9650CBA0-AE8F-4C6C-B273-73785A68EB92}"/>
              </a:ext>
            </a:extLst>
          </p:cNvPr>
          <p:cNvGrpSpPr/>
          <p:nvPr userDrawn="1"/>
        </p:nvGrpSpPr>
        <p:grpSpPr>
          <a:xfrm>
            <a:off x="0" y="0"/>
            <a:ext cx="12192000" cy="6858000"/>
            <a:chOff x="0" y="0"/>
            <a:chExt cx="12192000" cy="6858000"/>
          </a:xfrm>
        </p:grpSpPr>
        <p:sp>
          <p:nvSpPr>
            <p:cNvPr id="12" name="Freeform: Shape 11">
              <a:extLst>
                <a:ext uri="{FF2B5EF4-FFF2-40B4-BE49-F238E27FC236}">
                  <a16:creationId xmlns="" xmlns:a16="http://schemas.microsoft.com/office/drawing/2014/main" id="{79A324E0-7B75-4C65-9695-78537686038F}"/>
                </a:ext>
              </a:extLst>
            </p:cNvPr>
            <p:cNvSpPr/>
            <p:nvPr/>
          </p:nvSpPr>
          <p:spPr>
            <a:xfrm>
              <a:off x="-12700" y="-12700"/>
              <a:ext cx="12217400" cy="6883400"/>
            </a:xfrm>
            <a:custGeom>
              <a:avLst/>
              <a:gdLst>
                <a:gd name="connsiteX0" fmla="*/ 12700 w 12217400"/>
                <a:gd name="connsiteY0" fmla="*/ 12700 h 6883400"/>
                <a:gd name="connsiteX1" fmla="*/ 12700 w 12217400"/>
                <a:gd name="connsiteY1" fmla="*/ 6870700 h 6883400"/>
                <a:gd name="connsiteX2" fmla="*/ 12205970 w 12217400"/>
                <a:gd name="connsiteY2" fmla="*/ 6870700 h 6883400"/>
                <a:gd name="connsiteX3" fmla="*/ 12205970 w 12217400"/>
                <a:gd name="connsiteY3" fmla="*/ 12700 h 6883400"/>
                <a:gd name="connsiteX4" fmla="*/ 12700 w 122174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7400" h="6883400">
                  <a:moveTo>
                    <a:pt x="12700" y="12700"/>
                  </a:moveTo>
                  <a:lnTo>
                    <a:pt x="12700" y="6870700"/>
                  </a:lnTo>
                  <a:lnTo>
                    <a:pt x="12205970" y="6870700"/>
                  </a:lnTo>
                  <a:lnTo>
                    <a:pt x="12205970" y="12700"/>
                  </a:lnTo>
                  <a:lnTo>
                    <a:pt x="12700" y="12700"/>
                  </a:lnTo>
                  <a:close/>
                </a:path>
              </a:pathLst>
            </a:custGeom>
            <a:solidFill>
              <a:schemeClr val="accent6"/>
            </a:solidFill>
            <a:ln w="12700" cap="flat">
              <a:noFill/>
              <a:prstDash val="solid"/>
              <a:miter/>
            </a:ln>
          </p:spPr>
          <p:txBody>
            <a:bodyPr rtlCol="0" anchor="ctr"/>
            <a:lstStyle/>
            <a:p>
              <a:endParaRPr lang="ru-RU" dirty="0"/>
            </a:p>
          </p:txBody>
        </p:sp>
        <p:sp>
          <p:nvSpPr>
            <p:cNvPr id="13" name="Freeform: Shape 12">
              <a:extLst>
                <a:ext uri="{FF2B5EF4-FFF2-40B4-BE49-F238E27FC236}">
                  <a16:creationId xmlns="" xmlns:a16="http://schemas.microsoft.com/office/drawing/2014/main" id="{A4C7B0B8-9EF6-4DBC-9088-96B54006BA08}"/>
                </a:ext>
              </a:extLst>
            </p:cNvPr>
            <p:cNvSpPr/>
            <p:nvPr/>
          </p:nvSpPr>
          <p:spPr>
            <a:xfrm>
              <a:off x="4178300"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endParaRPr lang="ru-RU" dirty="0"/>
            </a:p>
          </p:txBody>
        </p:sp>
      </p:grpSp>
      <p:sp>
        <p:nvSpPr>
          <p:cNvPr id="3" name="Slide Number Placeholder 2">
            <a:extLst>
              <a:ext uri="{FF2B5EF4-FFF2-40B4-BE49-F238E27FC236}">
                <a16:creationId xmlns="" xmlns:a16="http://schemas.microsoft.com/office/drawing/2014/main" id="{906ADBD7-8355-4951-B459-EC284BCE83AA}"/>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20" name="Graphic 4">
            <a:extLst>
              <a:ext uri="{FF2B5EF4-FFF2-40B4-BE49-F238E27FC236}">
                <a16:creationId xmlns="" xmlns:a16="http://schemas.microsoft.com/office/drawing/2014/main" id="{55B3C92B-0A13-49BD-8A7D-FD6B821FE783}"/>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14" name="Graphic 15">
            <a:extLst>
              <a:ext uri="{FF2B5EF4-FFF2-40B4-BE49-F238E27FC236}">
                <a16:creationId xmlns="" xmlns:a16="http://schemas.microsoft.com/office/drawing/2014/main" id="{D0734B58-9436-7F49-BF67-542C05487FFF}"/>
              </a:ext>
            </a:extLst>
          </p:cNvPr>
          <p:cNvSpPr/>
          <p:nvPr userDrawn="1"/>
        </p:nvSpPr>
        <p:spPr>
          <a:xfrm>
            <a:off x="-11174" y="1947672"/>
            <a:ext cx="5274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
        <p:nvSpPr>
          <p:cNvPr id="2" name="Title 1">
            <a:extLst>
              <a:ext uri="{FF2B5EF4-FFF2-40B4-BE49-F238E27FC236}">
                <a16:creationId xmlns="" xmlns:a16="http://schemas.microsoft.com/office/drawing/2014/main" id="{BF046B1A-A07C-45A3-8FE5-724E34853137}"/>
              </a:ext>
            </a:extLst>
          </p:cNvPr>
          <p:cNvSpPr>
            <a:spLocks noGrp="1"/>
          </p:cNvSpPr>
          <p:nvPr>
            <p:ph type="title"/>
          </p:nvPr>
        </p:nvSpPr>
        <p:spPr/>
        <p:txBody>
          <a:bodyPr anchor="b"/>
          <a:lstStyle/>
          <a:p>
            <a:r>
              <a:rPr lang="en-US" smtClean="0"/>
              <a:t>Click to edit Master title style</a:t>
            </a:r>
            <a:endParaRPr lang="en-US"/>
          </a:p>
        </p:txBody>
      </p:sp>
      <p:sp>
        <p:nvSpPr>
          <p:cNvPr id="15" name="Content Placeholder 2">
            <a:extLst>
              <a:ext uri="{FF2B5EF4-FFF2-40B4-BE49-F238E27FC236}">
                <a16:creationId xmlns="" xmlns:a16="http://schemas.microsoft.com/office/drawing/2014/main" id="{5460D6CB-9BA0-4BA9-9CF5-9D21E9F570CE}"/>
              </a:ext>
            </a:extLst>
          </p:cNvPr>
          <p:cNvSpPr>
            <a:spLocks noGrp="1"/>
          </p:cNvSpPr>
          <p:nvPr>
            <p:ph sz="half" idx="1"/>
          </p:nvPr>
        </p:nvSpPr>
        <p:spPr>
          <a:xfrm>
            <a:off x="838200" y="2277755"/>
            <a:ext cx="5181600" cy="3899207"/>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6" name="Content Placeholder 3">
            <a:extLst>
              <a:ext uri="{FF2B5EF4-FFF2-40B4-BE49-F238E27FC236}">
                <a16:creationId xmlns="" xmlns:a16="http://schemas.microsoft.com/office/drawing/2014/main" id="{EB0DDB5D-8949-4E45-A7CD-0402580BB05B}"/>
              </a:ext>
            </a:extLst>
          </p:cNvPr>
          <p:cNvSpPr>
            <a:spLocks noGrp="1"/>
          </p:cNvSpPr>
          <p:nvPr>
            <p:ph sz="half" idx="2"/>
          </p:nvPr>
        </p:nvSpPr>
        <p:spPr>
          <a:xfrm>
            <a:off x="6172200" y="2277755"/>
            <a:ext cx="5181600" cy="3899208"/>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8706075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grpSp>
        <p:nvGrpSpPr>
          <p:cNvPr id="11" name="Graphic 1">
            <a:extLst>
              <a:ext uri="{FF2B5EF4-FFF2-40B4-BE49-F238E27FC236}">
                <a16:creationId xmlns="" xmlns:a16="http://schemas.microsoft.com/office/drawing/2014/main" id="{9650CBA0-AE8F-4C6C-B273-73785A68EB92}"/>
              </a:ext>
            </a:extLst>
          </p:cNvPr>
          <p:cNvGrpSpPr/>
          <p:nvPr userDrawn="1"/>
        </p:nvGrpSpPr>
        <p:grpSpPr>
          <a:xfrm>
            <a:off x="0" y="0"/>
            <a:ext cx="12192000" cy="6858000"/>
            <a:chOff x="0" y="0"/>
            <a:chExt cx="12192000" cy="6858000"/>
          </a:xfrm>
        </p:grpSpPr>
        <p:sp>
          <p:nvSpPr>
            <p:cNvPr id="12" name="Freeform: Shape 11">
              <a:extLst>
                <a:ext uri="{FF2B5EF4-FFF2-40B4-BE49-F238E27FC236}">
                  <a16:creationId xmlns="" xmlns:a16="http://schemas.microsoft.com/office/drawing/2014/main" id="{79A324E0-7B75-4C65-9695-78537686038F}"/>
                </a:ext>
              </a:extLst>
            </p:cNvPr>
            <p:cNvSpPr/>
            <p:nvPr/>
          </p:nvSpPr>
          <p:spPr>
            <a:xfrm>
              <a:off x="-12700" y="-12700"/>
              <a:ext cx="12217400" cy="6883400"/>
            </a:xfrm>
            <a:custGeom>
              <a:avLst/>
              <a:gdLst>
                <a:gd name="connsiteX0" fmla="*/ 12700 w 12217400"/>
                <a:gd name="connsiteY0" fmla="*/ 12700 h 6883400"/>
                <a:gd name="connsiteX1" fmla="*/ 12700 w 12217400"/>
                <a:gd name="connsiteY1" fmla="*/ 6870700 h 6883400"/>
                <a:gd name="connsiteX2" fmla="*/ 12205970 w 12217400"/>
                <a:gd name="connsiteY2" fmla="*/ 6870700 h 6883400"/>
                <a:gd name="connsiteX3" fmla="*/ 12205970 w 12217400"/>
                <a:gd name="connsiteY3" fmla="*/ 12700 h 6883400"/>
                <a:gd name="connsiteX4" fmla="*/ 12700 w 122174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7400" h="6883400">
                  <a:moveTo>
                    <a:pt x="12700" y="12700"/>
                  </a:moveTo>
                  <a:lnTo>
                    <a:pt x="12700" y="6870700"/>
                  </a:lnTo>
                  <a:lnTo>
                    <a:pt x="12205970" y="6870700"/>
                  </a:lnTo>
                  <a:lnTo>
                    <a:pt x="12205970" y="12700"/>
                  </a:lnTo>
                  <a:lnTo>
                    <a:pt x="12700" y="12700"/>
                  </a:lnTo>
                  <a:close/>
                </a:path>
              </a:pathLst>
            </a:custGeom>
            <a:solidFill>
              <a:schemeClr val="accent6"/>
            </a:solidFill>
            <a:ln w="12700" cap="flat">
              <a:noFill/>
              <a:prstDash val="solid"/>
              <a:miter/>
            </a:ln>
          </p:spPr>
          <p:txBody>
            <a:bodyPr rtlCol="0" anchor="ctr"/>
            <a:lstStyle/>
            <a:p>
              <a:endParaRPr lang="ru-RU" dirty="0"/>
            </a:p>
          </p:txBody>
        </p:sp>
        <p:sp>
          <p:nvSpPr>
            <p:cNvPr id="13" name="Freeform: Shape 12">
              <a:extLst>
                <a:ext uri="{FF2B5EF4-FFF2-40B4-BE49-F238E27FC236}">
                  <a16:creationId xmlns="" xmlns:a16="http://schemas.microsoft.com/office/drawing/2014/main" id="{A4C7B0B8-9EF6-4DBC-9088-96B54006BA08}"/>
                </a:ext>
              </a:extLst>
            </p:cNvPr>
            <p:cNvSpPr/>
            <p:nvPr/>
          </p:nvSpPr>
          <p:spPr>
            <a:xfrm>
              <a:off x="4178300"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endParaRPr lang="ru-RU" dirty="0"/>
            </a:p>
          </p:txBody>
        </p:sp>
      </p:grpSp>
      <p:sp>
        <p:nvSpPr>
          <p:cNvPr id="3" name="Slide Number Placeholder 2">
            <a:extLst>
              <a:ext uri="{FF2B5EF4-FFF2-40B4-BE49-F238E27FC236}">
                <a16:creationId xmlns="" xmlns:a16="http://schemas.microsoft.com/office/drawing/2014/main" id="{906ADBD7-8355-4951-B459-EC284BCE83AA}"/>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20" name="Graphic 4">
            <a:extLst>
              <a:ext uri="{FF2B5EF4-FFF2-40B4-BE49-F238E27FC236}">
                <a16:creationId xmlns="" xmlns:a16="http://schemas.microsoft.com/office/drawing/2014/main" id="{55B3C92B-0A13-49BD-8A7D-FD6B821FE783}"/>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14" name="Graphic 15">
            <a:extLst>
              <a:ext uri="{FF2B5EF4-FFF2-40B4-BE49-F238E27FC236}">
                <a16:creationId xmlns="" xmlns:a16="http://schemas.microsoft.com/office/drawing/2014/main" id="{D0734B58-9436-7F49-BF67-542C05487FFF}"/>
              </a:ext>
            </a:extLst>
          </p:cNvPr>
          <p:cNvSpPr/>
          <p:nvPr userDrawn="1"/>
        </p:nvSpPr>
        <p:spPr>
          <a:xfrm>
            <a:off x="-11174" y="1947672"/>
            <a:ext cx="5274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
        <p:nvSpPr>
          <p:cNvPr id="2" name="Title 1">
            <a:extLst>
              <a:ext uri="{FF2B5EF4-FFF2-40B4-BE49-F238E27FC236}">
                <a16:creationId xmlns="" xmlns:a16="http://schemas.microsoft.com/office/drawing/2014/main" id="{BF046B1A-A07C-45A3-8FE5-724E34853137}"/>
              </a:ext>
            </a:extLst>
          </p:cNvPr>
          <p:cNvSpPr>
            <a:spLocks noGrp="1"/>
          </p:cNvSpPr>
          <p:nvPr>
            <p:ph type="title"/>
          </p:nvPr>
        </p:nvSpPr>
        <p:spPr/>
        <p:txBody>
          <a:bodyPr anchor="b"/>
          <a:lstStyle/>
          <a:p>
            <a:r>
              <a:rPr lang="en-US" smtClean="0"/>
              <a:t>Click to edit Master title style</a:t>
            </a:r>
            <a:endParaRPr lang="en-US"/>
          </a:p>
        </p:txBody>
      </p:sp>
      <p:sp>
        <p:nvSpPr>
          <p:cNvPr id="15" name="Text Placeholder 2">
            <a:extLst>
              <a:ext uri="{FF2B5EF4-FFF2-40B4-BE49-F238E27FC236}">
                <a16:creationId xmlns="" xmlns:a16="http://schemas.microsoft.com/office/drawing/2014/main" id="{82C817C4-D92F-4269-B22D-5C2E522418D8}"/>
              </a:ext>
            </a:extLst>
          </p:cNvPr>
          <p:cNvSpPr>
            <a:spLocks noGrp="1"/>
          </p:cNvSpPr>
          <p:nvPr>
            <p:ph type="body" idx="1"/>
          </p:nvPr>
        </p:nvSpPr>
        <p:spPr>
          <a:xfrm>
            <a:off x="839788" y="2068513"/>
            <a:ext cx="5157787" cy="436562"/>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Content Placeholder 3">
            <a:extLst>
              <a:ext uri="{FF2B5EF4-FFF2-40B4-BE49-F238E27FC236}">
                <a16:creationId xmlns="" xmlns:a16="http://schemas.microsoft.com/office/drawing/2014/main" id="{C61514A7-2DEE-47E3-BCB4-FB81E9981DA7}"/>
              </a:ext>
            </a:extLst>
          </p:cNvPr>
          <p:cNvSpPr>
            <a:spLocks noGrp="1"/>
          </p:cNvSpPr>
          <p:nvPr>
            <p:ph sz="half" idx="2"/>
          </p:nvPr>
        </p:nvSpPr>
        <p:spPr>
          <a:xfrm>
            <a:off x="839788" y="2505075"/>
            <a:ext cx="5157787" cy="368458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7" name="Text Placeholder 4">
            <a:extLst>
              <a:ext uri="{FF2B5EF4-FFF2-40B4-BE49-F238E27FC236}">
                <a16:creationId xmlns="" xmlns:a16="http://schemas.microsoft.com/office/drawing/2014/main" id="{3455C9D3-0938-4236-8E64-BBF582FCD239}"/>
              </a:ext>
            </a:extLst>
          </p:cNvPr>
          <p:cNvSpPr>
            <a:spLocks noGrp="1"/>
          </p:cNvSpPr>
          <p:nvPr>
            <p:ph type="body" sz="quarter" idx="3"/>
          </p:nvPr>
        </p:nvSpPr>
        <p:spPr>
          <a:xfrm>
            <a:off x="6172200" y="2068511"/>
            <a:ext cx="5183188" cy="436563"/>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8" name="Content Placeholder 5">
            <a:extLst>
              <a:ext uri="{FF2B5EF4-FFF2-40B4-BE49-F238E27FC236}">
                <a16:creationId xmlns="" xmlns:a16="http://schemas.microsoft.com/office/drawing/2014/main" id="{7331E254-1410-4989-81DE-84B684ACC71F}"/>
              </a:ext>
            </a:extLst>
          </p:cNvPr>
          <p:cNvSpPr>
            <a:spLocks noGrp="1"/>
          </p:cNvSpPr>
          <p:nvPr>
            <p:ph sz="quarter" idx="4"/>
          </p:nvPr>
        </p:nvSpPr>
        <p:spPr>
          <a:xfrm>
            <a:off x="6172200" y="2505075"/>
            <a:ext cx="5183188" cy="368458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218104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grpSp>
        <p:nvGrpSpPr>
          <p:cNvPr id="11" name="Graphic 1">
            <a:extLst>
              <a:ext uri="{FF2B5EF4-FFF2-40B4-BE49-F238E27FC236}">
                <a16:creationId xmlns="" xmlns:a16="http://schemas.microsoft.com/office/drawing/2014/main" id="{9650CBA0-AE8F-4C6C-B273-73785A68EB92}"/>
              </a:ext>
            </a:extLst>
          </p:cNvPr>
          <p:cNvGrpSpPr/>
          <p:nvPr userDrawn="1"/>
        </p:nvGrpSpPr>
        <p:grpSpPr>
          <a:xfrm>
            <a:off x="0" y="0"/>
            <a:ext cx="12192000" cy="6858000"/>
            <a:chOff x="0" y="0"/>
            <a:chExt cx="12192000" cy="6858000"/>
          </a:xfrm>
        </p:grpSpPr>
        <p:sp>
          <p:nvSpPr>
            <p:cNvPr id="12" name="Freeform: Shape 11">
              <a:extLst>
                <a:ext uri="{FF2B5EF4-FFF2-40B4-BE49-F238E27FC236}">
                  <a16:creationId xmlns="" xmlns:a16="http://schemas.microsoft.com/office/drawing/2014/main" id="{79A324E0-7B75-4C65-9695-78537686038F}"/>
                </a:ext>
              </a:extLst>
            </p:cNvPr>
            <p:cNvSpPr/>
            <p:nvPr/>
          </p:nvSpPr>
          <p:spPr>
            <a:xfrm>
              <a:off x="-12700" y="-12700"/>
              <a:ext cx="12217400" cy="6883400"/>
            </a:xfrm>
            <a:custGeom>
              <a:avLst/>
              <a:gdLst>
                <a:gd name="connsiteX0" fmla="*/ 12700 w 12217400"/>
                <a:gd name="connsiteY0" fmla="*/ 12700 h 6883400"/>
                <a:gd name="connsiteX1" fmla="*/ 12700 w 12217400"/>
                <a:gd name="connsiteY1" fmla="*/ 6870700 h 6883400"/>
                <a:gd name="connsiteX2" fmla="*/ 12205970 w 12217400"/>
                <a:gd name="connsiteY2" fmla="*/ 6870700 h 6883400"/>
                <a:gd name="connsiteX3" fmla="*/ 12205970 w 12217400"/>
                <a:gd name="connsiteY3" fmla="*/ 12700 h 6883400"/>
                <a:gd name="connsiteX4" fmla="*/ 12700 w 122174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7400" h="6883400">
                  <a:moveTo>
                    <a:pt x="12700" y="12700"/>
                  </a:moveTo>
                  <a:lnTo>
                    <a:pt x="12700" y="6870700"/>
                  </a:lnTo>
                  <a:lnTo>
                    <a:pt x="12205970" y="6870700"/>
                  </a:lnTo>
                  <a:lnTo>
                    <a:pt x="12205970" y="12700"/>
                  </a:lnTo>
                  <a:lnTo>
                    <a:pt x="12700" y="12700"/>
                  </a:lnTo>
                  <a:close/>
                </a:path>
              </a:pathLst>
            </a:custGeom>
            <a:solidFill>
              <a:schemeClr val="accent6"/>
            </a:solidFill>
            <a:ln w="12700" cap="flat">
              <a:noFill/>
              <a:prstDash val="solid"/>
              <a:miter/>
            </a:ln>
          </p:spPr>
          <p:txBody>
            <a:bodyPr rtlCol="0" anchor="ctr"/>
            <a:lstStyle/>
            <a:p>
              <a:endParaRPr lang="ru-RU" dirty="0"/>
            </a:p>
          </p:txBody>
        </p:sp>
        <p:sp>
          <p:nvSpPr>
            <p:cNvPr id="13" name="Freeform: Shape 12">
              <a:extLst>
                <a:ext uri="{FF2B5EF4-FFF2-40B4-BE49-F238E27FC236}">
                  <a16:creationId xmlns="" xmlns:a16="http://schemas.microsoft.com/office/drawing/2014/main" id="{A4C7B0B8-9EF6-4DBC-9088-96B54006BA08}"/>
                </a:ext>
              </a:extLst>
            </p:cNvPr>
            <p:cNvSpPr/>
            <p:nvPr/>
          </p:nvSpPr>
          <p:spPr>
            <a:xfrm>
              <a:off x="4178300"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endParaRPr lang="ru-RU" dirty="0"/>
            </a:p>
          </p:txBody>
        </p:sp>
      </p:grpSp>
      <p:sp>
        <p:nvSpPr>
          <p:cNvPr id="3" name="Slide Number Placeholder 2">
            <a:extLst>
              <a:ext uri="{FF2B5EF4-FFF2-40B4-BE49-F238E27FC236}">
                <a16:creationId xmlns="" xmlns:a16="http://schemas.microsoft.com/office/drawing/2014/main" id="{906ADBD7-8355-4951-B459-EC284BCE83AA}"/>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20" name="Graphic 4">
            <a:extLst>
              <a:ext uri="{FF2B5EF4-FFF2-40B4-BE49-F238E27FC236}">
                <a16:creationId xmlns="" xmlns:a16="http://schemas.microsoft.com/office/drawing/2014/main" id="{55B3C92B-0A13-49BD-8A7D-FD6B821FE783}"/>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7" name="Title 1">
            <a:extLst>
              <a:ext uri="{FF2B5EF4-FFF2-40B4-BE49-F238E27FC236}">
                <a16:creationId xmlns="" xmlns:a16="http://schemas.microsoft.com/office/drawing/2014/main" id="{F68ABD79-6AF5-4911-BEC2-A492F3ECD83D}"/>
              </a:ext>
            </a:extLst>
          </p:cNvPr>
          <p:cNvSpPr>
            <a:spLocks noGrp="1"/>
          </p:cNvSpPr>
          <p:nvPr>
            <p:ph type="title"/>
          </p:nvPr>
        </p:nvSpPr>
        <p:spPr>
          <a:xfrm>
            <a:off x="839788" y="457200"/>
            <a:ext cx="3932237" cy="1345096"/>
          </a:xfrm>
        </p:spPr>
        <p:txBody>
          <a:bodyPr anchor="b"/>
          <a:lstStyle>
            <a:lvl1pPr>
              <a:defRPr sz="3200"/>
            </a:lvl1pPr>
          </a:lstStyle>
          <a:p>
            <a:r>
              <a:rPr lang="en-US" smtClean="0"/>
              <a:t>Click to edit Master title style</a:t>
            </a:r>
            <a:endParaRPr lang="en-US"/>
          </a:p>
        </p:txBody>
      </p:sp>
      <p:sp>
        <p:nvSpPr>
          <p:cNvPr id="8" name="Text Placeholder 3">
            <a:extLst>
              <a:ext uri="{FF2B5EF4-FFF2-40B4-BE49-F238E27FC236}">
                <a16:creationId xmlns="" xmlns:a16="http://schemas.microsoft.com/office/drawing/2014/main" id="{6489A680-EBE7-45A3-B520-2C50F59C7932}"/>
              </a:ext>
            </a:extLst>
          </p:cNvPr>
          <p:cNvSpPr>
            <a:spLocks noGrp="1"/>
          </p:cNvSpPr>
          <p:nvPr>
            <p:ph type="body" sz="half" idx="2"/>
          </p:nvPr>
        </p:nvSpPr>
        <p:spPr>
          <a:xfrm>
            <a:off x="839788" y="2166148"/>
            <a:ext cx="3932237" cy="370284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9" name="Content Placeholder 2">
            <a:extLst>
              <a:ext uri="{FF2B5EF4-FFF2-40B4-BE49-F238E27FC236}">
                <a16:creationId xmlns="" xmlns:a16="http://schemas.microsoft.com/office/drawing/2014/main" id="{202EEB9F-D255-46E9-AFBB-FCC4D93BEFC3}"/>
              </a:ext>
            </a:extLst>
          </p:cNvPr>
          <p:cNvSpPr>
            <a:spLocks noGrp="1"/>
          </p:cNvSpPr>
          <p:nvPr>
            <p:ph idx="1"/>
          </p:nvPr>
        </p:nvSpPr>
        <p:spPr>
          <a:xfrm>
            <a:off x="5183188" y="457201"/>
            <a:ext cx="6172200" cy="5403850"/>
          </a:xfrm>
        </p:spPr>
        <p:txBody>
          <a:bodyPr/>
          <a:lstStyle>
            <a:lvl1pPr>
              <a:defRPr sz="3200">
                <a:solidFill>
                  <a:schemeClr val="bg1"/>
                </a:solidFill>
              </a:defRPr>
            </a:lvl1pPr>
            <a:lvl2pPr>
              <a:defRPr sz="2800">
                <a:solidFill>
                  <a:schemeClr val="bg1"/>
                </a:solidFill>
              </a:defRPr>
            </a:lvl2pPr>
            <a:lvl3pPr>
              <a:defRPr sz="2400">
                <a:solidFill>
                  <a:schemeClr val="bg1"/>
                </a:solidFill>
              </a:defRPr>
            </a:lvl3pPr>
            <a:lvl4pPr>
              <a:defRPr sz="2000">
                <a:solidFill>
                  <a:schemeClr val="bg1"/>
                </a:solidFill>
              </a:defRPr>
            </a:lvl4pPr>
            <a:lvl5pPr>
              <a:defRPr sz="2000">
                <a:solidFill>
                  <a:schemeClr val="bg1"/>
                </a:solidFill>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 name="Graphic 15">
            <a:extLst>
              <a:ext uri="{FF2B5EF4-FFF2-40B4-BE49-F238E27FC236}">
                <a16:creationId xmlns="" xmlns:a16="http://schemas.microsoft.com/office/drawing/2014/main" id="{4F729341-632E-4151-9863-D40D91A16F84}"/>
              </a:ext>
            </a:extLst>
          </p:cNvPr>
          <p:cNvSpPr/>
          <p:nvPr userDrawn="1"/>
        </p:nvSpPr>
        <p:spPr>
          <a:xfrm>
            <a:off x="-11174" y="1947672"/>
            <a:ext cx="493776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30948434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3" name="Slide Number Placeholder 2">
            <a:extLst>
              <a:ext uri="{FF2B5EF4-FFF2-40B4-BE49-F238E27FC236}">
                <a16:creationId xmlns="" xmlns:a16="http://schemas.microsoft.com/office/drawing/2014/main" id="{79D2C969-FCE5-427B-89DE-6A79722FB6FC}"/>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26" name="Graphic 4">
            <a:extLst>
              <a:ext uri="{FF2B5EF4-FFF2-40B4-BE49-F238E27FC236}">
                <a16:creationId xmlns="" xmlns:a16="http://schemas.microsoft.com/office/drawing/2014/main" id="{7D57D3C0-DF85-4866-AC4B-ED6A0F6963A5}"/>
              </a:ext>
            </a:extLst>
          </p:cNvPr>
          <p:cNvSpPr/>
          <p:nvPr/>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11" name="Graphic 15">
            <a:extLst>
              <a:ext uri="{FF2B5EF4-FFF2-40B4-BE49-F238E27FC236}">
                <a16:creationId xmlns="" xmlns:a16="http://schemas.microsoft.com/office/drawing/2014/main" id="{FA387E18-8CE1-1648-81B1-6F1A0F183C30}"/>
              </a:ext>
            </a:extLst>
          </p:cNvPr>
          <p:cNvSpPr/>
          <p:nvPr userDrawn="1"/>
        </p:nvSpPr>
        <p:spPr>
          <a:xfrm>
            <a:off x="-11174" y="1947672"/>
            <a:ext cx="5274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
        <p:nvSpPr>
          <p:cNvPr id="9" name="Title 1">
            <a:extLst>
              <a:ext uri="{FF2B5EF4-FFF2-40B4-BE49-F238E27FC236}">
                <a16:creationId xmlns="" xmlns:a16="http://schemas.microsoft.com/office/drawing/2014/main" id="{44469CAF-CD13-4CCC-9569-14C8070AB355}"/>
              </a:ext>
            </a:extLst>
          </p:cNvPr>
          <p:cNvSpPr>
            <a:spLocks noGrp="1"/>
          </p:cNvSpPr>
          <p:nvPr>
            <p:ph type="title"/>
          </p:nvPr>
        </p:nvSpPr>
        <p:spPr>
          <a:xfrm>
            <a:off x="839788" y="457200"/>
            <a:ext cx="3932237" cy="1380744"/>
          </a:xfrm>
        </p:spPr>
        <p:txBody>
          <a:bodyPr anchor="b"/>
          <a:lstStyle>
            <a:lvl1pPr>
              <a:defRPr sz="3200"/>
            </a:lvl1pPr>
          </a:lstStyle>
          <a:p>
            <a:r>
              <a:rPr lang="en-US" smtClean="0"/>
              <a:t>Click to edit Master title style</a:t>
            </a:r>
            <a:endParaRPr lang="en-US" dirty="0"/>
          </a:p>
        </p:txBody>
      </p:sp>
      <p:sp>
        <p:nvSpPr>
          <p:cNvPr id="10" name="Text Placeholder 3">
            <a:extLst>
              <a:ext uri="{FF2B5EF4-FFF2-40B4-BE49-F238E27FC236}">
                <a16:creationId xmlns="" xmlns:a16="http://schemas.microsoft.com/office/drawing/2014/main" id="{36D4C583-322D-4347-807F-F6D6AF8852A4}"/>
              </a:ext>
            </a:extLst>
          </p:cNvPr>
          <p:cNvSpPr>
            <a:spLocks noGrp="1"/>
          </p:cNvSpPr>
          <p:nvPr>
            <p:ph type="body" sz="half" idx="2"/>
          </p:nvPr>
        </p:nvSpPr>
        <p:spPr>
          <a:xfrm>
            <a:off x="839788" y="2130500"/>
            <a:ext cx="3932237" cy="37384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13" name="Picture Placeholder 12">
            <a:extLst>
              <a:ext uri="{FF2B5EF4-FFF2-40B4-BE49-F238E27FC236}">
                <a16:creationId xmlns="" xmlns:a16="http://schemas.microsoft.com/office/drawing/2014/main" id="{F138DBAD-2265-4E62-AB5B-F66A60D53F27}"/>
              </a:ext>
            </a:extLst>
          </p:cNvPr>
          <p:cNvSpPr>
            <a:spLocks noGrp="1"/>
          </p:cNvSpPr>
          <p:nvPr>
            <p:ph type="pic" idx="1"/>
          </p:nvPr>
        </p:nvSpPr>
        <p:spPr>
          <a:xfrm>
            <a:off x="5519738" y="0"/>
            <a:ext cx="6103620" cy="6857999"/>
          </a:xfrm>
          <a:custGeom>
            <a:avLst/>
            <a:gdLst>
              <a:gd name="connsiteX0" fmla="*/ 3914141 w 6103620"/>
              <a:gd name="connsiteY0" fmla="*/ 914400 h 6857999"/>
              <a:gd name="connsiteX1" fmla="*/ 6103620 w 6103620"/>
              <a:gd name="connsiteY1" fmla="*/ 914400 h 6857999"/>
              <a:gd name="connsiteX2" fmla="*/ 6103620 w 6103620"/>
              <a:gd name="connsiteY2" fmla="*/ 914404 h 6857999"/>
              <a:gd name="connsiteX3" fmla="*/ 4339591 w 6103620"/>
              <a:gd name="connsiteY3" fmla="*/ 6857999 h 6857999"/>
              <a:gd name="connsiteX4" fmla="*/ 2150113 w 6103620"/>
              <a:gd name="connsiteY4" fmla="*/ 6857999 h 6857999"/>
              <a:gd name="connsiteX5" fmla="*/ 1769111 w 6103620"/>
              <a:gd name="connsiteY5" fmla="*/ 0 h 6857999"/>
              <a:gd name="connsiteX6" fmla="*/ 3958591 w 6103620"/>
              <a:gd name="connsiteY6" fmla="*/ 0 h 6857999"/>
              <a:gd name="connsiteX7" fmla="*/ 2189480 w 6103620"/>
              <a:gd name="connsiteY7" fmla="*/ 5943601 h 6857999"/>
              <a:gd name="connsiteX8" fmla="*/ 0 w 6103620"/>
              <a:gd name="connsiteY8" fmla="*/ 5943601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103620" h="6857999">
                <a:moveTo>
                  <a:pt x="3914141" y="914400"/>
                </a:moveTo>
                <a:lnTo>
                  <a:pt x="6103620" y="914400"/>
                </a:lnTo>
                <a:lnTo>
                  <a:pt x="6103620" y="914404"/>
                </a:lnTo>
                <a:lnTo>
                  <a:pt x="4339591" y="6857999"/>
                </a:lnTo>
                <a:lnTo>
                  <a:pt x="2150113" y="6857999"/>
                </a:lnTo>
                <a:close/>
                <a:moveTo>
                  <a:pt x="1769111" y="0"/>
                </a:moveTo>
                <a:lnTo>
                  <a:pt x="3958591" y="0"/>
                </a:lnTo>
                <a:lnTo>
                  <a:pt x="2189480" y="5943601"/>
                </a:lnTo>
                <a:lnTo>
                  <a:pt x="0" y="5943601"/>
                </a:lnTo>
                <a:close/>
              </a:path>
            </a:pathLst>
          </a:custGeom>
          <a:solidFill>
            <a:schemeClr val="bg1">
              <a:lumMod val="65000"/>
            </a:schemeClr>
          </a:solidFill>
        </p:spPr>
        <p:txBody>
          <a:bodyPr wrap="square" anchor="ctr" anchorCtr="0">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Tree>
    <p:extLst>
      <p:ext uri="{BB962C8B-B14F-4D97-AF65-F5344CB8AC3E}">
        <p14:creationId xmlns:p14="http://schemas.microsoft.com/office/powerpoint/2010/main" val="67668170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pSp>
        <p:nvGrpSpPr>
          <p:cNvPr id="11" name="Graphic 1">
            <a:extLst>
              <a:ext uri="{FF2B5EF4-FFF2-40B4-BE49-F238E27FC236}">
                <a16:creationId xmlns="" xmlns:a16="http://schemas.microsoft.com/office/drawing/2014/main" id="{9650CBA0-AE8F-4C6C-B273-73785A68EB92}"/>
              </a:ext>
            </a:extLst>
          </p:cNvPr>
          <p:cNvGrpSpPr/>
          <p:nvPr userDrawn="1"/>
        </p:nvGrpSpPr>
        <p:grpSpPr>
          <a:xfrm>
            <a:off x="0" y="0"/>
            <a:ext cx="12192000" cy="6858000"/>
            <a:chOff x="0" y="0"/>
            <a:chExt cx="12192000" cy="6858000"/>
          </a:xfrm>
        </p:grpSpPr>
        <p:sp>
          <p:nvSpPr>
            <p:cNvPr id="12" name="Freeform: Shape 11">
              <a:extLst>
                <a:ext uri="{FF2B5EF4-FFF2-40B4-BE49-F238E27FC236}">
                  <a16:creationId xmlns="" xmlns:a16="http://schemas.microsoft.com/office/drawing/2014/main" id="{79A324E0-7B75-4C65-9695-78537686038F}"/>
                </a:ext>
              </a:extLst>
            </p:cNvPr>
            <p:cNvSpPr/>
            <p:nvPr/>
          </p:nvSpPr>
          <p:spPr>
            <a:xfrm>
              <a:off x="-12700" y="-12700"/>
              <a:ext cx="12217400" cy="6883400"/>
            </a:xfrm>
            <a:custGeom>
              <a:avLst/>
              <a:gdLst>
                <a:gd name="connsiteX0" fmla="*/ 12700 w 12217400"/>
                <a:gd name="connsiteY0" fmla="*/ 12700 h 6883400"/>
                <a:gd name="connsiteX1" fmla="*/ 12700 w 12217400"/>
                <a:gd name="connsiteY1" fmla="*/ 6870700 h 6883400"/>
                <a:gd name="connsiteX2" fmla="*/ 12205970 w 12217400"/>
                <a:gd name="connsiteY2" fmla="*/ 6870700 h 6883400"/>
                <a:gd name="connsiteX3" fmla="*/ 12205970 w 12217400"/>
                <a:gd name="connsiteY3" fmla="*/ 12700 h 6883400"/>
                <a:gd name="connsiteX4" fmla="*/ 12700 w 122174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7400" h="6883400">
                  <a:moveTo>
                    <a:pt x="12700" y="12700"/>
                  </a:moveTo>
                  <a:lnTo>
                    <a:pt x="12700" y="6870700"/>
                  </a:lnTo>
                  <a:lnTo>
                    <a:pt x="12205970" y="6870700"/>
                  </a:lnTo>
                  <a:lnTo>
                    <a:pt x="12205970" y="12700"/>
                  </a:lnTo>
                  <a:lnTo>
                    <a:pt x="12700" y="12700"/>
                  </a:lnTo>
                  <a:close/>
                </a:path>
              </a:pathLst>
            </a:custGeom>
            <a:solidFill>
              <a:schemeClr val="accent6"/>
            </a:solidFill>
            <a:ln w="12700" cap="flat">
              <a:noFill/>
              <a:prstDash val="solid"/>
              <a:miter/>
            </a:ln>
          </p:spPr>
          <p:txBody>
            <a:bodyPr rtlCol="0" anchor="ctr"/>
            <a:lstStyle/>
            <a:p>
              <a:endParaRPr lang="ru-RU" dirty="0"/>
            </a:p>
          </p:txBody>
        </p:sp>
        <p:sp>
          <p:nvSpPr>
            <p:cNvPr id="13" name="Freeform: Shape 12">
              <a:extLst>
                <a:ext uri="{FF2B5EF4-FFF2-40B4-BE49-F238E27FC236}">
                  <a16:creationId xmlns="" xmlns:a16="http://schemas.microsoft.com/office/drawing/2014/main" id="{A4C7B0B8-9EF6-4DBC-9088-96B54006BA08}"/>
                </a:ext>
              </a:extLst>
            </p:cNvPr>
            <p:cNvSpPr/>
            <p:nvPr/>
          </p:nvSpPr>
          <p:spPr>
            <a:xfrm>
              <a:off x="4178300"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endParaRPr lang="ru-RU" dirty="0"/>
            </a:p>
          </p:txBody>
        </p:sp>
      </p:grpSp>
      <p:sp>
        <p:nvSpPr>
          <p:cNvPr id="3" name="Slide Number Placeholder 2">
            <a:extLst>
              <a:ext uri="{FF2B5EF4-FFF2-40B4-BE49-F238E27FC236}">
                <a16:creationId xmlns="" xmlns:a16="http://schemas.microsoft.com/office/drawing/2014/main" id="{906ADBD7-8355-4951-B459-EC284BCE83AA}"/>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20" name="Graphic 4">
            <a:extLst>
              <a:ext uri="{FF2B5EF4-FFF2-40B4-BE49-F238E27FC236}">
                <a16:creationId xmlns="" xmlns:a16="http://schemas.microsoft.com/office/drawing/2014/main" id="{55B3C92B-0A13-49BD-8A7D-FD6B821FE783}"/>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21" name="Title 1">
            <a:extLst>
              <a:ext uri="{FF2B5EF4-FFF2-40B4-BE49-F238E27FC236}">
                <a16:creationId xmlns="" xmlns:a16="http://schemas.microsoft.com/office/drawing/2014/main" id="{AD7B9076-7693-4C5F-8305-D5529FF8077A}"/>
              </a:ext>
            </a:extLst>
          </p:cNvPr>
          <p:cNvSpPr>
            <a:spLocks noGrp="1"/>
          </p:cNvSpPr>
          <p:nvPr>
            <p:ph type="title" hasCustomPrompt="1"/>
          </p:nvPr>
        </p:nvSpPr>
        <p:spPr>
          <a:xfrm>
            <a:off x="774032" y="1033272"/>
            <a:ext cx="5056083" cy="782638"/>
          </a:xfrm>
        </p:spPr>
        <p:txBody>
          <a:bodyPr>
            <a:normAutofit/>
          </a:bodyPr>
          <a:lstStyle>
            <a:lvl1pPr algn="l">
              <a:defRPr sz="4000" b="1">
                <a:solidFill>
                  <a:schemeClr val="bg1"/>
                </a:solidFill>
              </a:defRPr>
            </a:lvl1pPr>
          </a:lstStyle>
          <a:p>
            <a:r>
              <a:rPr lang="en-US" dirty="0"/>
              <a:t>EMPTY SLIDE</a:t>
            </a:r>
            <a:endParaRPr lang="ru-RU" dirty="0"/>
          </a:p>
        </p:txBody>
      </p:sp>
      <p:sp>
        <p:nvSpPr>
          <p:cNvPr id="14" name="Graphic 15">
            <a:extLst>
              <a:ext uri="{FF2B5EF4-FFF2-40B4-BE49-F238E27FC236}">
                <a16:creationId xmlns="" xmlns:a16="http://schemas.microsoft.com/office/drawing/2014/main" id="{D0734B58-9436-7F49-BF67-542C05487FFF}"/>
              </a:ext>
            </a:extLst>
          </p:cNvPr>
          <p:cNvSpPr/>
          <p:nvPr userDrawn="1"/>
        </p:nvSpPr>
        <p:spPr>
          <a:xfrm>
            <a:off x="-11174" y="1947672"/>
            <a:ext cx="5274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241832008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grpSp>
        <p:nvGrpSpPr>
          <p:cNvPr id="11" name="Graphic 1">
            <a:extLst>
              <a:ext uri="{FF2B5EF4-FFF2-40B4-BE49-F238E27FC236}">
                <a16:creationId xmlns="" xmlns:a16="http://schemas.microsoft.com/office/drawing/2014/main" id="{9650CBA0-AE8F-4C6C-B273-73785A68EB92}"/>
              </a:ext>
            </a:extLst>
          </p:cNvPr>
          <p:cNvGrpSpPr/>
          <p:nvPr userDrawn="1"/>
        </p:nvGrpSpPr>
        <p:grpSpPr>
          <a:xfrm>
            <a:off x="0" y="0"/>
            <a:ext cx="12192000" cy="6858000"/>
            <a:chOff x="0" y="0"/>
            <a:chExt cx="12192000" cy="6858000"/>
          </a:xfrm>
        </p:grpSpPr>
        <p:sp>
          <p:nvSpPr>
            <p:cNvPr id="12" name="Freeform: Shape 11">
              <a:extLst>
                <a:ext uri="{FF2B5EF4-FFF2-40B4-BE49-F238E27FC236}">
                  <a16:creationId xmlns="" xmlns:a16="http://schemas.microsoft.com/office/drawing/2014/main" id="{79A324E0-7B75-4C65-9695-78537686038F}"/>
                </a:ext>
              </a:extLst>
            </p:cNvPr>
            <p:cNvSpPr/>
            <p:nvPr/>
          </p:nvSpPr>
          <p:spPr>
            <a:xfrm>
              <a:off x="-12700" y="-12700"/>
              <a:ext cx="12217400" cy="6883400"/>
            </a:xfrm>
            <a:custGeom>
              <a:avLst/>
              <a:gdLst>
                <a:gd name="connsiteX0" fmla="*/ 12700 w 12217400"/>
                <a:gd name="connsiteY0" fmla="*/ 12700 h 6883400"/>
                <a:gd name="connsiteX1" fmla="*/ 12700 w 12217400"/>
                <a:gd name="connsiteY1" fmla="*/ 6870700 h 6883400"/>
                <a:gd name="connsiteX2" fmla="*/ 12205970 w 12217400"/>
                <a:gd name="connsiteY2" fmla="*/ 6870700 h 6883400"/>
                <a:gd name="connsiteX3" fmla="*/ 12205970 w 12217400"/>
                <a:gd name="connsiteY3" fmla="*/ 12700 h 6883400"/>
                <a:gd name="connsiteX4" fmla="*/ 12700 w 122174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7400" h="6883400">
                  <a:moveTo>
                    <a:pt x="12700" y="12700"/>
                  </a:moveTo>
                  <a:lnTo>
                    <a:pt x="12700" y="6870700"/>
                  </a:lnTo>
                  <a:lnTo>
                    <a:pt x="12205970" y="6870700"/>
                  </a:lnTo>
                  <a:lnTo>
                    <a:pt x="12205970" y="12700"/>
                  </a:lnTo>
                  <a:lnTo>
                    <a:pt x="12700" y="12700"/>
                  </a:lnTo>
                  <a:close/>
                </a:path>
              </a:pathLst>
            </a:custGeom>
            <a:solidFill>
              <a:schemeClr val="accent6"/>
            </a:solidFill>
            <a:ln w="12700" cap="flat">
              <a:noFill/>
              <a:prstDash val="solid"/>
              <a:miter/>
            </a:ln>
          </p:spPr>
          <p:txBody>
            <a:bodyPr rtlCol="0" anchor="ctr"/>
            <a:lstStyle/>
            <a:p>
              <a:endParaRPr lang="ru-RU" dirty="0"/>
            </a:p>
          </p:txBody>
        </p:sp>
        <p:sp>
          <p:nvSpPr>
            <p:cNvPr id="13" name="Freeform: Shape 12">
              <a:extLst>
                <a:ext uri="{FF2B5EF4-FFF2-40B4-BE49-F238E27FC236}">
                  <a16:creationId xmlns="" xmlns:a16="http://schemas.microsoft.com/office/drawing/2014/main" id="{A4C7B0B8-9EF6-4DBC-9088-96B54006BA08}"/>
                </a:ext>
              </a:extLst>
            </p:cNvPr>
            <p:cNvSpPr/>
            <p:nvPr/>
          </p:nvSpPr>
          <p:spPr>
            <a:xfrm>
              <a:off x="4178300"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endParaRPr lang="ru-RU" dirty="0"/>
            </a:p>
          </p:txBody>
        </p:sp>
      </p:grpSp>
      <p:sp>
        <p:nvSpPr>
          <p:cNvPr id="3" name="Slide Number Placeholder 2">
            <a:extLst>
              <a:ext uri="{FF2B5EF4-FFF2-40B4-BE49-F238E27FC236}">
                <a16:creationId xmlns="" xmlns:a16="http://schemas.microsoft.com/office/drawing/2014/main" id="{906ADBD7-8355-4951-B459-EC284BCE83AA}"/>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20" name="Graphic 4">
            <a:extLst>
              <a:ext uri="{FF2B5EF4-FFF2-40B4-BE49-F238E27FC236}">
                <a16:creationId xmlns="" xmlns:a16="http://schemas.microsoft.com/office/drawing/2014/main" id="{55B3C92B-0A13-49BD-8A7D-FD6B821FE783}"/>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34522669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with Image">
    <p:spTree>
      <p:nvGrpSpPr>
        <p:cNvPr id="1" name=""/>
        <p:cNvGrpSpPr/>
        <p:nvPr/>
      </p:nvGrpSpPr>
      <p:grpSpPr>
        <a:xfrm>
          <a:off x="0" y="0"/>
          <a:ext cx="0" cy="0"/>
          <a:chOff x="0" y="0"/>
          <a:chExt cx="0" cy="0"/>
        </a:xfrm>
      </p:grpSpPr>
      <p:sp>
        <p:nvSpPr>
          <p:cNvPr id="39" name="Picture Placeholder 38">
            <a:extLst>
              <a:ext uri="{FF2B5EF4-FFF2-40B4-BE49-F238E27FC236}">
                <a16:creationId xmlns="" xmlns:a16="http://schemas.microsoft.com/office/drawing/2014/main" id="{61FE90B3-361E-4150-BE53-368ADEA27D72}"/>
              </a:ext>
            </a:extLst>
          </p:cNvPr>
          <p:cNvSpPr>
            <a:spLocks noGrp="1"/>
          </p:cNvSpPr>
          <p:nvPr>
            <p:ph type="pic" sz="quarter" idx="14"/>
          </p:nvPr>
        </p:nvSpPr>
        <p:spPr>
          <a:xfrm>
            <a:off x="-1" y="130966"/>
            <a:ext cx="12192000" cy="6602574"/>
          </a:xfrm>
          <a:custGeom>
            <a:avLst/>
            <a:gdLst>
              <a:gd name="connsiteX0" fmla="*/ 5864259 w 12192000"/>
              <a:gd name="connsiteY0" fmla="*/ 2895444 h 6602574"/>
              <a:gd name="connsiteX1" fmla="*/ 5864259 w 12192000"/>
              <a:gd name="connsiteY1" fmla="*/ 5383374 h 6602574"/>
              <a:gd name="connsiteX2" fmla="*/ 0 w 12192000"/>
              <a:gd name="connsiteY2" fmla="*/ 6602574 h 6602574"/>
              <a:gd name="connsiteX3" fmla="*/ 0 w 12192000"/>
              <a:gd name="connsiteY3" fmla="*/ 4114644 h 6602574"/>
              <a:gd name="connsiteX4" fmla="*/ 12192000 w 12192000"/>
              <a:gd name="connsiteY4" fmla="*/ 2726690 h 6602574"/>
              <a:gd name="connsiteX5" fmla="*/ 12192000 w 12192000"/>
              <a:gd name="connsiteY5" fmla="*/ 5214620 h 6602574"/>
              <a:gd name="connsiteX6" fmla="*/ 6104805 w 12192000"/>
              <a:gd name="connsiteY6" fmla="*/ 6470494 h 6602574"/>
              <a:gd name="connsiteX7" fmla="*/ 6104805 w 12192000"/>
              <a:gd name="connsiteY7" fmla="*/ 3982564 h 6602574"/>
              <a:gd name="connsiteX8" fmla="*/ 12192000 w 12192000"/>
              <a:gd name="connsiteY8" fmla="*/ 0 h 6602574"/>
              <a:gd name="connsiteX9" fmla="*/ 12192000 w 12192000"/>
              <a:gd name="connsiteY9" fmla="*/ 2487923 h 6602574"/>
              <a:gd name="connsiteX10" fmla="*/ 6104805 w 12192000"/>
              <a:gd name="connsiteY10" fmla="*/ 3742534 h 6602574"/>
              <a:gd name="connsiteX11" fmla="*/ 6104805 w 12192000"/>
              <a:gd name="connsiteY11" fmla="*/ 1255874 h 66025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6602574">
                <a:moveTo>
                  <a:pt x="5864259" y="2895444"/>
                </a:moveTo>
                <a:lnTo>
                  <a:pt x="5864259" y="5383374"/>
                </a:lnTo>
                <a:lnTo>
                  <a:pt x="0" y="6602574"/>
                </a:lnTo>
                <a:lnTo>
                  <a:pt x="0" y="4114644"/>
                </a:lnTo>
                <a:close/>
                <a:moveTo>
                  <a:pt x="12192000" y="2726690"/>
                </a:moveTo>
                <a:lnTo>
                  <a:pt x="12192000" y="5214620"/>
                </a:lnTo>
                <a:lnTo>
                  <a:pt x="6104805" y="6470494"/>
                </a:lnTo>
                <a:lnTo>
                  <a:pt x="6104805" y="3982564"/>
                </a:lnTo>
                <a:close/>
                <a:moveTo>
                  <a:pt x="12192000" y="0"/>
                </a:moveTo>
                <a:lnTo>
                  <a:pt x="12192000" y="2487923"/>
                </a:lnTo>
                <a:lnTo>
                  <a:pt x="6104805" y="3742534"/>
                </a:lnTo>
                <a:lnTo>
                  <a:pt x="6104805" y="1255874"/>
                </a:lnTo>
                <a:close/>
              </a:path>
            </a:pathLst>
          </a:custGeom>
          <a:solidFill>
            <a:schemeClr val="bg1">
              <a:lumMod val="65000"/>
            </a:schemeClr>
          </a:solidFill>
        </p:spPr>
        <p:txBody>
          <a:bodyPr wrap="square" anchor="ctr" anchorCtr="0">
            <a:noAutofit/>
          </a:bodyPr>
          <a:lstStyle>
            <a:lvl1pPr marL="0" indent="0" algn="ctr">
              <a:buNone/>
              <a:defRPr sz="1400"/>
            </a:lvl1pPr>
          </a:lstStyle>
          <a:p>
            <a:r>
              <a:rPr lang="en-US" smtClean="0"/>
              <a:t>Click icon to add picture</a:t>
            </a:r>
            <a:endParaRPr lang="ru-RU" dirty="0"/>
          </a:p>
        </p:txBody>
      </p:sp>
      <p:sp>
        <p:nvSpPr>
          <p:cNvPr id="2" name="Title 1">
            <a:extLst>
              <a:ext uri="{FF2B5EF4-FFF2-40B4-BE49-F238E27FC236}">
                <a16:creationId xmlns="" xmlns:a16="http://schemas.microsoft.com/office/drawing/2014/main" id="{CF097552-E3A8-41F6-B00B-4A39A247AA0E}"/>
              </a:ext>
            </a:extLst>
          </p:cNvPr>
          <p:cNvSpPr>
            <a:spLocks noGrp="1"/>
          </p:cNvSpPr>
          <p:nvPr>
            <p:ph type="title" hasCustomPrompt="1"/>
          </p:nvPr>
        </p:nvSpPr>
        <p:spPr>
          <a:xfrm>
            <a:off x="777240" y="1033272"/>
            <a:ext cx="5056083" cy="782638"/>
          </a:xfrm>
        </p:spPr>
        <p:txBody>
          <a:bodyPr>
            <a:normAutofit/>
          </a:bodyPr>
          <a:lstStyle>
            <a:lvl1pPr algn="l">
              <a:defRPr sz="4000" b="1">
                <a:solidFill>
                  <a:schemeClr val="bg1"/>
                </a:solidFill>
              </a:defRPr>
            </a:lvl1pPr>
          </a:lstStyle>
          <a:p>
            <a:r>
              <a:rPr lang="en-US" dirty="0"/>
              <a:t>DIVIDER SLIDE</a:t>
            </a:r>
            <a:endParaRPr lang="ru-RU" dirty="0"/>
          </a:p>
        </p:txBody>
      </p:sp>
      <p:sp>
        <p:nvSpPr>
          <p:cNvPr id="3" name="Slide Number Placeholder 2">
            <a:extLst>
              <a:ext uri="{FF2B5EF4-FFF2-40B4-BE49-F238E27FC236}">
                <a16:creationId xmlns="" xmlns:a16="http://schemas.microsoft.com/office/drawing/2014/main" id="{79D2C969-FCE5-427B-89DE-6A79722FB6FC}"/>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15" name="Graphic 4">
            <a:extLst>
              <a:ext uri="{FF2B5EF4-FFF2-40B4-BE49-F238E27FC236}">
                <a16:creationId xmlns="" xmlns:a16="http://schemas.microsoft.com/office/drawing/2014/main" id="{2095D1D4-8CA3-4CA3-825D-088EDB51A8AE}"/>
              </a:ext>
            </a:extLst>
          </p:cNvPr>
          <p:cNvSpPr/>
          <p:nvPr/>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17" name="Graphic 15">
            <a:extLst>
              <a:ext uri="{FF2B5EF4-FFF2-40B4-BE49-F238E27FC236}">
                <a16:creationId xmlns="" xmlns:a16="http://schemas.microsoft.com/office/drawing/2014/main" id="{2DB5E70B-ECC9-4800-9DC0-5897EF3F16AB}"/>
              </a:ext>
            </a:extLst>
          </p:cNvPr>
          <p:cNvSpPr/>
          <p:nvPr/>
        </p:nvSpPr>
        <p:spPr>
          <a:xfrm>
            <a:off x="-11174" y="1947672"/>
            <a:ext cx="5274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
        <p:nvSpPr>
          <p:cNvPr id="11" name="Text Placeholder 17">
            <a:extLst>
              <a:ext uri="{FF2B5EF4-FFF2-40B4-BE49-F238E27FC236}">
                <a16:creationId xmlns="" xmlns:a16="http://schemas.microsoft.com/office/drawing/2014/main" id="{18AF4189-33DF-9B46-9624-C722FCE07DB4}"/>
              </a:ext>
            </a:extLst>
          </p:cNvPr>
          <p:cNvSpPr>
            <a:spLocks noGrp="1"/>
          </p:cNvSpPr>
          <p:nvPr>
            <p:ph type="body" sz="quarter" idx="13" hasCustomPrompt="1"/>
          </p:nvPr>
        </p:nvSpPr>
        <p:spPr>
          <a:xfrm>
            <a:off x="774032" y="2225392"/>
            <a:ext cx="4421856" cy="749047"/>
          </a:xfrm>
        </p:spPr>
        <p:txBody>
          <a:bodyPr>
            <a:normAutofit/>
          </a:bodyPr>
          <a:lstStyle>
            <a:lvl1pPr marL="0" indent="0" algn="l">
              <a:buNone/>
              <a:defRPr sz="2200">
                <a:solidFill>
                  <a:schemeClr val="tx2"/>
                </a:solidFill>
              </a:defRPr>
            </a:lvl1pPr>
            <a:lvl2pPr>
              <a:defRPr sz="1800"/>
            </a:lvl2pPr>
            <a:lvl3pPr>
              <a:defRPr sz="1800"/>
            </a:lvl3pPr>
            <a:lvl4pPr>
              <a:defRPr sz="1800"/>
            </a:lvl4pPr>
            <a:lvl5pPr>
              <a:defRPr sz="1800"/>
            </a:lvl5pPr>
          </a:lstStyle>
          <a:p>
            <a:pPr lvl="0"/>
            <a:r>
              <a:rPr lang="en-US" dirty="0"/>
              <a:t>Edit master text styles</a:t>
            </a:r>
          </a:p>
        </p:txBody>
      </p:sp>
    </p:spTree>
    <p:extLst>
      <p:ext uri="{BB962C8B-B14F-4D97-AF65-F5344CB8AC3E}">
        <p14:creationId xmlns:p14="http://schemas.microsoft.com/office/powerpoint/2010/main" val="382347736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Manual">
    <p:bg>
      <p:bgPr>
        <a:solidFill>
          <a:schemeClr val="accent6"/>
        </a:solidFill>
        <a:effectLst/>
      </p:bgPr>
    </p:bg>
    <p:spTree>
      <p:nvGrpSpPr>
        <p:cNvPr id="1" name=""/>
        <p:cNvGrpSpPr/>
        <p:nvPr/>
      </p:nvGrpSpPr>
      <p:grpSpPr>
        <a:xfrm>
          <a:off x="0" y="0"/>
          <a:ext cx="0" cy="0"/>
          <a:chOff x="0" y="0"/>
          <a:chExt cx="0" cy="0"/>
        </a:xfrm>
      </p:grpSpPr>
      <p:sp>
        <p:nvSpPr>
          <p:cNvPr id="31" name="Text Placeholder 21">
            <a:extLst>
              <a:ext uri="{FF2B5EF4-FFF2-40B4-BE49-F238E27FC236}">
                <a16:creationId xmlns="" xmlns:a16="http://schemas.microsoft.com/office/drawing/2014/main" id="{10000CCD-6AFF-4E65-8858-5502306E5811}"/>
              </a:ext>
            </a:extLst>
          </p:cNvPr>
          <p:cNvSpPr>
            <a:spLocks noGrp="1"/>
          </p:cNvSpPr>
          <p:nvPr>
            <p:ph type="body" sz="quarter" idx="13" hasCustomPrompt="1"/>
          </p:nvPr>
        </p:nvSpPr>
        <p:spPr>
          <a:xfrm>
            <a:off x="855578" y="1974209"/>
            <a:ext cx="882686" cy="1092200"/>
          </a:xfrm>
        </p:spPr>
        <p:txBody>
          <a:bodyPr lIns="0" tIns="0" rIns="0" bIns="0">
            <a:noAutofit/>
          </a:bodyPr>
          <a:lstStyle>
            <a:lvl1pPr marL="0" indent="0">
              <a:buNone/>
              <a:defRPr sz="6000" b="1">
                <a:solidFill>
                  <a:schemeClr val="bg2"/>
                </a:solidFill>
                <a:latin typeface="+mj-lt"/>
              </a:defRPr>
            </a:lvl1pPr>
          </a:lstStyle>
          <a:p>
            <a:pPr lvl="0"/>
            <a:r>
              <a:rPr lang="en-US" dirty="0"/>
              <a:t>1</a:t>
            </a:r>
            <a:endParaRPr lang="ru-RU" dirty="0"/>
          </a:p>
        </p:txBody>
      </p:sp>
      <p:sp>
        <p:nvSpPr>
          <p:cNvPr id="32" name="Text Placeholder 24">
            <a:extLst>
              <a:ext uri="{FF2B5EF4-FFF2-40B4-BE49-F238E27FC236}">
                <a16:creationId xmlns="" xmlns:a16="http://schemas.microsoft.com/office/drawing/2014/main" id="{D5D777E5-98F6-416A-8D23-3399269D85CB}"/>
              </a:ext>
            </a:extLst>
          </p:cNvPr>
          <p:cNvSpPr>
            <a:spLocks noGrp="1"/>
          </p:cNvSpPr>
          <p:nvPr>
            <p:ph type="body" sz="quarter" idx="14"/>
          </p:nvPr>
        </p:nvSpPr>
        <p:spPr>
          <a:xfrm>
            <a:off x="1442535" y="1998209"/>
            <a:ext cx="3103110" cy="1032355"/>
          </a:xfrm>
        </p:spPr>
        <p:txBody>
          <a:bodyPr>
            <a:noAutofit/>
          </a:bodyPr>
          <a:lstStyle>
            <a:lvl1pPr marL="0" indent="0">
              <a:lnSpc>
                <a:spcPct val="100000"/>
              </a:lnSpc>
              <a:spcBef>
                <a:spcPts val="600"/>
              </a:spcBef>
              <a:buNone/>
              <a:defRPr sz="2200" b="0">
                <a:solidFill>
                  <a:schemeClr val="tx2"/>
                </a:solidFill>
                <a:latin typeface="+mj-lt"/>
              </a:defRPr>
            </a:lvl1pPr>
          </a:lstStyle>
          <a:p>
            <a:pPr lvl="0"/>
            <a:r>
              <a:rPr lang="en-US" smtClean="0"/>
              <a:t>Click to edit Master text styles</a:t>
            </a:r>
          </a:p>
        </p:txBody>
      </p:sp>
      <p:sp>
        <p:nvSpPr>
          <p:cNvPr id="33" name="Text Placeholder 21">
            <a:extLst>
              <a:ext uri="{FF2B5EF4-FFF2-40B4-BE49-F238E27FC236}">
                <a16:creationId xmlns="" xmlns:a16="http://schemas.microsoft.com/office/drawing/2014/main" id="{C979BADF-99B5-4C91-AAE5-FC2C4DBEDE20}"/>
              </a:ext>
            </a:extLst>
          </p:cNvPr>
          <p:cNvSpPr>
            <a:spLocks noGrp="1"/>
          </p:cNvSpPr>
          <p:nvPr>
            <p:ph type="body" sz="quarter" idx="15" hasCustomPrompt="1"/>
          </p:nvPr>
        </p:nvSpPr>
        <p:spPr>
          <a:xfrm>
            <a:off x="4820642" y="1974209"/>
            <a:ext cx="882686" cy="1092200"/>
          </a:xfrm>
        </p:spPr>
        <p:txBody>
          <a:bodyPr lIns="0" tIns="0" rIns="0" bIns="0">
            <a:noAutofit/>
          </a:bodyPr>
          <a:lstStyle>
            <a:lvl1pPr marL="0" indent="0">
              <a:buNone/>
              <a:defRPr sz="6000" b="1">
                <a:solidFill>
                  <a:schemeClr val="bg2"/>
                </a:solidFill>
                <a:latin typeface="+mj-lt"/>
              </a:defRPr>
            </a:lvl1pPr>
          </a:lstStyle>
          <a:p>
            <a:pPr lvl="0"/>
            <a:r>
              <a:rPr lang="en-US" dirty="0"/>
              <a:t>2</a:t>
            </a:r>
            <a:endParaRPr lang="ru-RU" dirty="0"/>
          </a:p>
        </p:txBody>
      </p:sp>
      <p:sp>
        <p:nvSpPr>
          <p:cNvPr id="34" name="Text Placeholder 24">
            <a:extLst>
              <a:ext uri="{FF2B5EF4-FFF2-40B4-BE49-F238E27FC236}">
                <a16:creationId xmlns="" xmlns:a16="http://schemas.microsoft.com/office/drawing/2014/main" id="{6706F6A2-1599-4D73-9288-3ECEACDDCAEA}"/>
              </a:ext>
            </a:extLst>
          </p:cNvPr>
          <p:cNvSpPr>
            <a:spLocks noGrp="1"/>
          </p:cNvSpPr>
          <p:nvPr>
            <p:ph type="body" sz="quarter" idx="16"/>
          </p:nvPr>
        </p:nvSpPr>
        <p:spPr>
          <a:xfrm>
            <a:off x="5477939" y="1998209"/>
            <a:ext cx="2243918" cy="1032355"/>
          </a:xfrm>
        </p:spPr>
        <p:txBody>
          <a:bodyPr>
            <a:noAutofit/>
          </a:bodyPr>
          <a:lstStyle>
            <a:lvl1pPr marL="0" indent="0">
              <a:lnSpc>
                <a:spcPct val="100000"/>
              </a:lnSpc>
              <a:spcBef>
                <a:spcPts val="600"/>
              </a:spcBef>
              <a:buNone/>
              <a:defRPr sz="2200" b="0">
                <a:solidFill>
                  <a:schemeClr val="tx2"/>
                </a:solidFill>
                <a:latin typeface="+mj-lt"/>
              </a:defRPr>
            </a:lvl1pPr>
          </a:lstStyle>
          <a:p>
            <a:pPr lvl="0"/>
            <a:r>
              <a:rPr lang="en-US" smtClean="0"/>
              <a:t>Click to edit Master text styles</a:t>
            </a:r>
          </a:p>
        </p:txBody>
      </p:sp>
      <p:sp>
        <p:nvSpPr>
          <p:cNvPr id="35" name="Text Placeholder 21">
            <a:extLst>
              <a:ext uri="{FF2B5EF4-FFF2-40B4-BE49-F238E27FC236}">
                <a16:creationId xmlns="" xmlns:a16="http://schemas.microsoft.com/office/drawing/2014/main" id="{BAE5E245-1702-4722-895D-0808BB0A868A}"/>
              </a:ext>
            </a:extLst>
          </p:cNvPr>
          <p:cNvSpPr>
            <a:spLocks noGrp="1"/>
          </p:cNvSpPr>
          <p:nvPr>
            <p:ph type="body" sz="quarter" idx="17" hasCustomPrompt="1"/>
          </p:nvPr>
        </p:nvSpPr>
        <p:spPr>
          <a:xfrm>
            <a:off x="7906755" y="1991988"/>
            <a:ext cx="882686" cy="1092200"/>
          </a:xfrm>
        </p:spPr>
        <p:txBody>
          <a:bodyPr lIns="0" tIns="0" rIns="0" bIns="0">
            <a:noAutofit/>
          </a:bodyPr>
          <a:lstStyle>
            <a:lvl1pPr marL="0" indent="0">
              <a:buNone/>
              <a:defRPr sz="6000" b="1">
                <a:solidFill>
                  <a:schemeClr val="bg2"/>
                </a:solidFill>
                <a:latin typeface="+mj-lt"/>
              </a:defRPr>
            </a:lvl1pPr>
          </a:lstStyle>
          <a:p>
            <a:pPr lvl="0"/>
            <a:r>
              <a:rPr lang="en-US" dirty="0"/>
              <a:t>3</a:t>
            </a:r>
            <a:endParaRPr lang="ru-RU" dirty="0"/>
          </a:p>
        </p:txBody>
      </p:sp>
      <p:sp>
        <p:nvSpPr>
          <p:cNvPr id="36" name="Text Placeholder 24">
            <a:extLst>
              <a:ext uri="{FF2B5EF4-FFF2-40B4-BE49-F238E27FC236}">
                <a16:creationId xmlns="" xmlns:a16="http://schemas.microsoft.com/office/drawing/2014/main" id="{3701E665-3CED-413C-BAC6-CE003B1494EA}"/>
              </a:ext>
            </a:extLst>
          </p:cNvPr>
          <p:cNvSpPr>
            <a:spLocks noGrp="1"/>
          </p:cNvSpPr>
          <p:nvPr>
            <p:ph type="body" sz="quarter" idx="18"/>
          </p:nvPr>
        </p:nvSpPr>
        <p:spPr>
          <a:xfrm>
            <a:off x="8564052" y="2015988"/>
            <a:ext cx="2959116" cy="1032355"/>
          </a:xfrm>
        </p:spPr>
        <p:txBody>
          <a:bodyPr>
            <a:noAutofit/>
          </a:bodyPr>
          <a:lstStyle>
            <a:lvl1pPr marL="0" indent="0">
              <a:lnSpc>
                <a:spcPct val="100000"/>
              </a:lnSpc>
              <a:spcBef>
                <a:spcPts val="600"/>
              </a:spcBef>
              <a:buNone/>
              <a:defRPr sz="2200" b="0">
                <a:solidFill>
                  <a:schemeClr val="tx2"/>
                </a:solidFill>
                <a:latin typeface="+mj-lt"/>
              </a:defRPr>
            </a:lvl1pPr>
          </a:lstStyle>
          <a:p>
            <a:pPr lvl="0"/>
            <a:r>
              <a:rPr lang="en-US" smtClean="0"/>
              <a:t>Click to edit Master text styles</a:t>
            </a:r>
          </a:p>
        </p:txBody>
      </p:sp>
      <p:sp>
        <p:nvSpPr>
          <p:cNvPr id="37" name="Text Placeholder 24">
            <a:extLst>
              <a:ext uri="{FF2B5EF4-FFF2-40B4-BE49-F238E27FC236}">
                <a16:creationId xmlns="" xmlns:a16="http://schemas.microsoft.com/office/drawing/2014/main" id="{E01406B4-D44B-4D1E-91F3-D87541EAD4CE}"/>
              </a:ext>
            </a:extLst>
          </p:cNvPr>
          <p:cNvSpPr>
            <a:spLocks noGrp="1"/>
          </p:cNvSpPr>
          <p:nvPr>
            <p:ph type="body" sz="quarter" idx="19"/>
          </p:nvPr>
        </p:nvSpPr>
        <p:spPr>
          <a:xfrm>
            <a:off x="1020059" y="2927531"/>
            <a:ext cx="1698625" cy="800100"/>
          </a:xfrm>
        </p:spPr>
        <p:txBody>
          <a:bodyPr>
            <a:normAutofit/>
          </a:bodyPr>
          <a:lstStyle>
            <a:lvl1pPr marL="0" indent="0">
              <a:buNone/>
              <a:defRPr sz="1400" b="0">
                <a:solidFill>
                  <a:schemeClr val="bg1">
                    <a:lumMod val="75000"/>
                  </a:schemeClr>
                </a:solidFill>
                <a:latin typeface="+mn-lt"/>
              </a:defRPr>
            </a:lvl1pPr>
          </a:lstStyle>
          <a:p>
            <a:pPr lvl="0"/>
            <a:r>
              <a:rPr lang="en-US" smtClean="0"/>
              <a:t>Click to edit Master text styles</a:t>
            </a:r>
          </a:p>
        </p:txBody>
      </p:sp>
      <p:sp>
        <p:nvSpPr>
          <p:cNvPr id="38" name="Text Placeholder 24">
            <a:extLst>
              <a:ext uri="{FF2B5EF4-FFF2-40B4-BE49-F238E27FC236}">
                <a16:creationId xmlns="" xmlns:a16="http://schemas.microsoft.com/office/drawing/2014/main" id="{9AAD5CF9-9A59-4C5F-8C29-B92AD6012119}"/>
              </a:ext>
            </a:extLst>
          </p:cNvPr>
          <p:cNvSpPr>
            <a:spLocks noGrp="1"/>
          </p:cNvSpPr>
          <p:nvPr>
            <p:ph type="body" sz="quarter" idx="20"/>
          </p:nvPr>
        </p:nvSpPr>
        <p:spPr>
          <a:xfrm>
            <a:off x="2718684" y="2927531"/>
            <a:ext cx="1698625" cy="800100"/>
          </a:xfrm>
        </p:spPr>
        <p:txBody>
          <a:bodyPr>
            <a:normAutofit/>
          </a:bodyPr>
          <a:lstStyle>
            <a:lvl1pPr marL="0" indent="0">
              <a:buNone/>
              <a:defRPr sz="1400" b="0">
                <a:solidFill>
                  <a:schemeClr val="bg1">
                    <a:lumMod val="75000"/>
                  </a:schemeClr>
                </a:solidFill>
                <a:latin typeface="+mn-lt"/>
              </a:defRPr>
            </a:lvl1pPr>
          </a:lstStyle>
          <a:p>
            <a:pPr lvl="0"/>
            <a:r>
              <a:rPr lang="en-US" smtClean="0"/>
              <a:t>Click to edit Master text styles</a:t>
            </a:r>
          </a:p>
        </p:txBody>
      </p:sp>
      <p:sp>
        <p:nvSpPr>
          <p:cNvPr id="39" name="Text Placeholder 24">
            <a:extLst>
              <a:ext uri="{FF2B5EF4-FFF2-40B4-BE49-F238E27FC236}">
                <a16:creationId xmlns="" xmlns:a16="http://schemas.microsoft.com/office/drawing/2014/main" id="{C6725172-65CC-4645-B23F-E77886468F31}"/>
              </a:ext>
            </a:extLst>
          </p:cNvPr>
          <p:cNvSpPr>
            <a:spLocks noGrp="1"/>
          </p:cNvSpPr>
          <p:nvPr>
            <p:ph type="body" sz="quarter" idx="21"/>
          </p:nvPr>
        </p:nvSpPr>
        <p:spPr>
          <a:xfrm>
            <a:off x="4794793" y="2927531"/>
            <a:ext cx="2599197" cy="800100"/>
          </a:xfrm>
        </p:spPr>
        <p:txBody>
          <a:bodyPr>
            <a:normAutofit/>
          </a:bodyPr>
          <a:lstStyle>
            <a:lvl1pPr marL="0" indent="0">
              <a:buNone/>
              <a:defRPr sz="1400" b="0">
                <a:solidFill>
                  <a:schemeClr val="bg1">
                    <a:lumMod val="75000"/>
                  </a:schemeClr>
                </a:solidFill>
                <a:latin typeface="+mn-lt"/>
              </a:defRPr>
            </a:lvl1pPr>
          </a:lstStyle>
          <a:p>
            <a:pPr lvl="0"/>
            <a:r>
              <a:rPr lang="en-US" smtClean="0"/>
              <a:t>Click to edit Master text styles</a:t>
            </a:r>
          </a:p>
        </p:txBody>
      </p:sp>
      <p:sp>
        <p:nvSpPr>
          <p:cNvPr id="40" name="Text Placeholder 24">
            <a:extLst>
              <a:ext uri="{FF2B5EF4-FFF2-40B4-BE49-F238E27FC236}">
                <a16:creationId xmlns="" xmlns:a16="http://schemas.microsoft.com/office/drawing/2014/main" id="{0EA5E6CA-5C78-4B75-BA22-59750E7D4501}"/>
              </a:ext>
            </a:extLst>
          </p:cNvPr>
          <p:cNvSpPr>
            <a:spLocks noGrp="1"/>
          </p:cNvSpPr>
          <p:nvPr>
            <p:ph type="body" sz="quarter" idx="22"/>
          </p:nvPr>
        </p:nvSpPr>
        <p:spPr>
          <a:xfrm>
            <a:off x="7876955" y="2925988"/>
            <a:ext cx="3726423" cy="800100"/>
          </a:xfrm>
        </p:spPr>
        <p:txBody>
          <a:bodyPr>
            <a:normAutofit/>
          </a:bodyPr>
          <a:lstStyle>
            <a:lvl1pPr marL="0" indent="0">
              <a:buNone/>
              <a:defRPr sz="1400" b="0">
                <a:solidFill>
                  <a:schemeClr val="bg1">
                    <a:lumMod val="75000"/>
                  </a:schemeClr>
                </a:solidFill>
                <a:latin typeface="+mn-lt"/>
              </a:defRPr>
            </a:lvl1pPr>
          </a:lstStyle>
          <a:p>
            <a:pPr lvl="0"/>
            <a:r>
              <a:rPr lang="en-US" smtClean="0"/>
              <a:t>Click to edit Master text styles</a:t>
            </a:r>
          </a:p>
        </p:txBody>
      </p:sp>
      <p:sp>
        <p:nvSpPr>
          <p:cNvPr id="41" name="Text Placeholder 24">
            <a:extLst>
              <a:ext uri="{FF2B5EF4-FFF2-40B4-BE49-F238E27FC236}">
                <a16:creationId xmlns="" xmlns:a16="http://schemas.microsoft.com/office/drawing/2014/main" id="{E1C61752-F57C-4FBF-93F3-06F43CCA43C8}"/>
              </a:ext>
            </a:extLst>
          </p:cNvPr>
          <p:cNvSpPr>
            <a:spLocks noGrp="1"/>
          </p:cNvSpPr>
          <p:nvPr>
            <p:ph type="body" sz="quarter" idx="23"/>
          </p:nvPr>
        </p:nvSpPr>
        <p:spPr>
          <a:xfrm>
            <a:off x="1284133" y="5751926"/>
            <a:ext cx="9623735" cy="470478"/>
          </a:xfrm>
        </p:spPr>
        <p:txBody>
          <a:bodyPr>
            <a:normAutofit/>
          </a:bodyPr>
          <a:lstStyle>
            <a:lvl1pPr marL="0" indent="0" algn="ctr">
              <a:buNone/>
              <a:defRPr sz="1600" b="0">
                <a:solidFill>
                  <a:schemeClr val="tx2"/>
                </a:solidFill>
                <a:latin typeface="+mn-lt"/>
              </a:defRPr>
            </a:lvl1pPr>
          </a:lstStyle>
          <a:p>
            <a:pPr lvl="0"/>
            <a:r>
              <a:rPr lang="en-US" smtClean="0"/>
              <a:t>Click to edit Master text styles</a:t>
            </a:r>
          </a:p>
        </p:txBody>
      </p:sp>
      <p:sp>
        <p:nvSpPr>
          <p:cNvPr id="42" name="Text Placeholder 24">
            <a:extLst>
              <a:ext uri="{FF2B5EF4-FFF2-40B4-BE49-F238E27FC236}">
                <a16:creationId xmlns="" xmlns:a16="http://schemas.microsoft.com/office/drawing/2014/main" id="{E0232175-FB97-4039-8136-B9DD27441C05}"/>
              </a:ext>
            </a:extLst>
          </p:cNvPr>
          <p:cNvSpPr>
            <a:spLocks noGrp="1"/>
          </p:cNvSpPr>
          <p:nvPr>
            <p:ph type="body" sz="quarter" idx="24"/>
          </p:nvPr>
        </p:nvSpPr>
        <p:spPr>
          <a:xfrm>
            <a:off x="4794791" y="4893792"/>
            <a:ext cx="2599199" cy="615026"/>
          </a:xfrm>
        </p:spPr>
        <p:txBody>
          <a:bodyPr>
            <a:normAutofit/>
          </a:bodyPr>
          <a:lstStyle>
            <a:lvl1pPr marL="0" indent="0">
              <a:buNone/>
              <a:defRPr sz="1600" b="0">
                <a:solidFill>
                  <a:schemeClr val="bg2"/>
                </a:solidFill>
                <a:latin typeface="+mn-lt"/>
              </a:defRPr>
            </a:lvl1pPr>
          </a:lstStyle>
          <a:p>
            <a:pPr lvl="0"/>
            <a:r>
              <a:rPr lang="en-US" smtClean="0"/>
              <a:t>Click to edit Master text styles</a:t>
            </a:r>
          </a:p>
        </p:txBody>
      </p:sp>
      <p:sp>
        <p:nvSpPr>
          <p:cNvPr id="43" name="Text Placeholder 24">
            <a:extLst>
              <a:ext uri="{FF2B5EF4-FFF2-40B4-BE49-F238E27FC236}">
                <a16:creationId xmlns="" xmlns:a16="http://schemas.microsoft.com/office/drawing/2014/main" id="{6E5262C3-0603-403F-AB36-FB4EB9FC7BCB}"/>
              </a:ext>
            </a:extLst>
          </p:cNvPr>
          <p:cNvSpPr>
            <a:spLocks noGrp="1"/>
          </p:cNvSpPr>
          <p:nvPr>
            <p:ph type="body" sz="quarter" idx="25"/>
          </p:nvPr>
        </p:nvSpPr>
        <p:spPr>
          <a:xfrm>
            <a:off x="7890713" y="4893792"/>
            <a:ext cx="3712665" cy="615026"/>
          </a:xfrm>
        </p:spPr>
        <p:txBody>
          <a:bodyPr>
            <a:normAutofit/>
          </a:bodyPr>
          <a:lstStyle>
            <a:lvl1pPr marL="0" indent="0">
              <a:buNone/>
              <a:defRPr sz="1600" b="0">
                <a:solidFill>
                  <a:schemeClr val="bg2"/>
                </a:solidFill>
                <a:latin typeface="+mn-lt"/>
              </a:defRPr>
            </a:lvl1pPr>
          </a:lstStyle>
          <a:p>
            <a:pPr lvl="0"/>
            <a:r>
              <a:rPr lang="en-US" smtClean="0"/>
              <a:t>Click to edit Master text styles</a:t>
            </a:r>
          </a:p>
        </p:txBody>
      </p:sp>
      <p:sp>
        <p:nvSpPr>
          <p:cNvPr id="44" name="Picture Placeholder 12">
            <a:extLst>
              <a:ext uri="{FF2B5EF4-FFF2-40B4-BE49-F238E27FC236}">
                <a16:creationId xmlns="" xmlns:a16="http://schemas.microsoft.com/office/drawing/2014/main" id="{D2FBACFC-8B68-4A37-95A4-26BE5A23D759}"/>
              </a:ext>
            </a:extLst>
          </p:cNvPr>
          <p:cNvSpPr>
            <a:spLocks noGrp="1"/>
          </p:cNvSpPr>
          <p:nvPr>
            <p:ph type="pic" sz="quarter" idx="37"/>
          </p:nvPr>
        </p:nvSpPr>
        <p:spPr>
          <a:xfrm>
            <a:off x="1020058" y="3800404"/>
            <a:ext cx="3273552" cy="1618488"/>
          </a:xfrm>
        </p:spPr>
        <p:txBody>
          <a:bodyPr anchor="ctr" anchorCtr="0">
            <a:noAutofit/>
          </a:bodyPr>
          <a:lstStyle>
            <a:lvl1pPr marL="0" indent="0" algn="ctr">
              <a:buNone/>
              <a:defRPr sz="1400">
                <a:solidFill>
                  <a:schemeClr val="bg1">
                    <a:lumMod val="75000"/>
                  </a:schemeClr>
                </a:solidFill>
              </a:defRPr>
            </a:lvl1pPr>
          </a:lstStyle>
          <a:p>
            <a:r>
              <a:rPr lang="en-US" smtClean="0"/>
              <a:t>Click icon to add picture</a:t>
            </a:r>
            <a:endParaRPr lang="ru-RU" dirty="0"/>
          </a:p>
        </p:txBody>
      </p:sp>
      <p:sp>
        <p:nvSpPr>
          <p:cNvPr id="46" name="Picture Placeholder 12">
            <a:extLst>
              <a:ext uri="{FF2B5EF4-FFF2-40B4-BE49-F238E27FC236}">
                <a16:creationId xmlns="" xmlns:a16="http://schemas.microsoft.com/office/drawing/2014/main" id="{5A6A36C6-8489-4333-927A-141D8F98AE50}"/>
              </a:ext>
            </a:extLst>
          </p:cNvPr>
          <p:cNvSpPr>
            <a:spLocks noGrp="1"/>
          </p:cNvSpPr>
          <p:nvPr>
            <p:ph type="pic" sz="quarter" idx="43"/>
          </p:nvPr>
        </p:nvSpPr>
        <p:spPr>
          <a:xfrm>
            <a:off x="4794792" y="3864572"/>
            <a:ext cx="2599199" cy="896112"/>
          </a:xfrm>
        </p:spPr>
        <p:txBody>
          <a:bodyPr anchor="ctr" anchorCtr="0">
            <a:noAutofit/>
          </a:bodyPr>
          <a:lstStyle>
            <a:lvl1pPr marL="0" indent="0" algn="ctr">
              <a:buNone/>
              <a:defRPr sz="1400">
                <a:solidFill>
                  <a:schemeClr val="bg1">
                    <a:lumMod val="75000"/>
                  </a:schemeClr>
                </a:solidFill>
              </a:defRPr>
            </a:lvl1pPr>
          </a:lstStyle>
          <a:p>
            <a:r>
              <a:rPr lang="en-US" smtClean="0"/>
              <a:t>Click icon to add picture</a:t>
            </a:r>
            <a:endParaRPr lang="ru-RU" dirty="0"/>
          </a:p>
        </p:txBody>
      </p:sp>
      <p:sp>
        <p:nvSpPr>
          <p:cNvPr id="47" name="Picture Placeholder 9">
            <a:extLst>
              <a:ext uri="{FF2B5EF4-FFF2-40B4-BE49-F238E27FC236}">
                <a16:creationId xmlns="" xmlns:a16="http://schemas.microsoft.com/office/drawing/2014/main" id="{BB2DF986-C446-4302-9099-B1512AD5D8CA}"/>
              </a:ext>
            </a:extLst>
          </p:cNvPr>
          <p:cNvSpPr>
            <a:spLocks noGrp="1"/>
          </p:cNvSpPr>
          <p:nvPr>
            <p:ph type="pic" sz="quarter" idx="44"/>
          </p:nvPr>
        </p:nvSpPr>
        <p:spPr>
          <a:xfrm>
            <a:off x="7876955" y="3864572"/>
            <a:ext cx="2599200" cy="896400"/>
          </a:xfrm>
        </p:spPr>
        <p:txBody>
          <a:bodyPr anchor="ctr" anchorCtr="0">
            <a:normAutofit/>
          </a:bodyPr>
          <a:lstStyle>
            <a:lvl1pPr marL="0" indent="0" algn="ctr">
              <a:buNone/>
              <a:defRPr sz="1400">
                <a:solidFill>
                  <a:schemeClr val="bg1">
                    <a:lumMod val="75000"/>
                  </a:schemeClr>
                </a:solidFill>
              </a:defRPr>
            </a:lvl1pPr>
          </a:lstStyle>
          <a:p>
            <a:r>
              <a:rPr lang="en-US" smtClean="0"/>
              <a:t>Click icon to add picture</a:t>
            </a:r>
            <a:endParaRPr lang="ru-RU" dirty="0"/>
          </a:p>
        </p:txBody>
      </p:sp>
      <p:sp>
        <p:nvSpPr>
          <p:cNvPr id="22" name="Title 1">
            <a:extLst>
              <a:ext uri="{FF2B5EF4-FFF2-40B4-BE49-F238E27FC236}">
                <a16:creationId xmlns="" xmlns:a16="http://schemas.microsoft.com/office/drawing/2014/main" id="{BB58C539-3FDE-4755-BEB4-C953AA292673}"/>
              </a:ext>
            </a:extLst>
          </p:cNvPr>
          <p:cNvSpPr>
            <a:spLocks noGrp="1"/>
          </p:cNvSpPr>
          <p:nvPr>
            <p:ph type="title" hasCustomPrompt="1"/>
          </p:nvPr>
        </p:nvSpPr>
        <p:spPr>
          <a:xfrm>
            <a:off x="774032" y="741320"/>
            <a:ext cx="10506743" cy="782638"/>
          </a:xfrm>
        </p:spPr>
        <p:txBody>
          <a:bodyPr>
            <a:normAutofit/>
          </a:bodyPr>
          <a:lstStyle>
            <a:lvl1pPr algn="l">
              <a:defRPr sz="4000" b="1">
                <a:solidFill>
                  <a:schemeClr val="bg1"/>
                </a:solidFill>
              </a:defRPr>
            </a:lvl1pPr>
          </a:lstStyle>
          <a:p>
            <a:r>
              <a:rPr lang="en-US" dirty="0"/>
              <a:t>HOW TO USE THIS TEMPALTE</a:t>
            </a:r>
            <a:endParaRPr lang="ru-RU" dirty="0"/>
          </a:p>
        </p:txBody>
      </p:sp>
      <p:sp>
        <p:nvSpPr>
          <p:cNvPr id="23" name="Graphic 15">
            <a:extLst>
              <a:ext uri="{FF2B5EF4-FFF2-40B4-BE49-F238E27FC236}">
                <a16:creationId xmlns="" xmlns:a16="http://schemas.microsoft.com/office/drawing/2014/main" id="{8EDA54DA-ED01-4416-96BF-C8968F4684B4}"/>
              </a:ext>
            </a:extLst>
          </p:cNvPr>
          <p:cNvSpPr/>
          <p:nvPr userDrawn="1"/>
        </p:nvSpPr>
        <p:spPr>
          <a:xfrm>
            <a:off x="-11173" y="1610268"/>
            <a:ext cx="9252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3113890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with Image">
    <p:spTree>
      <p:nvGrpSpPr>
        <p:cNvPr id="1" name=""/>
        <p:cNvGrpSpPr/>
        <p:nvPr/>
      </p:nvGrpSpPr>
      <p:grpSpPr>
        <a:xfrm>
          <a:off x="0" y="0"/>
          <a:ext cx="0" cy="0"/>
          <a:chOff x="0" y="0"/>
          <a:chExt cx="0" cy="0"/>
        </a:xfrm>
      </p:grpSpPr>
      <p:sp>
        <p:nvSpPr>
          <p:cNvPr id="25" name="Picture Placeholder 24">
            <a:extLst>
              <a:ext uri="{FF2B5EF4-FFF2-40B4-BE49-F238E27FC236}">
                <a16:creationId xmlns="" xmlns:a16="http://schemas.microsoft.com/office/drawing/2014/main" id="{9D8367A5-C050-47FB-A1BD-54CD13DE3A0F}"/>
              </a:ext>
            </a:extLst>
          </p:cNvPr>
          <p:cNvSpPr>
            <a:spLocks noGrp="1"/>
          </p:cNvSpPr>
          <p:nvPr>
            <p:ph type="pic" sz="quarter" idx="16"/>
          </p:nvPr>
        </p:nvSpPr>
        <p:spPr>
          <a:xfrm>
            <a:off x="5519738" y="0"/>
            <a:ext cx="6103621" cy="6858000"/>
          </a:xfrm>
          <a:custGeom>
            <a:avLst/>
            <a:gdLst>
              <a:gd name="connsiteX0" fmla="*/ 3914141 w 6103621"/>
              <a:gd name="connsiteY0" fmla="*/ 914400 h 6858000"/>
              <a:gd name="connsiteX1" fmla="*/ 6103621 w 6103621"/>
              <a:gd name="connsiteY1" fmla="*/ 914400 h 6858000"/>
              <a:gd name="connsiteX2" fmla="*/ 4339591 w 6103621"/>
              <a:gd name="connsiteY2" fmla="*/ 6858000 h 6858000"/>
              <a:gd name="connsiteX3" fmla="*/ 2150112 w 6103621"/>
              <a:gd name="connsiteY3" fmla="*/ 6858000 h 6858000"/>
              <a:gd name="connsiteX4" fmla="*/ 1769111 w 6103621"/>
              <a:gd name="connsiteY4" fmla="*/ 0 h 6858000"/>
              <a:gd name="connsiteX5" fmla="*/ 3958591 w 6103621"/>
              <a:gd name="connsiteY5" fmla="*/ 0 h 6858000"/>
              <a:gd name="connsiteX6" fmla="*/ 2189480 w 6103621"/>
              <a:gd name="connsiteY6" fmla="*/ 5943601 h 6858000"/>
              <a:gd name="connsiteX7" fmla="*/ 0 w 6103621"/>
              <a:gd name="connsiteY7" fmla="*/ 594360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03621" h="6858000">
                <a:moveTo>
                  <a:pt x="3914141" y="914400"/>
                </a:moveTo>
                <a:lnTo>
                  <a:pt x="6103621" y="914400"/>
                </a:lnTo>
                <a:lnTo>
                  <a:pt x="4339591" y="6858000"/>
                </a:lnTo>
                <a:lnTo>
                  <a:pt x="2150112" y="6858000"/>
                </a:lnTo>
                <a:close/>
                <a:moveTo>
                  <a:pt x="1769111" y="0"/>
                </a:moveTo>
                <a:lnTo>
                  <a:pt x="3958591" y="0"/>
                </a:lnTo>
                <a:lnTo>
                  <a:pt x="2189480" y="5943601"/>
                </a:lnTo>
                <a:lnTo>
                  <a:pt x="0" y="5943601"/>
                </a:lnTo>
                <a:close/>
              </a:path>
            </a:pathLst>
          </a:custGeom>
          <a:solidFill>
            <a:schemeClr val="bg1">
              <a:lumMod val="65000"/>
            </a:schemeClr>
          </a:solidFill>
        </p:spPr>
        <p:txBody>
          <a:bodyPr wrap="square" anchor="ctr" anchorCtr="0">
            <a:noAutofit/>
          </a:bodyPr>
          <a:lstStyle>
            <a:lvl1pPr marL="0" indent="0" algn="ctr">
              <a:buNone/>
              <a:defRPr sz="1400"/>
            </a:lvl1pPr>
          </a:lstStyle>
          <a:p>
            <a:r>
              <a:rPr lang="en-US" smtClean="0"/>
              <a:t>Click icon to add picture</a:t>
            </a:r>
            <a:endParaRPr lang="ru-RU" dirty="0"/>
          </a:p>
        </p:txBody>
      </p:sp>
      <p:sp>
        <p:nvSpPr>
          <p:cNvPr id="3" name="Slide Number Placeholder 2">
            <a:extLst>
              <a:ext uri="{FF2B5EF4-FFF2-40B4-BE49-F238E27FC236}">
                <a16:creationId xmlns="" xmlns:a16="http://schemas.microsoft.com/office/drawing/2014/main" id="{79D2C969-FCE5-427B-89DE-6A79722FB6FC}"/>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14" name="Text Placeholder 14">
            <a:extLst>
              <a:ext uri="{FF2B5EF4-FFF2-40B4-BE49-F238E27FC236}">
                <a16:creationId xmlns="" xmlns:a16="http://schemas.microsoft.com/office/drawing/2014/main" id="{302F0820-F94A-40EF-B3BE-26CD0CB55173}"/>
              </a:ext>
            </a:extLst>
          </p:cNvPr>
          <p:cNvSpPr>
            <a:spLocks noGrp="1"/>
          </p:cNvSpPr>
          <p:nvPr>
            <p:ph type="body" sz="quarter" idx="15"/>
          </p:nvPr>
        </p:nvSpPr>
        <p:spPr>
          <a:xfrm>
            <a:off x="774032" y="3074529"/>
            <a:ext cx="4421856" cy="2588637"/>
          </a:xfrm>
        </p:spPr>
        <p:txBody>
          <a:bodyPr lIns="0">
            <a:normAutofit/>
          </a:bodyPr>
          <a:lstStyle>
            <a:lvl1pPr marL="180000" indent="-180000">
              <a:spcBef>
                <a:spcPts val="600"/>
              </a:spcBef>
              <a:buClr>
                <a:schemeClr val="bg2"/>
              </a:buClr>
              <a:buFont typeface="Wingdings" panose="05000000000000000000" pitchFamily="2" charset="2"/>
              <a:buChar char="§"/>
              <a:defRPr sz="1400" b="0" i="0">
                <a:solidFill>
                  <a:schemeClr val="bg1">
                    <a:lumMod val="75000"/>
                  </a:schemeClr>
                </a:solidFill>
              </a:defRPr>
            </a:lvl1pPr>
          </a:lstStyle>
          <a:p>
            <a:pPr lvl="0"/>
            <a:r>
              <a:rPr lang="en-US" smtClean="0"/>
              <a:t>Click to edit Master text styles</a:t>
            </a:r>
          </a:p>
        </p:txBody>
      </p:sp>
      <p:sp>
        <p:nvSpPr>
          <p:cNvPr id="21" name="Title 1">
            <a:extLst>
              <a:ext uri="{FF2B5EF4-FFF2-40B4-BE49-F238E27FC236}">
                <a16:creationId xmlns="" xmlns:a16="http://schemas.microsoft.com/office/drawing/2014/main" id="{33528AEE-54AB-4366-9576-BBA1CE5F3A54}"/>
              </a:ext>
            </a:extLst>
          </p:cNvPr>
          <p:cNvSpPr>
            <a:spLocks noGrp="1"/>
          </p:cNvSpPr>
          <p:nvPr>
            <p:ph type="title" hasCustomPrompt="1"/>
          </p:nvPr>
        </p:nvSpPr>
        <p:spPr>
          <a:xfrm>
            <a:off x="774032" y="1032746"/>
            <a:ext cx="5056083" cy="782638"/>
          </a:xfrm>
        </p:spPr>
        <p:txBody>
          <a:bodyPr>
            <a:normAutofit/>
          </a:bodyPr>
          <a:lstStyle>
            <a:lvl1pPr algn="l">
              <a:defRPr sz="4000" b="1">
                <a:solidFill>
                  <a:schemeClr val="bg1"/>
                </a:solidFill>
              </a:defRPr>
            </a:lvl1pPr>
          </a:lstStyle>
          <a:p>
            <a:r>
              <a:rPr lang="en-US" dirty="0"/>
              <a:t>TEXT LAYOUT 1</a:t>
            </a:r>
            <a:endParaRPr lang="ru-RU" dirty="0"/>
          </a:p>
        </p:txBody>
      </p:sp>
      <p:sp>
        <p:nvSpPr>
          <p:cNvPr id="22" name="Text Placeholder 17">
            <a:extLst>
              <a:ext uri="{FF2B5EF4-FFF2-40B4-BE49-F238E27FC236}">
                <a16:creationId xmlns="" xmlns:a16="http://schemas.microsoft.com/office/drawing/2014/main" id="{A1867536-E941-4FED-8B68-2609143C2A78}"/>
              </a:ext>
            </a:extLst>
          </p:cNvPr>
          <p:cNvSpPr>
            <a:spLocks noGrp="1"/>
          </p:cNvSpPr>
          <p:nvPr>
            <p:ph type="body" sz="quarter" idx="13" hasCustomPrompt="1"/>
          </p:nvPr>
        </p:nvSpPr>
        <p:spPr>
          <a:xfrm>
            <a:off x="774032" y="2225392"/>
            <a:ext cx="4421856" cy="749047"/>
          </a:xfrm>
        </p:spPr>
        <p:txBody>
          <a:bodyPr>
            <a:normAutofit/>
          </a:bodyPr>
          <a:lstStyle>
            <a:lvl1pPr marL="0" indent="0" algn="l">
              <a:buNone/>
              <a:defRPr sz="2200">
                <a:solidFill>
                  <a:schemeClr val="tx2"/>
                </a:solidFill>
              </a:defRPr>
            </a:lvl1pPr>
            <a:lvl2pPr>
              <a:defRPr sz="1800"/>
            </a:lvl2pPr>
            <a:lvl3pPr>
              <a:defRPr sz="1800"/>
            </a:lvl3pPr>
            <a:lvl4pPr>
              <a:defRPr sz="1800"/>
            </a:lvl4pPr>
            <a:lvl5pPr>
              <a:defRPr sz="1800"/>
            </a:lvl5pPr>
          </a:lstStyle>
          <a:p>
            <a:pPr lvl="0"/>
            <a:r>
              <a:rPr lang="en-US" dirty="0"/>
              <a:t>Edit master text styles</a:t>
            </a:r>
          </a:p>
        </p:txBody>
      </p:sp>
      <p:sp>
        <p:nvSpPr>
          <p:cNvPr id="26" name="Graphic 4">
            <a:extLst>
              <a:ext uri="{FF2B5EF4-FFF2-40B4-BE49-F238E27FC236}">
                <a16:creationId xmlns="" xmlns:a16="http://schemas.microsoft.com/office/drawing/2014/main" id="{7D57D3C0-DF85-4866-AC4B-ED6A0F6963A5}"/>
              </a:ext>
            </a:extLst>
          </p:cNvPr>
          <p:cNvSpPr/>
          <p:nvPr/>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11" name="Graphic 15">
            <a:extLst>
              <a:ext uri="{FF2B5EF4-FFF2-40B4-BE49-F238E27FC236}">
                <a16:creationId xmlns="" xmlns:a16="http://schemas.microsoft.com/office/drawing/2014/main" id="{FA387E18-8CE1-1648-81B1-6F1A0F183C30}"/>
              </a:ext>
            </a:extLst>
          </p:cNvPr>
          <p:cNvSpPr/>
          <p:nvPr userDrawn="1"/>
        </p:nvSpPr>
        <p:spPr>
          <a:xfrm>
            <a:off x="-11174" y="1947672"/>
            <a:ext cx="5274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37213956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Slide">
    <p:spTree>
      <p:nvGrpSpPr>
        <p:cNvPr id="1" name=""/>
        <p:cNvGrpSpPr/>
        <p:nvPr/>
      </p:nvGrpSpPr>
      <p:grpSpPr>
        <a:xfrm>
          <a:off x="0" y="0"/>
          <a:ext cx="0" cy="0"/>
          <a:chOff x="0" y="0"/>
          <a:chExt cx="0" cy="0"/>
        </a:xfrm>
      </p:grpSpPr>
      <p:sp>
        <p:nvSpPr>
          <p:cNvPr id="22" name="Picture Placeholder 21">
            <a:extLst>
              <a:ext uri="{FF2B5EF4-FFF2-40B4-BE49-F238E27FC236}">
                <a16:creationId xmlns="" xmlns:a16="http://schemas.microsoft.com/office/drawing/2014/main" id="{B2044CCF-605D-4D6E-A41D-D6AED53B2233}"/>
              </a:ext>
            </a:extLst>
          </p:cNvPr>
          <p:cNvSpPr>
            <a:spLocks noGrp="1"/>
          </p:cNvSpPr>
          <p:nvPr>
            <p:ph type="pic" sz="quarter" idx="16"/>
          </p:nvPr>
        </p:nvSpPr>
        <p:spPr>
          <a:xfrm>
            <a:off x="0" y="404811"/>
            <a:ext cx="6108872" cy="5485128"/>
          </a:xfrm>
          <a:custGeom>
            <a:avLst/>
            <a:gdLst>
              <a:gd name="connsiteX0" fmla="*/ 0 w 6108872"/>
              <a:gd name="connsiteY0" fmla="*/ 2203471 h 5485128"/>
              <a:gd name="connsiteX1" fmla="*/ 6108872 w 6108872"/>
              <a:gd name="connsiteY1" fmla="*/ 3505695 h 5485128"/>
              <a:gd name="connsiteX2" fmla="*/ 6108872 w 6108872"/>
              <a:gd name="connsiteY2" fmla="*/ 5485128 h 5485128"/>
              <a:gd name="connsiteX3" fmla="*/ 0 w 6108872"/>
              <a:gd name="connsiteY3" fmla="*/ 4182903 h 5485128"/>
              <a:gd name="connsiteX4" fmla="*/ 0 w 6108872"/>
              <a:gd name="connsiteY4" fmla="*/ 0 h 5485128"/>
              <a:gd name="connsiteX5" fmla="*/ 6108872 w 6108872"/>
              <a:gd name="connsiteY5" fmla="*/ 1302225 h 5485128"/>
              <a:gd name="connsiteX6" fmla="*/ 6108872 w 6108872"/>
              <a:gd name="connsiteY6" fmla="*/ 3281657 h 5485128"/>
              <a:gd name="connsiteX7" fmla="*/ 0 w 6108872"/>
              <a:gd name="connsiteY7" fmla="*/ 1979432 h 5485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08872" h="5485128">
                <a:moveTo>
                  <a:pt x="0" y="2203471"/>
                </a:moveTo>
                <a:lnTo>
                  <a:pt x="6108872" y="3505695"/>
                </a:lnTo>
                <a:lnTo>
                  <a:pt x="6108872" y="5485128"/>
                </a:lnTo>
                <a:lnTo>
                  <a:pt x="0" y="4182903"/>
                </a:lnTo>
                <a:close/>
                <a:moveTo>
                  <a:pt x="0" y="0"/>
                </a:moveTo>
                <a:lnTo>
                  <a:pt x="6108872" y="1302225"/>
                </a:lnTo>
                <a:lnTo>
                  <a:pt x="6108872" y="3281657"/>
                </a:lnTo>
                <a:lnTo>
                  <a:pt x="0" y="1979432"/>
                </a:lnTo>
                <a:close/>
              </a:path>
            </a:pathLst>
          </a:custGeom>
          <a:solidFill>
            <a:schemeClr val="bg1">
              <a:lumMod val="65000"/>
            </a:schemeClr>
          </a:solidFill>
        </p:spPr>
        <p:txBody>
          <a:bodyPr wrap="square" anchor="ctr" anchorCtr="0">
            <a:noAutofit/>
          </a:bodyPr>
          <a:lstStyle>
            <a:lvl1pPr marL="0" indent="0" algn="ctr">
              <a:buNone/>
              <a:defRPr sz="1400"/>
            </a:lvl1pPr>
          </a:lstStyle>
          <a:p>
            <a:r>
              <a:rPr lang="en-US" smtClean="0"/>
              <a:t>Click icon to add picture</a:t>
            </a:r>
            <a:endParaRPr lang="ru-RU" dirty="0"/>
          </a:p>
        </p:txBody>
      </p:sp>
      <p:sp>
        <p:nvSpPr>
          <p:cNvPr id="3" name="Slide Number Placeholder 2">
            <a:extLst>
              <a:ext uri="{FF2B5EF4-FFF2-40B4-BE49-F238E27FC236}">
                <a16:creationId xmlns="" xmlns:a16="http://schemas.microsoft.com/office/drawing/2014/main" id="{79D2C969-FCE5-427B-89DE-6A79722FB6FC}"/>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16" name="Text Placeholder 14">
            <a:extLst>
              <a:ext uri="{FF2B5EF4-FFF2-40B4-BE49-F238E27FC236}">
                <a16:creationId xmlns="" xmlns:a16="http://schemas.microsoft.com/office/drawing/2014/main" id="{E7F180F3-53B1-4A31-82A4-E6F9B5D8D8A3}"/>
              </a:ext>
            </a:extLst>
          </p:cNvPr>
          <p:cNvSpPr>
            <a:spLocks noGrp="1"/>
          </p:cNvSpPr>
          <p:nvPr>
            <p:ph type="body" sz="quarter" idx="15"/>
          </p:nvPr>
        </p:nvSpPr>
        <p:spPr>
          <a:xfrm>
            <a:off x="6881205" y="3090572"/>
            <a:ext cx="4421857" cy="2588637"/>
          </a:xfrm>
        </p:spPr>
        <p:txBody>
          <a:bodyPr lIns="0">
            <a:normAutofit/>
          </a:bodyPr>
          <a:lstStyle>
            <a:lvl1pPr marL="180000" indent="-180000">
              <a:spcBef>
                <a:spcPts val="600"/>
              </a:spcBef>
              <a:buClr>
                <a:schemeClr val="bg2"/>
              </a:buClr>
              <a:buFont typeface="Wingdings" panose="05000000000000000000" pitchFamily="2" charset="2"/>
              <a:buChar char="§"/>
              <a:defRPr sz="1400" b="0" i="0">
                <a:solidFill>
                  <a:schemeClr val="bg1">
                    <a:lumMod val="75000"/>
                  </a:schemeClr>
                </a:solidFill>
              </a:defRPr>
            </a:lvl1pPr>
          </a:lstStyle>
          <a:p>
            <a:pPr lvl="0"/>
            <a:r>
              <a:rPr lang="en-US" smtClean="0"/>
              <a:t>Click to edit Master text styles</a:t>
            </a:r>
          </a:p>
        </p:txBody>
      </p:sp>
      <p:sp>
        <p:nvSpPr>
          <p:cNvPr id="17" name="Title 1">
            <a:extLst>
              <a:ext uri="{FF2B5EF4-FFF2-40B4-BE49-F238E27FC236}">
                <a16:creationId xmlns="" xmlns:a16="http://schemas.microsoft.com/office/drawing/2014/main" id="{BD523330-9E96-4C6E-B5A4-6B543D365FA1}"/>
              </a:ext>
            </a:extLst>
          </p:cNvPr>
          <p:cNvSpPr>
            <a:spLocks noGrp="1"/>
          </p:cNvSpPr>
          <p:nvPr>
            <p:ph type="title" hasCustomPrompt="1"/>
          </p:nvPr>
        </p:nvSpPr>
        <p:spPr>
          <a:xfrm>
            <a:off x="6881206" y="1046140"/>
            <a:ext cx="5056083" cy="782638"/>
          </a:xfrm>
        </p:spPr>
        <p:txBody>
          <a:bodyPr>
            <a:normAutofit/>
          </a:bodyPr>
          <a:lstStyle>
            <a:lvl1pPr algn="l">
              <a:defRPr sz="4000" b="1">
                <a:solidFill>
                  <a:schemeClr val="bg1"/>
                </a:solidFill>
              </a:defRPr>
            </a:lvl1pPr>
          </a:lstStyle>
          <a:p>
            <a:r>
              <a:rPr lang="en-US" dirty="0"/>
              <a:t>TEXT LAYOUT 2</a:t>
            </a:r>
            <a:endParaRPr lang="ru-RU" dirty="0"/>
          </a:p>
        </p:txBody>
      </p:sp>
      <p:sp>
        <p:nvSpPr>
          <p:cNvPr id="18" name="Text Placeholder 17">
            <a:extLst>
              <a:ext uri="{FF2B5EF4-FFF2-40B4-BE49-F238E27FC236}">
                <a16:creationId xmlns="" xmlns:a16="http://schemas.microsoft.com/office/drawing/2014/main" id="{1A08F6B3-0ADA-4ECF-8D25-7DFE4A36411B}"/>
              </a:ext>
            </a:extLst>
          </p:cNvPr>
          <p:cNvSpPr>
            <a:spLocks noGrp="1"/>
          </p:cNvSpPr>
          <p:nvPr>
            <p:ph type="body" sz="quarter" idx="13" hasCustomPrompt="1"/>
          </p:nvPr>
        </p:nvSpPr>
        <p:spPr>
          <a:xfrm>
            <a:off x="6881206" y="2241515"/>
            <a:ext cx="4421856" cy="749047"/>
          </a:xfrm>
        </p:spPr>
        <p:txBody>
          <a:bodyPr>
            <a:normAutofit/>
          </a:bodyPr>
          <a:lstStyle>
            <a:lvl1pPr marL="0" indent="0" algn="l">
              <a:buNone/>
              <a:defRPr sz="2200">
                <a:solidFill>
                  <a:schemeClr val="tx2"/>
                </a:solidFill>
              </a:defRPr>
            </a:lvl1pPr>
            <a:lvl2pPr>
              <a:defRPr sz="1800"/>
            </a:lvl2pPr>
            <a:lvl3pPr>
              <a:defRPr sz="1800"/>
            </a:lvl3pPr>
            <a:lvl4pPr>
              <a:defRPr sz="1800"/>
            </a:lvl4pPr>
            <a:lvl5pPr>
              <a:defRPr sz="1800"/>
            </a:lvl5pPr>
          </a:lstStyle>
          <a:p>
            <a:pPr lvl="0"/>
            <a:r>
              <a:rPr lang="en-US" dirty="0"/>
              <a:t>Edit master text styles</a:t>
            </a:r>
          </a:p>
        </p:txBody>
      </p:sp>
      <p:sp>
        <p:nvSpPr>
          <p:cNvPr id="19" name="Graphic 15">
            <a:extLst>
              <a:ext uri="{FF2B5EF4-FFF2-40B4-BE49-F238E27FC236}">
                <a16:creationId xmlns="" xmlns:a16="http://schemas.microsoft.com/office/drawing/2014/main" id="{5CCECBFE-3C2B-4492-BCDA-1EFEB5E3E092}"/>
              </a:ext>
            </a:extLst>
          </p:cNvPr>
          <p:cNvSpPr/>
          <p:nvPr userDrawn="1"/>
        </p:nvSpPr>
        <p:spPr>
          <a:xfrm flipH="1">
            <a:off x="6980920" y="1947672"/>
            <a:ext cx="5220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
        <p:nvSpPr>
          <p:cNvPr id="20" name="Graphic 4">
            <a:extLst>
              <a:ext uri="{FF2B5EF4-FFF2-40B4-BE49-F238E27FC236}">
                <a16:creationId xmlns="" xmlns:a16="http://schemas.microsoft.com/office/drawing/2014/main" id="{3441B044-38F8-49ED-845B-5D926C811447}"/>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25991930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Section Layout">
    <p:spTree>
      <p:nvGrpSpPr>
        <p:cNvPr id="1" name=""/>
        <p:cNvGrpSpPr/>
        <p:nvPr/>
      </p:nvGrpSpPr>
      <p:grpSpPr>
        <a:xfrm>
          <a:off x="0" y="0"/>
          <a:ext cx="0" cy="0"/>
          <a:chOff x="0" y="0"/>
          <a:chExt cx="0" cy="0"/>
        </a:xfrm>
      </p:grpSpPr>
      <p:grpSp>
        <p:nvGrpSpPr>
          <p:cNvPr id="13" name="Graphic 1">
            <a:extLst>
              <a:ext uri="{FF2B5EF4-FFF2-40B4-BE49-F238E27FC236}">
                <a16:creationId xmlns="" xmlns:a16="http://schemas.microsoft.com/office/drawing/2014/main" id="{2C819B96-1084-49C3-82B7-229513AC2269}"/>
              </a:ext>
            </a:extLst>
          </p:cNvPr>
          <p:cNvGrpSpPr/>
          <p:nvPr/>
        </p:nvGrpSpPr>
        <p:grpSpPr>
          <a:xfrm>
            <a:off x="0" y="0"/>
            <a:ext cx="12192000" cy="6858000"/>
            <a:chOff x="0" y="0"/>
            <a:chExt cx="12192000" cy="6858000"/>
          </a:xfrm>
        </p:grpSpPr>
        <p:sp>
          <p:nvSpPr>
            <p:cNvPr id="16" name="Freeform: Shape 15">
              <a:extLst>
                <a:ext uri="{FF2B5EF4-FFF2-40B4-BE49-F238E27FC236}">
                  <a16:creationId xmlns="" xmlns:a16="http://schemas.microsoft.com/office/drawing/2014/main" id="{45765A4C-A810-4DB9-9186-CA21666D77CD}"/>
                </a:ext>
              </a:extLst>
            </p:cNvPr>
            <p:cNvSpPr/>
            <p:nvPr/>
          </p:nvSpPr>
          <p:spPr>
            <a:xfrm>
              <a:off x="-12700" y="-12700"/>
              <a:ext cx="12217400" cy="6883400"/>
            </a:xfrm>
            <a:custGeom>
              <a:avLst/>
              <a:gdLst>
                <a:gd name="connsiteX0" fmla="*/ 12700 w 12217400"/>
                <a:gd name="connsiteY0" fmla="*/ 12700 h 6883400"/>
                <a:gd name="connsiteX1" fmla="*/ 12700 w 12217400"/>
                <a:gd name="connsiteY1" fmla="*/ 6870700 h 6883400"/>
                <a:gd name="connsiteX2" fmla="*/ 12205970 w 12217400"/>
                <a:gd name="connsiteY2" fmla="*/ 6870700 h 6883400"/>
                <a:gd name="connsiteX3" fmla="*/ 12205970 w 12217400"/>
                <a:gd name="connsiteY3" fmla="*/ 12700 h 6883400"/>
                <a:gd name="connsiteX4" fmla="*/ 12700 w 122174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7400" h="6883400">
                  <a:moveTo>
                    <a:pt x="12700" y="12700"/>
                  </a:moveTo>
                  <a:lnTo>
                    <a:pt x="12700" y="6870700"/>
                  </a:lnTo>
                  <a:lnTo>
                    <a:pt x="12205970" y="6870700"/>
                  </a:lnTo>
                  <a:lnTo>
                    <a:pt x="12205970" y="12700"/>
                  </a:lnTo>
                  <a:lnTo>
                    <a:pt x="12700" y="12700"/>
                  </a:lnTo>
                  <a:close/>
                </a:path>
              </a:pathLst>
            </a:custGeom>
            <a:solidFill>
              <a:schemeClr val="accent6"/>
            </a:solidFill>
            <a:ln w="12700" cap="flat">
              <a:noFill/>
              <a:prstDash val="solid"/>
              <a:miter/>
            </a:ln>
          </p:spPr>
          <p:txBody>
            <a:bodyPr rtlCol="0" anchor="ctr"/>
            <a:lstStyle/>
            <a:p>
              <a:endParaRPr lang="ru-RU" dirty="0"/>
            </a:p>
          </p:txBody>
        </p:sp>
        <p:sp>
          <p:nvSpPr>
            <p:cNvPr id="17" name="Freeform: Shape 16">
              <a:extLst>
                <a:ext uri="{FF2B5EF4-FFF2-40B4-BE49-F238E27FC236}">
                  <a16:creationId xmlns="" xmlns:a16="http://schemas.microsoft.com/office/drawing/2014/main" id="{2758CCEA-6327-4FC9-8472-4E74DC77BAD5}"/>
                </a:ext>
              </a:extLst>
            </p:cNvPr>
            <p:cNvSpPr/>
            <p:nvPr/>
          </p:nvSpPr>
          <p:spPr>
            <a:xfrm>
              <a:off x="4178300"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endParaRPr lang="ru-RU" dirty="0"/>
            </a:p>
          </p:txBody>
        </p:sp>
      </p:grpSp>
      <p:sp>
        <p:nvSpPr>
          <p:cNvPr id="3" name="Slide Number Placeholder 2">
            <a:extLst>
              <a:ext uri="{FF2B5EF4-FFF2-40B4-BE49-F238E27FC236}">
                <a16:creationId xmlns="" xmlns:a16="http://schemas.microsoft.com/office/drawing/2014/main" id="{906ADBD7-8355-4951-B459-EC284BCE83AA}"/>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8" name="Text Placeholder 2">
            <a:extLst>
              <a:ext uri="{FF2B5EF4-FFF2-40B4-BE49-F238E27FC236}">
                <a16:creationId xmlns="" xmlns:a16="http://schemas.microsoft.com/office/drawing/2014/main" id="{03373955-AB5B-4186-8098-9DBA0AB2650E}"/>
              </a:ext>
            </a:extLst>
          </p:cNvPr>
          <p:cNvSpPr>
            <a:spLocks noGrp="1"/>
          </p:cNvSpPr>
          <p:nvPr>
            <p:ph type="body" idx="1" hasCustomPrompt="1"/>
          </p:nvPr>
        </p:nvSpPr>
        <p:spPr>
          <a:xfrm>
            <a:off x="774031" y="2993041"/>
            <a:ext cx="4365625" cy="454353"/>
          </a:xfrm>
        </p:spPr>
        <p:txBody>
          <a:bodyPr>
            <a:noAutofit/>
          </a:bodyPr>
          <a:lstStyle>
            <a:lvl1pPr marL="0" indent="0">
              <a:buNone/>
              <a:defRPr sz="27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Section 1 title</a:t>
            </a:r>
          </a:p>
        </p:txBody>
      </p:sp>
      <p:sp>
        <p:nvSpPr>
          <p:cNvPr id="10" name="Text Placeholder 2">
            <a:extLst>
              <a:ext uri="{FF2B5EF4-FFF2-40B4-BE49-F238E27FC236}">
                <a16:creationId xmlns="" xmlns:a16="http://schemas.microsoft.com/office/drawing/2014/main" id="{23A3472E-32B4-4CAD-B5D0-420AA3FB4CE3}"/>
              </a:ext>
            </a:extLst>
          </p:cNvPr>
          <p:cNvSpPr>
            <a:spLocks noGrp="1"/>
          </p:cNvSpPr>
          <p:nvPr>
            <p:ph type="body" idx="18" hasCustomPrompt="1"/>
          </p:nvPr>
        </p:nvSpPr>
        <p:spPr>
          <a:xfrm>
            <a:off x="6627120" y="2993041"/>
            <a:ext cx="4365625" cy="454353"/>
          </a:xfrm>
        </p:spPr>
        <p:txBody>
          <a:bodyPr>
            <a:noAutofit/>
          </a:bodyPr>
          <a:lstStyle>
            <a:lvl1pPr marL="0" indent="0">
              <a:buNone/>
              <a:defRPr sz="27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Section 2 title</a:t>
            </a:r>
          </a:p>
        </p:txBody>
      </p:sp>
      <p:sp>
        <p:nvSpPr>
          <p:cNvPr id="11" name="Text Placeholder 26">
            <a:extLst>
              <a:ext uri="{FF2B5EF4-FFF2-40B4-BE49-F238E27FC236}">
                <a16:creationId xmlns="" xmlns:a16="http://schemas.microsoft.com/office/drawing/2014/main" id="{1AEED068-3EA0-4BF4-875C-02473E9EB0CC}"/>
              </a:ext>
            </a:extLst>
          </p:cNvPr>
          <p:cNvSpPr>
            <a:spLocks noGrp="1"/>
          </p:cNvSpPr>
          <p:nvPr>
            <p:ph type="body" sz="quarter" idx="20"/>
          </p:nvPr>
        </p:nvSpPr>
        <p:spPr>
          <a:xfrm>
            <a:off x="774032" y="3563411"/>
            <a:ext cx="4365625" cy="2333625"/>
          </a:xfrm>
        </p:spPr>
        <p:txBody>
          <a:bodyPr>
            <a:normAutofit/>
          </a:bodyPr>
          <a:lstStyle>
            <a:lvl1pPr marL="180000" indent="-180000">
              <a:spcBef>
                <a:spcPts val="600"/>
              </a:spcBef>
              <a:buClr>
                <a:schemeClr val="bg2"/>
              </a:buClr>
              <a:buFont typeface="Wingdings" panose="05000000000000000000" pitchFamily="2" charset="2"/>
              <a:buChar char="§"/>
              <a:defRPr sz="1400">
                <a:solidFill>
                  <a:schemeClr val="bg1">
                    <a:lumMod val="7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smtClean="0"/>
              <a:t>Click to edit Master text styles</a:t>
            </a:r>
          </a:p>
        </p:txBody>
      </p:sp>
      <p:sp>
        <p:nvSpPr>
          <p:cNvPr id="12" name="Text Placeholder 26">
            <a:extLst>
              <a:ext uri="{FF2B5EF4-FFF2-40B4-BE49-F238E27FC236}">
                <a16:creationId xmlns="" xmlns:a16="http://schemas.microsoft.com/office/drawing/2014/main" id="{3590B9DA-A2DF-4AE1-9A98-C7B84F48C3A9}"/>
              </a:ext>
            </a:extLst>
          </p:cNvPr>
          <p:cNvSpPr>
            <a:spLocks noGrp="1"/>
          </p:cNvSpPr>
          <p:nvPr>
            <p:ph type="body" sz="quarter" idx="21"/>
          </p:nvPr>
        </p:nvSpPr>
        <p:spPr>
          <a:xfrm>
            <a:off x="6627121" y="3563411"/>
            <a:ext cx="4365625" cy="2333625"/>
          </a:xfrm>
        </p:spPr>
        <p:txBody>
          <a:bodyPr>
            <a:normAutofit/>
          </a:bodyPr>
          <a:lstStyle>
            <a:lvl1pPr marL="180000" indent="-180000">
              <a:spcBef>
                <a:spcPts val="600"/>
              </a:spcBef>
              <a:buClr>
                <a:schemeClr val="bg2"/>
              </a:buClr>
              <a:buFont typeface="Wingdings" panose="05000000000000000000" pitchFamily="2" charset="2"/>
              <a:buChar char="§"/>
              <a:defRPr sz="1400">
                <a:solidFill>
                  <a:schemeClr val="bg1">
                    <a:lumMod val="7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smtClean="0"/>
              <a:t>Click to edit Master text styles</a:t>
            </a:r>
          </a:p>
        </p:txBody>
      </p:sp>
      <p:sp>
        <p:nvSpPr>
          <p:cNvPr id="19" name="Graphic 4">
            <a:extLst>
              <a:ext uri="{FF2B5EF4-FFF2-40B4-BE49-F238E27FC236}">
                <a16:creationId xmlns="" xmlns:a16="http://schemas.microsoft.com/office/drawing/2014/main" id="{CC6E1909-954A-41BF-9CF4-2CB53F6862EF}"/>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20" name="Title 1">
            <a:extLst>
              <a:ext uri="{FF2B5EF4-FFF2-40B4-BE49-F238E27FC236}">
                <a16:creationId xmlns="" xmlns:a16="http://schemas.microsoft.com/office/drawing/2014/main" id="{9845E736-FB54-4B3D-821B-60C0AB9E1A53}"/>
              </a:ext>
            </a:extLst>
          </p:cNvPr>
          <p:cNvSpPr>
            <a:spLocks noGrp="1"/>
          </p:cNvSpPr>
          <p:nvPr>
            <p:ph type="title" hasCustomPrompt="1"/>
          </p:nvPr>
        </p:nvSpPr>
        <p:spPr>
          <a:xfrm>
            <a:off x="774032" y="1033272"/>
            <a:ext cx="5056083" cy="782638"/>
          </a:xfrm>
        </p:spPr>
        <p:txBody>
          <a:bodyPr>
            <a:normAutofit/>
          </a:bodyPr>
          <a:lstStyle>
            <a:lvl1pPr algn="l">
              <a:defRPr sz="4000" b="1">
                <a:solidFill>
                  <a:schemeClr val="bg1"/>
                </a:solidFill>
              </a:defRPr>
            </a:lvl1pPr>
          </a:lstStyle>
          <a:p>
            <a:r>
              <a:rPr lang="en-US" dirty="0"/>
              <a:t>COMPARISON</a:t>
            </a:r>
            <a:endParaRPr lang="ru-RU" dirty="0"/>
          </a:p>
        </p:txBody>
      </p:sp>
      <p:sp>
        <p:nvSpPr>
          <p:cNvPr id="21" name="Text Placeholder 17">
            <a:extLst>
              <a:ext uri="{FF2B5EF4-FFF2-40B4-BE49-F238E27FC236}">
                <a16:creationId xmlns="" xmlns:a16="http://schemas.microsoft.com/office/drawing/2014/main" id="{AFF98BA6-47F6-4796-B970-98EE605E8156}"/>
              </a:ext>
            </a:extLst>
          </p:cNvPr>
          <p:cNvSpPr>
            <a:spLocks noGrp="1"/>
          </p:cNvSpPr>
          <p:nvPr>
            <p:ph type="body" sz="quarter" idx="13" hasCustomPrompt="1"/>
          </p:nvPr>
        </p:nvSpPr>
        <p:spPr>
          <a:xfrm>
            <a:off x="774032" y="2221992"/>
            <a:ext cx="10218713" cy="665713"/>
          </a:xfrm>
        </p:spPr>
        <p:txBody>
          <a:bodyPr>
            <a:normAutofit/>
          </a:bodyPr>
          <a:lstStyle>
            <a:lvl1pPr marL="0" indent="0" algn="l">
              <a:buNone/>
              <a:defRPr sz="2200">
                <a:solidFill>
                  <a:schemeClr val="tx2"/>
                </a:solidFill>
              </a:defRPr>
            </a:lvl1pPr>
            <a:lvl2pPr>
              <a:defRPr sz="1800"/>
            </a:lvl2pPr>
            <a:lvl3pPr>
              <a:defRPr sz="1800"/>
            </a:lvl3pPr>
            <a:lvl4pPr>
              <a:defRPr sz="1800"/>
            </a:lvl4pPr>
            <a:lvl5pPr>
              <a:defRPr sz="1800"/>
            </a:lvl5pPr>
          </a:lstStyle>
          <a:p>
            <a:pPr lvl="0"/>
            <a:r>
              <a:rPr lang="en-US" dirty="0"/>
              <a:t>Edit master text styles</a:t>
            </a:r>
          </a:p>
        </p:txBody>
      </p:sp>
      <p:sp>
        <p:nvSpPr>
          <p:cNvPr id="18" name="Graphic 15">
            <a:extLst>
              <a:ext uri="{FF2B5EF4-FFF2-40B4-BE49-F238E27FC236}">
                <a16:creationId xmlns="" xmlns:a16="http://schemas.microsoft.com/office/drawing/2014/main" id="{5E78F6F2-1702-E74A-86B2-0C42A30F3378}"/>
              </a:ext>
            </a:extLst>
          </p:cNvPr>
          <p:cNvSpPr/>
          <p:nvPr userDrawn="1"/>
        </p:nvSpPr>
        <p:spPr>
          <a:xfrm>
            <a:off x="-11174" y="1947672"/>
            <a:ext cx="5274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34503723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hart Layout">
    <p:spTree>
      <p:nvGrpSpPr>
        <p:cNvPr id="1" name=""/>
        <p:cNvGrpSpPr/>
        <p:nvPr/>
      </p:nvGrpSpPr>
      <p:grpSpPr>
        <a:xfrm>
          <a:off x="0" y="0"/>
          <a:ext cx="0" cy="0"/>
          <a:chOff x="0" y="0"/>
          <a:chExt cx="0" cy="0"/>
        </a:xfrm>
      </p:grpSpPr>
      <p:grpSp>
        <p:nvGrpSpPr>
          <p:cNvPr id="13" name="Graphic 1">
            <a:extLst>
              <a:ext uri="{FF2B5EF4-FFF2-40B4-BE49-F238E27FC236}">
                <a16:creationId xmlns="" xmlns:a16="http://schemas.microsoft.com/office/drawing/2014/main" id="{2C819B96-1084-49C3-82B7-229513AC2269}"/>
              </a:ext>
            </a:extLst>
          </p:cNvPr>
          <p:cNvGrpSpPr/>
          <p:nvPr/>
        </p:nvGrpSpPr>
        <p:grpSpPr>
          <a:xfrm>
            <a:off x="-12700" y="-12700"/>
            <a:ext cx="12217400" cy="6883400"/>
            <a:chOff x="-12700" y="-12700"/>
            <a:chExt cx="12217400" cy="6883400"/>
          </a:xfrm>
        </p:grpSpPr>
        <p:sp>
          <p:nvSpPr>
            <p:cNvPr id="16" name="Freeform: Shape 15">
              <a:extLst>
                <a:ext uri="{FF2B5EF4-FFF2-40B4-BE49-F238E27FC236}">
                  <a16:creationId xmlns="" xmlns:a16="http://schemas.microsoft.com/office/drawing/2014/main" id="{45765A4C-A810-4DB9-9186-CA21666D77CD}"/>
                </a:ext>
              </a:extLst>
            </p:cNvPr>
            <p:cNvSpPr/>
            <p:nvPr/>
          </p:nvSpPr>
          <p:spPr>
            <a:xfrm>
              <a:off x="-12700" y="-12700"/>
              <a:ext cx="12217400" cy="6883400"/>
            </a:xfrm>
            <a:custGeom>
              <a:avLst/>
              <a:gdLst>
                <a:gd name="connsiteX0" fmla="*/ 12700 w 12217400"/>
                <a:gd name="connsiteY0" fmla="*/ 12700 h 6883400"/>
                <a:gd name="connsiteX1" fmla="*/ 12700 w 12217400"/>
                <a:gd name="connsiteY1" fmla="*/ 6870700 h 6883400"/>
                <a:gd name="connsiteX2" fmla="*/ 12205970 w 12217400"/>
                <a:gd name="connsiteY2" fmla="*/ 6870700 h 6883400"/>
                <a:gd name="connsiteX3" fmla="*/ 12205970 w 12217400"/>
                <a:gd name="connsiteY3" fmla="*/ 12700 h 6883400"/>
                <a:gd name="connsiteX4" fmla="*/ 12700 w 122174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7400" h="6883400">
                  <a:moveTo>
                    <a:pt x="12700" y="12700"/>
                  </a:moveTo>
                  <a:lnTo>
                    <a:pt x="12700" y="6870700"/>
                  </a:lnTo>
                  <a:lnTo>
                    <a:pt x="12205970" y="6870700"/>
                  </a:lnTo>
                  <a:lnTo>
                    <a:pt x="12205970" y="12700"/>
                  </a:lnTo>
                  <a:lnTo>
                    <a:pt x="12700" y="12700"/>
                  </a:lnTo>
                  <a:close/>
                </a:path>
              </a:pathLst>
            </a:custGeom>
            <a:solidFill>
              <a:schemeClr val="accent6"/>
            </a:solidFill>
            <a:ln w="12700" cap="flat">
              <a:noFill/>
              <a:prstDash val="solid"/>
              <a:miter/>
            </a:ln>
          </p:spPr>
          <p:txBody>
            <a:bodyPr rtlCol="0" anchor="ctr"/>
            <a:lstStyle/>
            <a:p>
              <a:endParaRPr lang="ru-RU" dirty="0"/>
            </a:p>
          </p:txBody>
        </p:sp>
        <p:sp>
          <p:nvSpPr>
            <p:cNvPr id="17" name="Freeform: Shape 16">
              <a:extLst>
                <a:ext uri="{FF2B5EF4-FFF2-40B4-BE49-F238E27FC236}">
                  <a16:creationId xmlns="" xmlns:a16="http://schemas.microsoft.com/office/drawing/2014/main" id="{2758CCEA-6327-4FC9-8472-4E74DC77BAD5}"/>
                </a:ext>
              </a:extLst>
            </p:cNvPr>
            <p:cNvSpPr/>
            <p:nvPr/>
          </p:nvSpPr>
          <p:spPr>
            <a:xfrm>
              <a:off x="542021"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endParaRPr lang="ru-RU" dirty="0"/>
            </a:p>
          </p:txBody>
        </p:sp>
      </p:grpSp>
      <p:sp>
        <p:nvSpPr>
          <p:cNvPr id="3" name="Slide Number Placeholder 2">
            <a:extLst>
              <a:ext uri="{FF2B5EF4-FFF2-40B4-BE49-F238E27FC236}">
                <a16:creationId xmlns="" xmlns:a16="http://schemas.microsoft.com/office/drawing/2014/main" id="{906ADBD7-8355-4951-B459-EC284BCE83AA}"/>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19" name="Graphic 4">
            <a:extLst>
              <a:ext uri="{FF2B5EF4-FFF2-40B4-BE49-F238E27FC236}">
                <a16:creationId xmlns="" xmlns:a16="http://schemas.microsoft.com/office/drawing/2014/main" id="{CC6E1909-954A-41BF-9CF4-2CB53F6862EF}"/>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18" name="Chart Placeholder 18">
            <a:extLst>
              <a:ext uri="{FF2B5EF4-FFF2-40B4-BE49-F238E27FC236}">
                <a16:creationId xmlns="" xmlns:a16="http://schemas.microsoft.com/office/drawing/2014/main" id="{68B512F2-EA3E-483F-B5D4-29DFD6C37B36}"/>
              </a:ext>
            </a:extLst>
          </p:cNvPr>
          <p:cNvSpPr>
            <a:spLocks noGrp="1"/>
          </p:cNvSpPr>
          <p:nvPr>
            <p:ph type="chart" sz="quarter" idx="32"/>
          </p:nvPr>
        </p:nvSpPr>
        <p:spPr>
          <a:xfrm>
            <a:off x="6096001" y="1246188"/>
            <a:ext cx="5170034" cy="4365625"/>
          </a:xfrm>
        </p:spPr>
        <p:txBody>
          <a:bodyPr anchor="ctr" anchorCtr="0">
            <a:normAutofit/>
          </a:bodyPr>
          <a:lstStyle>
            <a:lvl1pPr marL="0" indent="0" algn="ctr">
              <a:buNone/>
              <a:defRPr sz="1600">
                <a:solidFill>
                  <a:schemeClr val="tx1">
                    <a:lumMod val="50000"/>
                    <a:lumOff val="50000"/>
                  </a:schemeClr>
                </a:solidFill>
              </a:defRPr>
            </a:lvl1pPr>
          </a:lstStyle>
          <a:p>
            <a:r>
              <a:rPr lang="en-US" smtClean="0"/>
              <a:t>Click icon to add chart</a:t>
            </a:r>
            <a:endParaRPr lang="ru-RU" dirty="0"/>
          </a:p>
        </p:txBody>
      </p:sp>
      <p:sp>
        <p:nvSpPr>
          <p:cNvPr id="15" name="Title 1">
            <a:extLst>
              <a:ext uri="{FF2B5EF4-FFF2-40B4-BE49-F238E27FC236}">
                <a16:creationId xmlns="" xmlns:a16="http://schemas.microsoft.com/office/drawing/2014/main" id="{AD58E79F-20BB-644D-8C49-25B57E347DE6}"/>
              </a:ext>
            </a:extLst>
          </p:cNvPr>
          <p:cNvSpPr>
            <a:spLocks noGrp="1"/>
          </p:cNvSpPr>
          <p:nvPr>
            <p:ph type="title" hasCustomPrompt="1"/>
          </p:nvPr>
        </p:nvSpPr>
        <p:spPr>
          <a:xfrm>
            <a:off x="774032" y="1317173"/>
            <a:ext cx="2825496" cy="1524185"/>
          </a:xfrm>
        </p:spPr>
        <p:txBody>
          <a:bodyPr>
            <a:normAutofit/>
          </a:bodyPr>
          <a:lstStyle>
            <a:lvl1pPr algn="l">
              <a:defRPr sz="4000" b="1">
                <a:solidFill>
                  <a:schemeClr val="bg1"/>
                </a:solidFill>
              </a:defRPr>
            </a:lvl1pPr>
          </a:lstStyle>
          <a:p>
            <a:r>
              <a:rPr lang="en-US" dirty="0"/>
              <a:t>CHART</a:t>
            </a:r>
            <a:br>
              <a:rPr lang="en-US" dirty="0"/>
            </a:br>
            <a:r>
              <a:rPr lang="en-US" dirty="0"/>
              <a:t>SLIDE</a:t>
            </a:r>
            <a:endParaRPr lang="ru-RU" dirty="0"/>
          </a:p>
        </p:txBody>
      </p:sp>
      <p:sp>
        <p:nvSpPr>
          <p:cNvPr id="23" name="Text Placeholder 17">
            <a:extLst>
              <a:ext uri="{FF2B5EF4-FFF2-40B4-BE49-F238E27FC236}">
                <a16:creationId xmlns="" xmlns:a16="http://schemas.microsoft.com/office/drawing/2014/main" id="{EF8E92E6-C1C9-854A-93EE-FD201AF050FC}"/>
              </a:ext>
            </a:extLst>
          </p:cNvPr>
          <p:cNvSpPr>
            <a:spLocks noGrp="1"/>
          </p:cNvSpPr>
          <p:nvPr>
            <p:ph type="body" sz="quarter" idx="13" hasCustomPrompt="1"/>
          </p:nvPr>
        </p:nvSpPr>
        <p:spPr>
          <a:xfrm>
            <a:off x="774032" y="3198228"/>
            <a:ext cx="2825496" cy="2154741"/>
          </a:xfrm>
        </p:spPr>
        <p:txBody>
          <a:bodyPr>
            <a:normAutofit/>
          </a:bodyPr>
          <a:lstStyle>
            <a:lvl1pPr marL="0" indent="0" algn="l">
              <a:buNone/>
              <a:defRPr sz="2200">
                <a:solidFill>
                  <a:schemeClr val="tx2"/>
                </a:solidFill>
              </a:defRPr>
            </a:lvl1pPr>
            <a:lvl2pPr>
              <a:defRPr sz="1800"/>
            </a:lvl2pPr>
            <a:lvl3pPr>
              <a:defRPr sz="1800"/>
            </a:lvl3pPr>
            <a:lvl4pPr>
              <a:defRPr sz="1800"/>
            </a:lvl4pPr>
            <a:lvl5pPr>
              <a:defRPr sz="1800"/>
            </a:lvl5pPr>
          </a:lstStyle>
          <a:p>
            <a:pPr lvl="0"/>
            <a:r>
              <a:rPr lang="en-US" dirty="0"/>
              <a:t>Edit master text styles</a:t>
            </a:r>
          </a:p>
        </p:txBody>
      </p:sp>
      <p:sp>
        <p:nvSpPr>
          <p:cNvPr id="24" name="Graphic 15">
            <a:extLst>
              <a:ext uri="{FF2B5EF4-FFF2-40B4-BE49-F238E27FC236}">
                <a16:creationId xmlns="" xmlns:a16="http://schemas.microsoft.com/office/drawing/2014/main" id="{C1F625F0-F98F-D244-9020-86C86C287112}"/>
              </a:ext>
            </a:extLst>
          </p:cNvPr>
          <p:cNvSpPr/>
          <p:nvPr userDrawn="1"/>
        </p:nvSpPr>
        <p:spPr>
          <a:xfrm>
            <a:off x="-11173" y="2899869"/>
            <a:ext cx="2628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39814873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able Layout">
    <p:spTree>
      <p:nvGrpSpPr>
        <p:cNvPr id="1" name=""/>
        <p:cNvGrpSpPr/>
        <p:nvPr/>
      </p:nvGrpSpPr>
      <p:grpSpPr>
        <a:xfrm>
          <a:off x="0" y="0"/>
          <a:ext cx="0" cy="0"/>
          <a:chOff x="0" y="0"/>
          <a:chExt cx="0" cy="0"/>
        </a:xfrm>
      </p:grpSpPr>
      <p:grpSp>
        <p:nvGrpSpPr>
          <p:cNvPr id="13" name="Graphic 1">
            <a:extLst>
              <a:ext uri="{FF2B5EF4-FFF2-40B4-BE49-F238E27FC236}">
                <a16:creationId xmlns="" xmlns:a16="http://schemas.microsoft.com/office/drawing/2014/main" id="{2C819B96-1084-49C3-82B7-229513AC2269}"/>
              </a:ext>
            </a:extLst>
          </p:cNvPr>
          <p:cNvGrpSpPr/>
          <p:nvPr/>
        </p:nvGrpSpPr>
        <p:grpSpPr>
          <a:xfrm>
            <a:off x="0" y="0"/>
            <a:ext cx="12192000" cy="6858000"/>
            <a:chOff x="0" y="0"/>
            <a:chExt cx="12192000" cy="6858000"/>
          </a:xfrm>
        </p:grpSpPr>
        <p:sp>
          <p:nvSpPr>
            <p:cNvPr id="16" name="Freeform: Shape 15">
              <a:extLst>
                <a:ext uri="{FF2B5EF4-FFF2-40B4-BE49-F238E27FC236}">
                  <a16:creationId xmlns="" xmlns:a16="http://schemas.microsoft.com/office/drawing/2014/main" id="{45765A4C-A810-4DB9-9186-CA21666D77CD}"/>
                </a:ext>
              </a:extLst>
            </p:cNvPr>
            <p:cNvSpPr/>
            <p:nvPr/>
          </p:nvSpPr>
          <p:spPr>
            <a:xfrm>
              <a:off x="-12700" y="-12700"/>
              <a:ext cx="12217400" cy="6883400"/>
            </a:xfrm>
            <a:custGeom>
              <a:avLst/>
              <a:gdLst>
                <a:gd name="connsiteX0" fmla="*/ 12700 w 12217400"/>
                <a:gd name="connsiteY0" fmla="*/ 12700 h 6883400"/>
                <a:gd name="connsiteX1" fmla="*/ 12700 w 12217400"/>
                <a:gd name="connsiteY1" fmla="*/ 6870700 h 6883400"/>
                <a:gd name="connsiteX2" fmla="*/ 12205970 w 12217400"/>
                <a:gd name="connsiteY2" fmla="*/ 6870700 h 6883400"/>
                <a:gd name="connsiteX3" fmla="*/ 12205970 w 12217400"/>
                <a:gd name="connsiteY3" fmla="*/ 12700 h 6883400"/>
                <a:gd name="connsiteX4" fmla="*/ 12700 w 122174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7400" h="6883400">
                  <a:moveTo>
                    <a:pt x="12700" y="12700"/>
                  </a:moveTo>
                  <a:lnTo>
                    <a:pt x="12700" y="6870700"/>
                  </a:lnTo>
                  <a:lnTo>
                    <a:pt x="12205970" y="6870700"/>
                  </a:lnTo>
                  <a:lnTo>
                    <a:pt x="12205970" y="12700"/>
                  </a:lnTo>
                  <a:lnTo>
                    <a:pt x="12700" y="12700"/>
                  </a:lnTo>
                  <a:close/>
                </a:path>
              </a:pathLst>
            </a:custGeom>
            <a:solidFill>
              <a:schemeClr val="accent6"/>
            </a:solidFill>
            <a:ln w="12700" cap="flat">
              <a:noFill/>
              <a:prstDash val="solid"/>
              <a:miter/>
            </a:ln>
          </p:spPr>
          <p:txBody>
            <a:bodyPr rtlCol="0" anchor="ctr"/>
            <a:lstStyle/>
            <a:p>
              <a:endParaRPr lang="ru-RU" dirty="0"/>
            </a:p>
          </p:txBody>
        </p:sp>
        <p:sp>
          <p:nvSpPr>
            <p:cNvPr id="17" name="Freeform: Shape 16">
              <a:extLst>
                <a:ext uri="{FF2B5EF4-FFF2-40B4-BE49-F238E27FC236}">
                  <a16:creationId xmlns="" xmlns:a16="http://schemas.microsoft.com/office/drawing/2014/main" id="{2758CCEA-6327-4FC9-8472-4E74DC77BAD5}"/>
                </a:ext>
              </a:extLst>
            </p:cNvPr>
            <p:cNvSpPr/>
            <p:nvPr/>
          </p:nvSpPr>
          <p:spPr>
            <a:xfrm>
              <a:off x="4178300"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endParaRPr lang="ru-RU" dirty="0"/>
            </a:p>
          </p:txBody>
        </p:sp>
      </p:grpSp>
      <p:sp>
        <p:nvSpPr>
          <p:cNvPr id="3" name="Slide Number Placeholder 2">
            <a:extLst>
              <a:ext uri="{FF2B5EF4-FFF2-40B4-BE49-F238E27FC236}">
                <a16:creationId xmlns="" xmlns:a16="http://schemas.microsoft.com/office/drawing/2014/main" id="{906ADBD7-8355-4951-B459-EC284BCE83AA}"/>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19" name="Graphic 4">
            <a:extLst>
              <a:ext uri="{FF2B5EF4-FFF2-40B4-BE49-F238E27FC236}">
                <a16:creationId xmlns="" xmlns:a16="http://schemas.microsoft.com/office/drawing/2014/main" id="{CC6E1909-954A-41BF-9CF4-2CB53F6862EF}"/>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20" name="Title 1">
            <a:extLst>
              <a:ext uri="{FF2B5EF4-FFF2-40B4-BE49-F238E27FC236}">
                <a16:creationId xmlns="" xmlns:a16="http://schemas.microsoft.com/office/drawing/2014/main" id="{9845E736-FB54-4B3D-821B-60C0AB9E1A53}"/>
              </a:ext>
            </a:extLst>
          </p:cNvPr>
          <p:cNvSpPr>
            <a:spLocks noGrp="1"/>
          </p:cNvSpPr>
          <p:nvPr>
            <p:ph type="title" hasCustomPrompt="1"/>
          </p:nvPr>
        </p:nvSpPr>
        <p:spPr>
          <a:xfrm>
            <a:off x="774032" y="1317173"/>
            <a:ext cx="2825496" cy="1524185"/>
          </a:xfrm>
        </p:spPr>
        <p:txBody>
          <a:bodyPr>
            <a:normAutofit/>
          </a:bodyPr>
          <a:lstStyle>
            <a:lvl1pPr algn="l">
              <a:defRPr sz="4000" b="1">
                <a:solidFill>
                  <a:schemeClr val="bg1"/>
                </a:solidFill>
              </a:defRPr>
            </a:lvl1pPr>
          </a:lstStyle>
          <a:p>
            <a:r>
              <a:rPr lang="en-US" dirty="0"/>
              <a:t>TABLE</a:t>
            </a:r>
            <a:br>
              <a:rPr lang="en-US" dirty="0"/>
            </a:br>
            <a:r>
              <a:rPr lang="en-US" dirty="0"/>
              <a:t>SLIDE</a:t>
            </a:r>
            <a:endParaRPr lang="ru-RU" dirty="0"/>
          </a:p>
        </p:txBody>
      </p:sp>
      <p:sp>
        <p:nvSpPr>
          <p:cNvPr id="21" name="Text Placeholder 17">
            <a:extLst>
              <a:ext uri="{FF2B5EF4-FFF2-40B4-BE49-F238E27FC236}">
                <a16:creationId xmlns="" xmlns:a16="http://schemas.microsoft.com/office/drawing/2014/main" id="{AFF98BA6-47F6-4796-B970-98EE605E8156}"/>
              </a:ext>
            </a:extLst>
          </p:cNvPr>
          <p:cNvSpPr>
            <a:spLocks noGrp="1"/>
          </p:cNvSpPr>
          <p:nvPr>
            <p:ph type="body" sz="quarter" idx="13" hasCustomPrompt="1"/>
          </p:nvPr>
        </p:nvSpPr>
        <p:spPr>
          <a:xfrm>
            <a:off x="774032" y="3198228"/>
            <a:ext cx="2825496" cy="2154741"/>
          </a:xfrm>
        </p:spPr>
        <p:txBody>
          <a:bodyPr>
            <a:normAutofit/>
          </a:bodyPr>
          <a:lstStyle>
            <a:lvl1pPr marL="0" indent="0" algn="l">
              <a:buNone/>
              <a:defRPr sz="2200">
                <a:solidFill>
                  <a:schemeClr val="tx2"/>
                </a:solidFill>
              </a:defRPr>
            </a:lvl1pPr>
            <a:lvl2pPr>
              <a:defRPr sz="1800"/>
            </a:lvl2pPr>
            <a:lvl3pPr>
              <a:defRPr sz="1800"/>
            </a:lvl3pPr>
            <a:lvl4pPr>
              <a:defRPr sz="1800"/>
            </a:lvl4pPr>
            <a:lvl5pPr>
              <a:defRPr sz="1800"/>
            </a:lvl5pPr>
          </a:lstStyle>
          <a:p>
            <a:pPr lvl="0"/>
            <a:r>
              <a:rPr lang="en-US" dirty="0"/>
              <a:t>Edit master text styles</a:t>
            </a:r>
          </a:p>
        </p:txBody>
      </p:sp>
      <p:sp>
        <p:nvSpPr>
          <p:cNvPr id="22" name="Graphic 15">
            <a:extLst>
              <a:ext uri="{FF2B5EF4-FFF2-40B4-BE49-F238E27FC236}">
                <a16:creationId xmlns="" xmlns:a16="http://schemas.microsoft.com/office/drawing/2014/main" id="{C8EF6174-FF5D-41C2-BF6B-9D6ECB281A1D}"/>
              </a:ext>
            </a:extLst>
          </p:cNvPr>
          <p:cNvSpPr/>
          <p:nvPr userDrawn="1"/>
        </p:nvSpPr>
        <p:spPr>
          <a:xfrm>
            <a:off x="-11173" y="2899869"/>
            <a:ext cx="2628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
        <p:nvSpPr>
          <p:cNvPr id="18" name="Table Placeholder 17">
            <a:extLst>
              <a:ext uri="{FF2B5EF4-FFF2-40B4-BE49-F238E27FC236}">
                <a16:creationId xmlns="" xmlns:a16="http://schemas.microsoft.com/office/drawing/2014/main" id="{D45BCEDF-86BB-41E2-9F09-5D3014AD1C45}"/>
              </a:ext>
            </a:extLst>
          </p:cNvPr>
          <p:cNvSpPr>
            <a:spLocks noGrp="1"/>
          </p:cNvSpPr>
          <p:nvPr>
            <p:ph type="tbl" sz="quarter" idx="17"/>
          </p:nvPr>
        </p:nvSpPr>
        <p:spPr>
          <a:xfrm>
            <a:off x="4715791" y="1591499"/>
            <a:ext cx="6561138" cy="3761069"/>
          </a:xfrm>
        </p:spPr>
        <p:txBody>
          <a:bodyPr anchor="ctr" anchorCtr="0">
            <a:normAutofit/>
          </a:bodyPr>
          <a:lstStyle>
            <a:lvl1pPr marL="0" indent="0" algn="ctr">
              <a:buNone/>
              <a:defRPr sz="1600">
                <a:solidFill>
                  <a:schemeClr val="tx1">
                    <a:lumMod val="50000"/>
                    <a:lumOff val="50000"/>
                  </a:schemeClr>
                </a:solidFill>
              </a:defRPr>
            </a:lvl1pPr>
          </a:lstStyle>
          <a:p>
            <a:r>
              <a:rPr lang="en-US" smtClean="0"/>
              <a:t>Click icon to add table</a:t>
            </a:r>
            <a:endParaRPr lang="ru-RU" dirty="0"/>
          </a:p>
        </p:txBody>
      </p:sp>
    </p:spTree>
    <p:extLst>
      <p:ext uri="{BB962C8B-B14F-4D97-AF65-F5344CB8AC3E}">
        <p14:creationId xmlns:p14="http://schemas.microsoft.com/office/powerpoint/2010/main" val="2513773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mage and Title Slide">
    <p:bg>
      <p:bgPr>
        <a:solidFill>
          <a:schemeClr val="accent6"/>
        </a:solidFill>
        <a:effectLst/>
      </p:bgPr>
    </p:bg>
    <p:spTree>
      <p:nvGrpSpPr>
        <p:cNvPr id="1" name=""/>
        <p:cNvGrpSpPr/>
        <p:nvPr/>
      </p:nvGrpSpPr>
      <p:grpSpPr>
        <a:xfrm>
          <a:off x="0" y="0"/>
          <a:ext cx="0" cy="0"/>
          <a:chOff x="0" y="0"/>
          <a:chExt cx="0" cy="0"/>
        </a:xfrm>
      </p:grpSpPr>
      <p:sp>
        <p:nvSpPr>
          <p:cNvPr id="25" name="Picture Placeholder 24">
            <a:extLst>
              <a:ext uri="{FF2B5EF4-FFF2-40B4-BE49-F238E27FC236}">
                <a16:creationId xmlns="" xmlns:a16="http://schemas.microsoft.com/office/drawing/2014/main" id="{E694C388-14E9-4848-A715-72B7DC6AF548}"/>
              </a:ext>
            </a:extLst>
          </p:cNvPr>
          <p:cNvSpPr>
            <a:spLocks noGrp="1"/>
          </p:cNvSpPr>
          <p:nvPr>
            <p:ph type="pic" sz="quarter" idx="14"/>
          </p:nvPr>
        </p:nvSpPr>
        <p:spPr>
          <a:xfrm>
            <a:off x="12701" y="0"/>
            <a:ext cx="12161519" cy="6858000"/>
          </a:xfrm>
          <a:custGeom>
            <a:avLst/>
            <a:gdLst>
              <a:gd name="connsiteX0" fmla="*/ 12161519 w 12161519"/>
              <a:gd name="connsiteY0" fmla="*/ 638810 h 6858000"/>
              <a:gd name="connsiteX1" fmla="*/ 12161519 w 12161519"/>
              <a:gd name="connsiteY1" fmla="*/ 1922780 h 6858000"/>
              <a:gd name="connsiteX2" fmla="*/ 9531350 w 12161519"/>
              <a:gd name="connsiteY2" fmla="*/ 6858000 h 6858000"/>
              <a:gd name="connsiteX3" fmla="*/ 8846819 w 12161519"/>
              <a:gd name="connsiteY3" fmla="*/ 6858000 h 6858000"/>
              <a:gd name="connsiteX4" fmla="*/ 10704830 w 12161519"/>
              <a:gd name="connsiteY4" fmla="*/ 0 h 6858000"/>
              <a:gd name="connsiteX5" fmla="*/ 12161519 w 12161519"/>
              <a:gd name="connsiteY5" fmla="*/ 0 h 6858000"/>
              <a:gd name="connsiteX6" fmla="*/ 12161519 w 12161519"/>
              <a:gd name="connsiteY6" fmla="*/ 234950 h 6858000"/>
              <a:gd name="connsiteX7" fmla="*/ 8632190 w 12161519"/>
              <a:gd name="connsiteY7" fmla="*/ 6858000 h 6858000"/>
              <a:gd name="connsiteX8" fmla="*/ 7049770 w 12161519"/>
              <a:gd name="connsiteY8" fmla="*/ 6858000 h 6858000"/>
              <a:gd name="connsiteX9" fmla="*/ 5320030 w 12161519"/>
              <a:gd name="connsiteY9" fmla="*/ 0 h 6858000"/>
              <a:gd name="connsiteX10" fmla="*/ 10476230 w 12161519"/>
              <a:gd name="connsiteY10" fmla="*/ 0 h 6858000"/>
              <a:gd name="connsiteX11" fmla="*/ 6822440 w 12161519"/>
              <a:gd name="connsiteY11" fmla="*/ 6858000 h 6858000"/>
              <a:gd name="connsiteX12" fmla="*/ 1664970 w 12161519"/>
              <a:gd name="connsiteY12" fmla="*/ 6858000 h 6858000"/>
              <a:gd name="connsiteX13" fmla="*/ 3529330 w 12161519"/>
              <a:gd name="connsiteY13" fmla="*/ 0 h 6858000"/>
              <a:gd name="connsiteX14" fmla="*/ 5111750 w 12161519"/>
              <a:gd name="connsiteY14" fmla="*/ 0 h 6858000"/>
              <a:gd name="connsiteX15" fmla="*/ 1456690 w 12161519"/>
              <a:gd name="connsiteY15" fmla="*/ 6858000 h 6858000"/>
              <a:gd name="connsiteX16" fmla="*/ 0 w 12161519"/>
              <a:gd name="connsiteY16" fmla="*/ 6858000 h 6858000"/>
              <a:gd name="connsiteX17" fmla="*/ 0 w 12161519"/>
              <a:gd name="connsiteY17" fmla="*/ 6623050 h 6858000"/>
              <a:gd name="connsiteX18" fmla="*/ 2630170 w 12161519"/>
              <a:gd name="connsiteY18" fmla="*/ 0 h 6858000"/>
              <a:gd name="connsiteX19" fmla="*/ 3314700 w 12161519"/>
              <a:gd name="connsiteY19" fmla="*/ 0 h 6858000"/>
              <a:gd name="connsiteX20" fmla="*/ 0 w 12161519"/>
              <a:gd name="connsiteY20" fmla="*/ 6219190 h 6858000"/>
              <a:gd name="connsiteX21" fmla="*/ 0 w 12161519"/>
              <a:gd name="connsiteY21" fmla="*/ 493522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2161519" h="6858000">
                <a:moveTo>
                  <a:pt x="12161519" y="638810"/>
                </a:moveTo>
                <a:lnTo>
                  <a:pt x="12161519" y="1922780"/>
                </a:lnTo>
                <a:lnTo>
                  <a:pt x="9531350" y="6858000"/>
                </a:lnTo>
                <a:lnTo>
                  <a:pt x="8846819" y="6858000"/>
                </a:lnTo>
                <a:close/>
                <a:moveTo>
                  <a:pt x="10704830" y="0"/>
                </a:moveTo>
                <a:lnTo>
                  <a:pt x="12161519" y="0"/>
                </a:lnTo>
                <a:lnTo>
                  <a:pt x="12161519" y="234950"/>
                </a:lnTo>
                <a:lnTo>
                  <a:pt x="8632190" y="6858000"/>
                </a:lnTo>
                <a:lnTo>
                  <a:pt x="7049770" y="6858000"/>
                </a:lnTo>
                <a:close/>
                <a:moveTo>
                  <a:pt x="5320030" y="0"/>
                </a:moveTo>
                <a:lnTo>
                  <a:pt x="10476230" y="0"/>
                </a:lnTo>
                <a:lnTo>
                  <a:pt x="6822440" y="6858000"/>
                </a:lnTo>
                <a:lnTo>
                  <a:pt x="1664970" y="6858000"/>
                </a:lnTo>
                <a:close/>
                <a:moveTo>
                  <a:pt x="3529330" y="0"/>
                </a:moveTo>
                <a:lnTo>
                  <a:pt x="5111750" y="0"/>
                </a:lnTo>
                <a:lnTo>
                  <a:pt x="1456690" y="6858000"/>
                </a:lnTo>
                <a:lnTo>
                  <a:pt x="0" y="6858000"/>
                </a:lnTo>
                <a:lnTo>
                  <a:pt x="0" y="6623050"/>
                </a:lnTo>
                <a:close/>
                <a:moveTo>
                  <a:pt x="2630170" y="0"/>
                </a:moveTo>
                <a:lnTo>
                  <a:pt x="3314700" y="0"/>
                </a:lnTo>
                <a:lnTo>
                  <a:pt x="0" y="6219190"/>
                </a:lnTo>
                <a:lnTo>
                  <a:pt x="0" y="4935220"/>
                </a:lnTo>
                <a:close/>
              </a:path>
            </a:pathLst>
          </a:custGeom>
          <a:solidFill>
            <a:schemeClr val="bg1">
              <a:lumMod val="65000"/>
            </a:schemeClr>
          </a:solidFill>
        </p:spPr>
        <p:txBody>
          <a:bodyPr wrap="square" anchor="ctr" anchorCtr="0">
            <a:noAutofit/>
          </a:bodyPr>
          <a:lstStyle>
            <a:lvl1pPr marL="0" indent="0" algn="ctr">
              <a:buNone/>
              <a:defRPr sz="1400"/>
            </a:lvl1pPr>
          </a:lstStyle>
          <a:p>
            <a:r>
              <a:rPr lang="en-US" smtClean="0"/>
              <a:t>Click icon to add picture</a:t>
            </a:r>
            <a:endParaRPr lang="ru-RU" dirty="0"/>
          </a:p>
        </p:txBody>
      </p:sp>
      <p:sp>
        <p:nvSpPr>
          <p:cNvPr id="3" name="Slide Number Placeholder 2">
            <a:extLst>
              <a:ext uri="{FF2B5EF4-FFF2-40B4-BE49-F238E27FC236}">
                <a16:creationId xmlns="" xmlns:a16="http://schemas.microsoft.com/office/drawing/2014/main" id="{79D2C969-FCE5-427B-89DE-6A79722FB6FC}"/>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20" name="Title 1">
            <a:extLst>
              <a:ext uri="{FF2B5EF4-FFF2-40B4-BE49-F238E27FC236}">
                <a16:creationId xmlns="" xmlns:a16="http://schemas.microsoft.com/office/drawing/2014/main" id="{BFD7B55F-CFD3-4921-BB2A-B14EB4E36369}"/>
              </a:ext>
            </a:extLst>
          </p:cNvPr>
          <p:cNvSpPr>
            <a:spLocks noGrp="1"/>
          </p:cNvSpPr>
          <p:nvPr>
            <p:ph type="title" hasCustomPrompt="1"/>
          </p:nvPr>
        </p:nvSpPr>
        <p:spPr>
          <a:xfrm>
            <a:off x="774032" y="1033272"/>
            <a:ext cx="10514998" cy="782638"/>
          </a:xfrm>
        </p:spPr>
        <p:txBody>
          <a:bodyPr>
            <a:normAutofit/>
          </a:bodyPr>
          <a:lstStyle>
            <a:lvl1pPr algn="l">
              <a:defRPr sz="4000" b="1">
                <a:solidFill>
                  <a:schemeClr val="bg1"/>
                </a:solidFill>
              </a:defRPr>
            </a:lvl1pPr>
          </a:lstStyle>
          <a:p>
            <a:r>
              <a:rPr lang="en-US" dirty="0"/>
              <a:t>BIG IMAGE SLIDE</a:t>
            </a:r>
            <a:endParaRPr lang="ru-RU" dirty="0"/>
          </a:p>
        </p:txBody>
      </p:sp>
      <p:sp>
        <p:nvSpPr>
          <p:cNvPr id="21" name="Text Placeholder 17">
            <a:extLst>
              <a:ext uri="{FF2B5EF4-FFF2-40B4-BE49-F238E27FC236}">
                <a16:creationId xmlns="" xmlns:a16="http://schemas.microsoft.com/office/drawing/2014/main" id="{932204AA-73EE-4F85-898B-E747C5ACC051}"/>
              </a:ext>
            </a:extLst>
          </p:cNvPr>
          <p:cNvSpPr>
            <a:spLocks noGrp="1"/>
          </p:cNvSpPr>
          <p:nvPr>
            <p:ph type="body" sz="quarter" idx="13" hasCustomPrompt="1"/>
          </p:nvPr>
        </p:nvSpPr>
        <p:spPr>
          <a:xfrm>
            <a:off x="774032" y="1880794"/>
            <a:ext cx="10518598" cy="782639"/>
          </a:xfrm>
        </p:spPr>
        <p:txBody>
          <a:bodyPr>
            <a:normAutofit/>
          </a:bodyPr>
          <a:lstStyle>
            <a:lvl1pPr marL="0" indent="0" algn="l">
              <a:buNone/>
              <a:defRPr sz="2200">
                <a:solidFill>
                  <a:schemeClr val="tx2"/>
                </a:solidFill>
              </a:defRPr>
            </a:lvl1pPr>
            <a:lvl2pPr>
              <a:defRPr sz="1800"/>
            </a:lvl2pPr>
            <a:lvl3pPr>
              <a:defRPr sz="1800"/>
            </a:lvl3pPr>
            <a:lvl4pPr>
              <a:defRPr sz="1800"/>
            </a:lvl4pPr>
            <a:lvl5pPr>
              <a:defRPr sz="1800"/>
            </a:lvl5pPr>
          </a:lstStyle>
          <a:p>
            <a:pPr lvl="0"/>
            <a:r>
              <a:rPr lang="en-US" dirty="0"/>
              <a:t>Edit master text styles</a:t>
            </a:r>
          </a:p>
        </p:txBody>
      </p:sp>
      <p:sp>
        <p:nvSpPr>
          <p:cNvPr id="23" name="Graphic 4">
            <a:extLst>
              <a:ext uri="{FF2B5EF4-FFF2-40B4-BE49-F238E27FC236}">
                <a16:creationId xmlns="" xmlns:a16="http://schemas.microsoft.com/office/drawing/2014/main" id="{38541361-4795-490E-8165-B4A338F8231D}"/>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2" name="TextBox 1">
            <a:extLst>
              <a:ext uri="{FF2B5EF4-FFF2-40B4-BE49-F238E27FC236}">
                <a16:creationId xmlns="" xmlns:a16="http://schemas.microsoft.com/office/drawing/2014/main" id="{B72E78DA-7F75-294B-AECF-F02F6C41615D}"/>
              </a:ext>
            </a:extLst>
          </p:cNvPr>
          <p:cNvSpPr txBox="1"/>
          <p:nvPr userDrawn="1"/>
        </p:nvSpPr>
        <p:spPr>
          <a:xfrm>
            <a:off x="327546" y="3002507"/>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7612727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Media Layout">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25F5D581-F5B0-4701-B187-0D4FAB44900C}"/>
              </a:ext>
            </a:extLst>
          </p:cNvPr>
          <p:cNvSpPr/>
          <p:nvPr userDrawn="1"/>
        </p:nvSpPr>
        <p:spPr>
          <a:xfrm>
            <a:off x="0" y="0"/>
            <a:ext cx="12192000" cy="6858000"/>
          </a:xfrm>
          <a:prstGeom prst="rect">
            <a:avLst/>
          </a:prstGeom>
          <a:solidFill>
            <a:schemeClr val="accent6"/>
          </a:solidFill>
          <a:ln w="1270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endParaRPr lang="ru-RU" dirty="0"/>
          </a:p>
        </p:txBody>
      </p:sp>
      <p:sp>
        <p:nvSpPr>
          <p:cNvPr id="11" name="Freeform: Shape 10">
            <a:extLst>
              <a:ext uri="{FF2B5EF4-FFF2-40B4-BE49-F238E27FC236}">
                <a16:creationId xmlns="" xmlns:a16="http://schemas.microsoft.com/office/drawing/2014/main" id="{0E5F41AB-E2B9-45DD-B1C7-9F4DBA4946B9}"/>
              </a:ext>
            </a:extLst>
          </p:cNvPr>
          <p:cNvSpPr/>
          <p:nvPr userDrawn="1"/>
        </p:nvSpPr>
        <p:spPr>
          <a:xfrm>
            <a:off x="2445759"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endParaRPr lang="ru-RU" dirty="0"/>
          </a:p>
        </p:txBody>
      </p:sp>
      <p:sp>
        <p:nvSpPr>
          <p:cNvPr id="3" name="Slide Number Placeholder 2">
            <a:extLst>
              <a:ext uri="{FF2B5EF4-FFF2-40B4-BE49-F238E27FC236}">
                <a16:creationId xmlns="" xmlns:a16="http://schemas.microsoft.com/office/drawing/2014/main" id="{906ADBD7-8355-4951-B459-EC284BCE83AA}"/>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14" name="Title 1">
            <a:extLst>
              <a:ext uri="{FF2B5EF4-FFF2-40B4-BE49-F238E27FC236}">
                <a16:creationId xmlns="" xmlns:a16="http://schemas.microsoft.com/office/drawing/2014/main" id="{4510C334-F1CE-4CEF-ADC6-D1BADB9947D6}"/>
              </a:ext>
            </a:extLst>
          </p:cNvPr>
          <p:cNvSpPr>
            <a:spLocks noGrp="1"/>
          </p:cNvSpPr>
          <p:nvPr>
            <p:ph type="title" hasCustomPrompt="1"/>
          </p:nvPr>
        </p:nvSpPr>
        <p:spPr>
          <a:xfrm>
            <a:off x="838200" y="156579"/>
            <a:ext cx="10515600" cy="1325563"/>
          </a:xfrm>
        </p:spPr>
        <p:txBody>
          <a:bodyPr lIns="0" rIns="0"/>
          <a:lstStyle>
            <a:lvl1pPr algn="ctr">
              <a:defRPr>
                <a:solidFill>
                  <a:schemeClr val="bg1"/>
                </a:solidFill>
              </a:defRPr>
            </a:lvl1pPr>
          </a:lstStyle>
          <a:p>
            <a:r>
              <a:rPr lang="en-US" dirty="0"/>
              <a:t>VIDEO SLIDE</a:t>
            </a:r>
            <a:endParaRPr lang="ru-RU" dirty="0"/>
          </a:p>
        </p:txBody>
      </p:sp>
      <p:sp>
        <p:nvSpPr>
          <p:cNvPr id="16" name="Media Placeholder 7">
            <a:extLst>
              <a:ext uri="{FF2B5EF4-FFF2-40B4-BE49-F238E27FC236}">
                <a16:creationId xmlns="" xmlns:a16="http://schemas.microsoft.com/office/drawing/2014/main" id="{A11F77F4-4B16-4503-B9B6-AE22C686E3E3}"/>
              </a:ext>
            </a:extLst>
          </p:cNvPr>
          <p:cNvSpPr>
            <a:spLocks noGrp="1"/>
          </p:cNvSpPr>
          <p:nvPr>
            <p:ph type="media" sz="quarter" idx="17"/>
          </p:nvPr>
        </p:nvSpPr>
        <p:spPr>
          <a:xfrm>
            <a:off x="1395984" y="1497770"/>
            <a:ext cx="9400032" cy="4215384"/>
          </a:xfrm>
        </p:spPr>
        <p:txBody>
          <a:bodyPr anchor="ctr" anchorCtr="0">
            <a:normAutofit/>
          </a:bodyPr>
          <a:lstStyle>
            <a:lvl1pPr marL="0" indent="0" algn="ctr">
              <a:buNone/>
              <a:defRPr sz="1400">
                <a:solidFill>
                  <a:schemeClr val="bg1">
                    <a:lumMod val="75000"/>
                  </a:schemeClr>
                </a:solidFill>
              </a:defRPr>
            </a:lvl1pPr>
          </a:lstStyle>
          <a:p>
            <a:r>
              <a:rPr lang="en-US" smtClean="0"/>
              <a:t>Click icon to add media</a:t>
            </a:r>
            <a:endParaRPr lang="ru-RU" dirty="0"/>
          </a:p>
        </p:txBody>
      </p:sp>
      <p:sp>
        <p:nvSpPr>
          <p:cNvPr id="12" name="Graphic 4">
            <a:extLst>
              <a:ext uri="{FF2B5EF4-FFF2-40B4-BE49-F238E27FC236}">
                <a16:creationId xmlns="" xmlns:a16="http://schemas.microsoft.com/office/drawing/2014/main" id="{C7654E36-50FF-425E-B595-F3957610B5D8}"/>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23997382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sp>
        <p:nvSpPr>
          <p:cNvPr id="6" name="Slide Number Placeholder 5">
            <a:extLst>
              <a:ext uri="{FF2B5EF4-FFF2-40B4-BE49-F238E27FC236}">
                <a16:creationId xmlns="" xmlns:a16="http://schemas.microsoft.com/office/drawing/2014/main" id="{9475097E-EB08-4475-9112-275B8402794C}"/>
              </a:ext>
            </a:extLst>
          </p:cNvPr>
          <p:cNvSpPr>
            <a:spLocks noGrp="1"/>
          </p:cNvSpPr>
          <p:nvPr>
            <p:ph type="sldNum" sz="quarter" idx="4"/>
          </p:nvPr>
        </p:nvSpPr>
        <p:spPr>
          <a:xfrm>
            <a:off x="10730162" y="6002372"/>
            <a:ext cx="549442" cy="365125"/>
          </a:xfrm>
          <a:prstGeom prst="rect">
            <a:avLst/>
          </a:prstGeom>
        </p:spPr>
        <p:txBody>
          <a:bodyPr vert="horz" lIns="91440" tIns="45720" rIns="91440" bIns="45720" rtlCol="0" anchor="ctr"/>
          <a:lstStyle>
            <a:lvl1pPr algn="r">
              <a:defRPr sz="1400">
                <a:solidFill>
                  <a:schemeClr val="tx2"/>
                </a:solidFill>
                <a:latin typeface="+mn-lt"/>
              </a:defRPr>
            </a:lvl1pPr>
          </a:lstStyle>
          <a:p>
            <a:fld id="{D495E168-DA5E-4888-8D8A-92B118324C14}" type="slidenum">
              <a:rPr lang="ru-RU" smtClean="0"/>
              <a:pPr/>
              <a:t>‹#›</a:t>
            </a:fld>
            <a:endParaRPr lang="ru-RU" dirty="0"/>
          </a:p>
        </p:txBody>
      </p:sp>
      <p:sp>
        <p:nvSpPr>
          <p:cNvPr id="2" name="Title Placeholder 1">
            <a:extLst>
              <a:ext uri="{FF2B5EF4-FFF2-40B4-BE49-F238E27FC236}">
                <a16:creationId xmlns="" xmlns:a16="http://schemas.microsoft.com/office/drawing/2014/main" id="{A8DB6A3A-74E6-4FE2-8AD2-CEB07044718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ru-RU" dirty="0"/>
          </a:p>
        </p:txBody>
      </p:sp>
      <p:sp>
        <p:nvSpPr>
          <p:cNvPr id="3" name="Text Placeholder 2">
            <a:extLst>
              <a:ext uri="{FF2B5EF4-FFF2-40B4-BE49-F238E27FC236}">
                <a16:creationId xmlns="" xmlns:a16="http://schemas.microsoft.com/office/drawing/2014/main" id="{2C0128AA-FDF4-4DD5-A009-3C58D24570F2}"/>
              </a:ext>
            </a:extLst>
          </p:cNvPr>
          <p:cNvSpPr>
            <a:spLocks noGrp="1"/>
          </p:cNvSpPr>
          <p:nvPr>
            <p:ph type="body" idx="1"/>
          </p:nvPr>
        </p:nvSpPr>
        <p:spPr>
          <a:xfrm>
            <a:off x="838200" y="1825625"/>
            <a:ext cx="10515600" cy="4048274"/>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ru-RU" dirty="0"/>
          </a:p>
        </p:txBody>
      </p:sp>
      <p:sp>
        <p:nvSpPr>
          <p:cNvPr id="4" name="Date Placeholder 3">
            <a:extLst>
              <a:ext uri="{FF2B5EF4-FFF2-40B4-BE49-F238E27FC236}">
                <a16:creationId xmlns="" xmlns:a16="http://schemas.microsoft.com/office/drawing/2014/main" id="{BB1C2DC0-7E13-4A66-9F9B-371BA9C6E4F1}"/>
              </a:ext>
            </a:extLst>
          </p:cNvPr>
          <p:cNvSpPr>
            <a:spLocks noGrp="1"/>
          </p:cNvSpPr>
          <p:nvPr>
            <p:ph type="dt" sz="half" idx="2"/>
          </p:nvPr>
        </p:nvSpPr>
        <p:spPr>
          <a:xfrm>
            <a:off x="4724400" y="6002372"/>
            <a:ext cx="2743200" cy="365125"/>
          </a:xfrm>
          <a:prstGeom prst="rect">
            <a:avLst/>
          </a:prstGeom>
        </p:spPr>
        <p:txBody>
          <a:bodyPr vert="horz" lIns="91440" tIns="45720" rIns="91440" bIns="45720" rtlCol="0" anchor="ctr"/>
          <a:lstStyle>
            <a:lvl1pPr algn="ctr">
              <a:defRPr sz="1400">
                <a:solidFill>
                  <a:schemeClr val="bg2"/>
                </a:solidFill>
              </a:defRPr>
            </a:lvl1pPr>
          </a:lstStyle>
          <a:p>
            <a:r>
              <a:rPr lang="ru-RU" dirty="0"/>
              <a:t>MM.DD.20XX</a:t>
            </a:r>
          </a:p>
        </p:txBody>
      </p:sp>
      <p:sp>
        <p:nvSpPr>
          <p:cNvPr id="11" name="Footer Placeholder 4">
            <a:extLst>
              <a:ext uri="{FF2B5EF4-FFF2-40B4-BE49-F238E27FC236}">
                <a16:creationId xmlns="" xmlns:a16="http://schemas.microsoft.com/office/drawing/2014/main" id="{1F296578-6D40-435B-861E-0904DDC10B7C}"/>
              </a:ext>
            </a:extLst>
          </p:cNvPr>
          <p:cNvSpPr>
            <a:spLocks noGrp="1"/>
          </p:cNvSpPr>
          <p:nvPr>
            <p:ph type="ftr" sz="quarter" idx="3"/>
          </p:nvPr>
        </p:nvSpPr>
        <p:spPr>
          <a:xfrm>
            <a:off x="838200" y="6002372"/>
            <a:ext cx="3398763" cy="365125"/>
          </a:xfrm>
          <a:prstGeom prst="rect">
            <a:avLst/>
          </a:prstGeom>
        </p:spPr>
        <p:txBody>
          <a:bodyPr vert="horz" lIns="91440" tIns="45720" rIns="91440" bIns="45720" rtlCol="0" anchor="ctr"/>
          <a:lstStyle>
            <a:lvl1pPr algn="l">
              <a:defRPr sz="1400">
                <a:solidFill>
                  <a:schemeClr val="bg2"/>
                </a:solidFill>
              </a:defRPr>
            </a:lvl1pPr>
          </a:lstStyle>
          <a:p>
            <a:r>
              <a:rPr lang="en-US" dirty="0"/>
              <a:t>ADD A FOOTER</a:t>
            </a:r>
            <a:endParaRPr lang="ru-RU" dirty="0"/>
          </a:p>
        </p:txBody>
      </p:sp>
    </p:spTree>
    <p:extLst>
      <p:ext uri="{BB962C8B-B14F-4D97-AF65-F5344CB8AC3E}">
        <p14:creationId xmlns:p14="http://schemas.microsoft.com/office/powerpoint/2010/main" val="3223999130"/>
      </p:ext>
    </p:extLst>
  </p:cSld>
  <p:clrMap bg1="lt1" tx1="dk1" bg2="lt2" tx2="dk2" accent1="accent1" accent2="accent2" accent3="accent3" accent4="accent4" accent5="accent5" accent6="accent6" hlink="hlink" folHlink="folHlink"/>
  <p:sldLayoutIdLst>
    <p:sldLayoutId id="2147483689" r:id="rId1"/>
    <p:sldLayoutId id="2147483677" r:id="rId2"/>
    <p:sldLayoutId id="2147483678" r:id="rId3"/>
    <p:sldLayoutId id="2147483679" r:id="rId4"/>
    <p:sldLayoutId id="2147483681" r:id="rId5"/>
    <p:sldLayoutId id="2147483690" r:id="rId6"/>
    <p:sldLayoutId id="2147483691" r:id="rId7"/>
    <p:sldLayoutId id="2147483684" r:id="rId8"/>
    <p:sldLayoutId id="2147483685" r:id="rId9"/>
    <p:sldLayoutId id="2147483692" r:id="rId10"/>
    <p:sldLayoutId id="2147483693" r:id="rId11"/>
    <p:sldLayoutId id="2147483694" r:id="rId12"/>
    <p:sldLayoutId id="2147483697" r:id="rId13"/>
    <p:sldLayoutId id="2147483698" r:id="rId14"/>
    <p:sldLayoutId id="2147483699" r:id="rId15"/>
    <p:sldLayoutId id="2147483701" r:id="rId16"/>
    <p:sldLayoutId id="2147483700" r:id="rId17"/>
    <p:sldLayoutId id="2147483687" r:id="rId18"/>
    <p:sldLayoutId id="2147483696" r:id="rId19"/>
    <p:sldLayoutId id="2147483688" r:id="rId20"/>
  </p:sldLayoutIdLst>
  <p:hf hdr="0" dt="0"/>
  <p:txStyles>
    <p:titleStyle>
      <a:lvl1pPr algn="l" defTabSz="914400" rtl="0" eaLnBrk="1" latinLnBrk="0" hangingPunct="1">
        <a:lnSpc>
          <a:spcPct val="90000"/>
        </a:lnSpc>
        <a:spcBef>
          <a:spcPct val="0"/>
        </a:spcBef>
        <a:buNone/>
        <a:defRPr sz="4000" b="1"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572" userDrawn="1">
          <p15:clr>
            <a:srgbClr val="F26B43"/>
          </p15:clr>
        </p15:guide>
        <p15:guide id="2" pos="574" userDrawn="1">
          <p15:clr>
            <a:srgbClr val="F26B43"/>
          </p15:clr>
        </p15:guide>
        <p15:guide id="3" pos="7106" userDrawn="1">
          <p15:clr>
            <a:srgbClr val="F26B43"/>
          </p15:clr>
        </p15:guide>
        <p15:guide id="4" orient="horz" pos="3748" userDrawn="1">
          <p15:clr>
            <a:srgbClr val="F26B43"/>
          </p15:clr>
        </p15:guide>
        <p15:guide id="5" pos="4407" userDrawn="1">
          <p15:clr>
            <a:srgbClr val="F26B43"/>
          </p15:clr>
        </p15:guide>
        <p15:guide id="6" pos="3273" userDrawn="1">
          <p15:clr>
            <a:srgbClr val="F26B43"/>
          </p15:clr>
        </p15:guide>
        <p15:guide id="7" pos="3840" userDrawn="1">
          <p15:clr>
            <a:srgbClr val="F26B43"/>
          </p15:clr>
        </p15:guide>
        <p15:guide id="8"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alpha val="99000"/>
          </a:schemeClr>
        </a:solidFill>
        <a:effectLst/>
      </p:bgPr>
    </p:bg>
    <p:spTree>
      <p:nvGrpSpPr>
        <p:cNvPr id="1" name=""/>
        <p:cNvGrpSpPr/>
        <p:nvPr/>
      </p:nvGrpSpPr>
      <p:grpSpPr>
        <a:xfrm>
          <a:off x="0" y="0"/>
          <a:ext cx="0" cy="0"/>
          <a:chOff x="0" y="0"/>
          <a:chExt cx="0" cy="0"/>
        </a:xfrm>
      </p:grpSpPr>
      <p:pic>
        <p:nvPicPr>
          <p:cNvPr id="19" name="Picture Placeholder 18">
            <a:extLst>
              <a:ext uri="{FF2B5EF4-FFF2-40B4-BE49-F238E27FC236}">
                <a16:creationId xmlns="" xmlns:a16="http://schemas.microsoft.com/office/drawing/2014/main" id="{873751CF-C490-45B5-B248-BF86A59ECF2E}"/>
              </a:ext>
            </a:extLst>
          </p:cNvPr>
          <p:cNvPicPr>
            <a:picLocks noGrp="1" noChangeAspect="1"/>
          </p:cNvPicPr>
          <p:nvPr>
            <p:ph type="pic" sz="quarter" idx="22"/>
          </p:nvPr>
        </p:nvPicPr>
        <p:blipFill>
          <a:blip r:embed="rId2">
            <a:extLst>
              <a:ext uri="{28A0092B-C50C-407E-A947-70E740481C1C}">
                <a14:useLocalDpi xmlns:a14="http://schemas.microsoft.com/office/drawing/2010/main" val="0"/>
              </a:ext>
            </a:extLst>
          </a:blip>
          <a:stretch>
            <a:fillRect/>
          </a:stretch>
        </p:blipFill>
        <p:spPr>
          <a:xfrm>
            <a:off x="2812469" y="1029731"/>
            <a:ext cx="9376356" cy="4688178"/>
          </a:xfrm>
        </p:spPr>
      </p:pic>
      <p:sp>
        <p:nvSpPr>
          <p:cNvPr id="2" name="Title 1">
            <a:extLst>
              <a:ext uri="{FF2B5EF4-FFF2-40B4-BE49-F238E27FC236}">
                <a16:creationId xmlns="" xmlns:a16="http://schemas.microsoft.com/office/drawing/2014/main" id="{F56E9371-6E05-45E0-803B-4C39AC28CC69}"/>
              </a:ext>
            </a:extLst>
          </p:cNvPr>
          <p:cNvSpPr>
            <a:spLocks noGrp="1"/>
          </p:cNvSpPr>
          <p:nvPr>
            <p:ph type="title"/>
          </p:nvPr>
        </p:nvSpPr>
        <p:spPr/>
        <p:txBody>
          <a:bodyPr/>
          <a:lstStyle/>
          <a:p>
            <a:r>
              <a:rPr lang="en-US" dirty="0" smtClean="0">
                <a:solidFill>
                  <a:srgbClr val="FF0000"/>
                </a:solidFill>
              </a:rPr>
              <a:t>EQUIFAX</a:t>
            </a:r>
            <a:r>
              <a:rPr lang="en-US" dirty="0"/>
              <a:t/>
            </a:r>
            <a:br>
              <a:rPr lang="en-US" dirty="0"/>
            </a:br>
            <a:r>
              <a:rPr lang="en-US" dirty="0" smtClean="0">
                <a:solidFill>
                  <a:srgbClr val="FF0000"/>
                </a:solidFill>
              </a:rPr>
              <a:t>Breach</a:t>
            </a:r>
            <a:endParaRPr lang="ru-RU" dirty="0">
              <a:solidFill>
                <a:srgbClr val="FF0000"/>
              </a:solidFill>
            </a:endParaRPr>
          </a:p>
        </p:txBody>
      </p:sp>
      <p:sp>
        <p:nvSpPr>
          <p:cNvPr id="3" name="Text Placeholder 2">
            <a:extLst>
              <a:ext uri="{FF2B5EF4-FFF2-40B4-BE49-F238E27FC236}">
                <a16:creationId xmlns="" xmlns:a16="http://schemas.microsoft.com/office/drawing/2014/main" id="{E0A0FE25-038A-4A14-B11A-432FECB7FA1E}"/>
              </a:ext>
            </a:extLst>
          </p:cNvPr>
          <p:cNvSpPr>
            <a:spLocks noGrp="1"/>
          </p:cNvSpPr>
          <p:nvPr>
            <p:ph type="body" sz="quarter" idx="13"/>
          </p:nvPr>
        </p:nvSpPr>
        <p:spPr/>
        <p:txBody>
          <a:bodyPr/>
          <a:lstStyle/>
          <a:p>
            <a:r>
              <a:rPr lang="en-US" dirty="0">
                <a:solidFill>
                  <a:schemeClr val="bg1"/>
                </a:solidFill>
              </a:rPr>
              <a:t>Presentation</a:t>
            </a:r>
            <a:r>
              <a:rPr lang="en-US" dirty="0"/>
              <a:t/>
            </a:r>
            <a:br>
              <a:rPr lang="en-US" dirty="0"/>
            </a:br>
            <a:r>
              <a:rPr lang="en-US" dirty="0" smtClean="0">
                <a:solidFill>
                  <a:schemeClr val="bg1"/>
                </a:solidFill>
              </a:rPr>
              <a:t>Amos </a:t>
            </a:r>
            <a:r>
              <a:rPr lang="en-US" dirty="0" err="1" smtClean="0">
                <a:solidFill>
                  <a:schemeClr val="bg1"/>
                </a:solidFill>
              </a:rPr>
              <a:t>Sejour</a:t>
            </a:r>
            <a:endParaRPr lang="ru-RU" dirty="0">
              <a:solidFill>
                <a:schemeClr val="bg1"/>
              </a:solidFill>
            </a:endParaRPr>
          </a:p>
        </p:txBody>
      </p:sp>
      <p:sp>
        <p:nvSpPr>
          <p:cNvPr id="5" name="Text Placeholder 4">
            <a:extLst>
              <a:ext uri="{FF2B5EF4-FFF2-40B4-BE49-F238E27FC236}">
                <a16:creationId xmlns="" xmlns:a16="http://schemas.microsoft.com/office/drawing/2014/main" id="{030A1A89-FE18-44C6-B3EE-49541CB85077}"/>
              </a:ext>
            </a:extLst>
          </p:cNvPr>
          <p:cNvSpPr>
            <a:spLocks noGrp="1"/>
          </p:cNvSpPr>
          <p:nvPr>
            <p:ph type="body" sz="quarter" idx="20"/>
          </p:nvPr>
        </p:nvSpPr>
        <p:spPr/>
        <p:txBody>
          <a:bodyPr/>
          <a:lstStyle/>
          <a:p>
            <a:r>
              <a:rPr lang="en-US" dirty="0" smtClean="0"/>
              <a:t>May</a:t>
            </a:r>
            <a:endParaRPr lang="ru-RU" dirty="0"/>
          </a:p>
        </p:txBody>
      </p:sp>
      <p:sp>
        <p:nvSpPr>
          <p:cNvPr id="4" name="Text Placeholder 3">
            <a:extLst>
              <a:ext uri="{FF2B5EF4-FFF2-40B4-BE49-F238E27FC236}">
                <a16:creationId xmlns="" xmlns:a16="http://schemas.microsoft.com/office/drawing/2014/main" id="{C83697A7-775B-4995-AFA7-E4B1B1C1C8F8}"/>
              </a:ext>
            </a:extLst>
          </p:cNvPr>
          <p:cNvSpPr>
            <a:spLocks noGrp="1"/>
          </p:cNvSpPr>
          <p:nvPr>
            <p:ph type="body" sz="quarter" idx="21"/>
          </p:nvPr>
        </p:nvSpPr>
        <p:spPr/>
        <p:txBody>
          <a:bodyPr/>
          <a:lstStyle/>
          <a:p>
            <a:r>
              <a:rPr lang="en-US" dirty="0" smtClean="0"/>
              <a:t>2022</a:t>
            </a:r>
            <a:endParaRPr lang="ru-RU" dirty="0"/>
          </a:p>
        </p:txBody>
      </p:sp>
    </p:spTree>
    <p:extLst>
      <p:ext uri="{BB962C8B-B14F-4D97-AF65-F5344CB8AC3E}">
        <p14:creationId xmlns:p14="http://schemas.microsoft.com/office/powerpoint/2010/main" val="3610506880"/>
      </p:ext>
    </p:extLst>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 xmlns:a16="http://schemas.microsoft.com/office/drawing/2014/main" id="{0719E0E7-CFBA-48B5-AA1B-EA5B887F6650}"/>
              </a:ext>
            </a:extLst>
          </p:cNvPr>
          <p:cNvSpPr>
            <a:spLocks noGrp="1"/>
          </p:cNvSpPr>
          <p:nvPr>
            <p:ph type="title"/>
          </p:nvPr>
        </p:nvSpPr>
        <p:spPr bwMode="grayWhite">
          <a:xfrm>
            <a:off x="296562" y="1033272"/>
            <a:ext cx="11228173" cy="782638"/>
          </a:xfrm>
        </p:spPr>
        <p:txBody>
          <a:bodyPr>
            <a:normAutofit fontScale="90000"/>
          </a:bodyPr>
          <a:lstStyle/>
          <a:p>
            <a:r>
              <a:rPr lang="en-US" dirty="0"/>
              <a:t>What strategies should adopt by Equifax</a:t>
            </a:r>
          </a:p>
        </p:txBody>
      </p:sp>
      <p:sp>
        <p:nvSpPr>
          <p:cNvPr id="2" name="Slide Number Placeholder 1">
            <a:extLst>
              <a:ext uri="{FF2B5EF4-FFF2-40B4-BE49-F238E27FC236}">
                <a16:creationId xmlns="" xmlns:a16="http://schemas.microsoft.com/office/drawing/2014/main" id="{7D609542-DD6D-4EC5-B1B2-054C2BE79B96}"/>
              </a:ext>
            </a:extLst>
          </p:cNvPr>
          <p:cNvSpPr>
            <a:spLocks noGrp="1"/>
          </p:cNvSpPr>
          <p:nvPr>
            <p:ph type="sldNum" sz="quarter" idx="10"/>
          </p:nvPr>
        </p:nvSpPr>
        <p:spPr bwMode="grayWhite"/>
        <p:txBody>
          <a:bodyPr/>
          <a:lstStyle/>
          <a:p>
            <a:fld id="{D495E168-DA5E-4888-8D8A-92B118324C14}" type="slidenum">
              <a:rPr lang="ru-RU" smtClean="0"/>
              <a:pPr/>
              <a:t>10</a:t>
            </a:fld>
            <a:endParaRPr lang="ru-RU" dirty="0"/>
          </a:p>
        </p:txBody>
      </p:sp>
      <p:sp>
        <p:nvSpPr>
          <p:cNvPr id="10" name="Text Placeholder 3">
            <a:extLst>
              <a:ext uri="{FF2B5EF4-FFF2-40B4-BE49-F238E27FC236}">
                <a16:creationId xmlns="" xmlns:a16="http://schemas.microsoft.com/office/drawing/2014/main" id="{DCA4BA4B-DB5E-418C-8309-2ED941800B3E}"/>
              </a:ext>
            </a:extLst>
          </p:cNvPr>
          <p:cNvSpPr>
            <a:spLocks noGrp="1"/>
          </p:cNvSpPr>
          <p:nvPr>
            <p:ph type="body" idx="1"/>
          </p:nvPr>
        </p:nvSpPr>
        <p:spPr bwMode="grayWhite">
          <a:xfrm>
            <a:off x="1478366" y="2649807"/>
            <a:ext cx="4432282" cy="586929"/>
          </a:xfrm>
        </p:spPr>
        <p:txBody>
          <a:bodyPr/>
          <a:lstStyle/>
          <a:p>
            <a:r>
              <a:rPr lang="en-US" sz="2400" dirty="0" smtClean="0"/>
              <a:t>Offense Security</a:t>
            </a:r>
            <a:endParaRPr lang="ru-RU" sz="2400" dirty="0"/>
          </a:p>
        </p:txBody>
      </p:sp>
      <p:sp>
        <p:nvSpPr>
          <p:cNvPr id="11" name="Text Placeholder 3">
            <a:extLst>
              <a:ext uri="{FF2B5EF4-FFF2-40B4-BE49-F238E27FC236}">
                <a16:creationId xmlns="" xmlns:a16="http://schemas.microsoft.com/office/drawing/2014/main" id="{DCA4BA4B-DB5E-418C-8309-2ED941800B3E}"/>
              </a:ext>
            </a:extLst>
          </p:cNvPr>
          <p:cNvSpPr>
            <a:spLocks noGrp="1"/>
          </p:cNvSpPr>
          <p:nvPr>
            <p:ph type="body" idx="1"/>
          </p:nvPr>
        </p:nvSpPr>
        <p:spPr bwMode="grayWhite">
          <a:xfrm>
            <a:off x="963826" y="3236736"/>
            <a:ext cx="10008973" cy="2765636"/>
          </a:xfrm>
        </p:spPr>
        <p:txBody>
          <a:bodyPr/>
          <a:lstStyle/>
          <a:p>
            <a:r>
              <a:rPr lang="en-US" sz="2000" dirty="0" smtClean="0"/>
              <a:t>Offensive </a:t>
            </a:r>
            <a:r>
              <a:rPr lang="en-US" sz="2000" dirty="0"/>
              <a:t>security seeks out the problem or vulnerability through ethical hacking and finds a solution to disable the </a:t>
            </a:r>
            <a:r>
              <a:rPr lang="en-US" sz="2000" dirty="0" smtClean="0"/>
              <a:t>operation</a:t>
            </a:r>
          </a:p>
          <a:p>
            <a:pPr marL="342900" indent="-342900">
              <a:buFont typeface="Arial" panose="020B0604020202020204" pitchFamily="34" charset="0"/>
              <a:buChar char="•"/>
            </a:pPr>
            <a:endParaRPr lang="en-US" sz="1700" dirty="0"/>
          </a:p>
          <a:p>
            <a:pPr marL="342900" indent="-342900">
              <a:buFont typeface="Arial" panose="020B0604020202020204" pitchFamily="34" charset="0"/>
              <a:buChar char="•"/>
            </a:pPr>
            <a:r>
              <a:rPr lang="en-US" sz="1700" dirty="0" smtClean="0"/>
              <a:t>Pentest</a:t>
            </a:r>
          </a:p>
          <a:p>
            <a:pPr marL="800100" lvl="1" indent="-342900">
              <a:buFont typeface="Arial" panose="020B0604020202020204" pitchFamily="34" charset="0"/>
              <a:buChar char="•"/>
            </a:pPr>
            <a:r>
              <a:rPr lang="en-US" sz="1700" dirty="0" smtClean="0"/>
              <a:t>Inside</a:t>
            </a:r>
          </a:p>
          <a:p>
            <a:pPr marL="800100" lvl="1" indent="-342900">
              <a:buFont typeface="Arial" panose="020B0604020202020204" pitchFamily="34" charset="0"/>
              <a:buChar char="•"/>
            </a:pPr>
            <a:r>
              <a:rPr lang="en-US" sz="1700" dirty="0" smtClean="0"/>
              <a:t>Outside</a:t>
            </a:r>
            <a:endParaRPr lang="en-US" sz="1700" dirty="0"/>
          </a:p>
        </p:txBody>
      </p:sp>
    </p:spTree>
    <p:extLst>
      <p:ext uri="{BB962C8B-B14F-4D97-AF65-F5344CB8AC3E}">
        <p14:creationId xmlns:p14="http://schemas.microsoft.com/office/powerpoint/2010/main" val="1060034184"/>
      </p:ext>
    </p:extLst>
  </p:cSld>
  <p:clrMapOvr>
    <a:masterClrMapping/>
  </p:clrMapOvr>
  <p:transition spd="slow">
    <p:cove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alpha val="62000"/>
          </a:schemeClr>
        </a:solidFill>
        <a:effectLst/>
      </p:bgPr>
    </p:bg>
    <p:spTree>
      <p:nvGrpSpPr>
        <p:cNvPr id="1" name=""/>
        <p:cNvGrpSpPr/>
        <p:nvPr/>
      </p:nvGrpSpPr>
      <p:grpSpPr>
        <a:xfrm>
          <a:off x="0" y="0"/>
          <a:ext cx="0" cy="0"/>
          <a:chOff x="0" y="0"/>
          <a:chExt cx="0" cy="0"/>
        </a:xfrm>
      </p:grpSpPr>
      <p:pic>
        <p:nvPicPr>
          <p:cNvPr id="16" name="Picture Placeholder 15">
            <a:extLst>
              <a:ext uri="{FF2B5EF4-FFF2-40B4-BE49-F238E27FC236}">
                <a16:creationId xmlns="" xmlns:a16="http://schemas.microsoft.com/office/drawing/2014/main" id="{CEE1712F-10B7-44A0-8ED1-5933874A301C}"/>
              </a:ext>
            </a:extLst>
          </p:cNvPr>
          <p:cNvPicPr>
            <a:picLocks noGrp="1" noChangeAspect="1"/>
          </p:cNvPicPr>
          <p:nvPr>
            <p:ph type="pic" sz="quarter" idx="14"/>
          </p:nvPr>
        </p:nvPicPr>
        <p:blipFill>
          <a:blip r:embed="rId2">
            <a:extLst>
              <a:ext uri="{28A0092B-C50C-407E-A947-70E740481C1C}">
                <a14:useLocalDpi xmlns:a14="http://schemas.microsoft.com/office/drawing/2010/main" val="0"/>
              </a:ext>
            </a:extLst>
          </a:blip>
          <a:stretch>
            <a:fillRect/>
          </a:stretch>
        </p:blipFill>
        <p:spPr>
          <a:xfrm>
            <a:off x="12701" y="388620"/>
            <a:ext cx="12161519" cy="6080759"/>
          </a:xfrm>
        </p:spPr>
      </p:pic>
      <p:sp>
        <p:nvSpPr>
          <p:cNvPr id="4" name="Title 3">
            <a:extLst>
              <a:ext uri="{FF2B5EF4-FFF2-40B4-BE49-F238E27FC236}">
                <a16:creationId xmlns="" xmlns:a16="http://schemas.microsoft.com/office/drawing/2014/main" id="{2E4FFE8E-5987-44EA-AF65-5CFA15DD7653}"/>
              </a:ext>
            </a:extLst>
          </p:cNvPr>
          <p:cNvSpPr>
            <a:spLocks noGrp="1"/>
          </p:cNvSpPr>
          <p:nvPr>
            <p:ph type="title"/>
          </p:nvPr>
        </p:nvSpPr>
        <p:spPr bwMode="auto"/>
        <p:txBody>
          <a:bodyPr/>
          <a:lstStyle/>
          <a:p>
            <a:r>
              <a:rPr lang="en-US" dirty="0"/>
              <a:t>Lessons learned</a:t>
            </a:r>
          </a:p>
        </p:txBody>
      </p:sp>
      <p:sp useBgFill="1">
        <p:nvSpPr>
          <p:cNvPr id="5" name="Text Placeholder 4">
            <a:extLst>
              <a:ext uri="{FF2B5EF4-FFF2-40B4-BE49-F238E27FC236}">
                <a16:creationId xmlns="" xmlns:a16="http://schemas.microsoft.com/office/drawing/2014/main" id="{5B4E4515-E409-46A3-BF8E-A723CC4A9068}"/>
              </a:ext>
            </a:extLst>
          </p:cNvPr>
          <p:cNvSpPr>
            <a:spLocks noGrp="1"/>
          </p:cNvSpPr>
          <p:nvPr>
            <p:ph type="body" sz="quarter" idx="13"/>
          </p:nvPr>
        </p:nvSpPr>
        <p:spPr bwMode="auto">
          <a:xfrm>
            <a:off x="774032" y="1880794"/>
            <a:ext cx="10518598" cy="3638557"/>
          </a:xfrm>
        </p:spPr>
        <p:txBody>
          <a:bodyPr/>
          <a:lstStyle/>
          <a:p>
            <a:r>
              <a:rPr lang="en-US" dirty="0">
                <a:solidFill>
                  <a:schemeClr val="bg1"/>
                </a:solidFill>
              </a:rPr>
              <a:t>This attack can be avoided if the Equifax IT security team had applied the principles of NIST framework: Identify, prevent, detect, respond and recover</a:t>
            </a:r>
            <a:r>
              <a:rPr lang="en-US" dirty="0" smtClean="0">
                <a:solidFill>
                  <a:schemeClr val="bg1"/>
                </a:solidFill>
              </a:rPr>
              <a:t>.</a:t>
            </a:r>
          </a:p>
          <a:p>
            <a:endParaRPr lang="en-US" dirty="0">
              <a:solidFill>
                <a:schemeClr val="bg1"/>
              </a:solidFill>
            </a:endParaRPr>
          </a:p>
          <a:p>
            <a:endParaRPr lang="en-US" dirty="0" smtClean="0">
              <a:solidFill>
                <a:schemeClr val="bg1"/>
              </a:solidFill>
            </a:endParaRPr>
          </a:p>
          <a:p>
            <a:r>
              <a:rPr lang="en-US" dirty="0">
                <a:solidFill>
                  <a:schemeClr val="bg1"/>
                </a:solidFill>
              </a:rPr>
              <a:t>Security is a chain and every link in this chain is important, so don’t miss anything because this is the small details that hackers exploit to occur a crucial attack.</a:t>
            </a:r>
            <a:r>
              <a:rPr lang="en-US" dirty="0" smtClean="0">
                <a:solidFill>
                  <a:schemeClr val="bg1"/>
                </a:solidFill>
              </a:rPr>
              <a:t> </a:t>
            </a:r>
          </a:p>
          <a:p>
            <a:endParaRPr lang="en-US" dirty="0">
              <a:solidFill>
                <a:schemeClr val="bg1"/>
              </a:solidFill>
            </a:endParaRPr>
          </a:p>
          <a:p>
            <a:endParaRPr lang="ru-RU" dirty="0">
              <a:solidFill>
                <a:schemeClr val="bg1"/>
              </a:solidFill>
            </a:endParaRPr>
          </a:p>
        </p:txBody>
      </p:sp>
      <p:sp>
        <p:nvSpPr>
          <p:cNvPr id="2" name="Slide Number Placeholder 1">
            <a:extLst>
              <a:ext uri="{FF2B5EF4-FFF2-40B4-BE49-F238E27FC236}">
                <a16:creationId xmlns="" xmlns:a16="http://schemas.microsoft.com/office/drawing/2014/main" id="{BF53D04A-7D1E-45D0-9B0B-7BDFC553B4F7}"/>
              </a:ext>
            </a:extLst>
          </p:cNvPr>
          <p:cNvSpPr>
            <a:spLocks noGrp="1"/>
          </p:cNvSpPr>
          <p:nvPr>
            <p:ph type="sldNum" sz="quarter" idx="10"/>
          </p:nvPr>
        </p:nvSpPr>
        <p:spPr/>
        <p:txBody>
          <a:bodyPr/>
          <a:lstStyle/>
          <a:p>
            <a:fld id="{D495E168-DA5E-4888-8D8A-92B118324C14}" type="slidenum">
              <a:rPr lang="ru-RU" smtClean="0"/>
              <a:pPr/>
              <a:t>11</a:t>
            </a:fld>
            <a:endParaRPr lang="ru-RU" dirty="0"/>
          </a:p>
        </p:txBody>
      </p:sp>
    </p:spTree>
    <p:extLst>
      <p:ext uri="{BB962C8B-B14F-4D97-AF65-F5344CB8AC3E}">
        <p14:creationId xmlns:p14="http://schemas.microsoft.com/office/powerpoint/2010/main" val="1355761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Placeholder 22" descr="Low Angle View of Office Building Against Blue Sky">
            <a:extLst>
              <a:ext uri="{FF2B5EF4-FFF2-40B4-BE49-F238E27FC236}">
                <a16:creationId xmlns="" xmlns:a16="http://schemas.microsoft.com/office/drawing/2014/main" id="{40946D55-3A70-4E32-99AB-8D71063AAEDE}"/>
              </a:ext>
            </a:extLst>
          </p:cNvPr>
          <p:cNvPicPr>
            <a:picLocks noGrp="1" noChangeAspect="1"/>
          </p:cNvPicPr>
          <p:nvPr>
            <p:ph type="pic" sz="quarter" idx="26"/>
          </p:nvPr>
        </p:nvPicPr>
        <p:blipFill rotWithShape="1">
          <a:blip r:embed="rId2"/>
          <a:srcRect l="2749" r="2749"/>
          <a:stretch/>
        </p:blipFill>
        <p:spPr/>
      </p:pic>
      <p:sp>
        <p:nvSpPr>
          <p:cNvPr id="2" name="Title 1">
            <a:extLst>
              <a:ext uri="{FF2B5EF4-FFF2-40B4-BE49-F238E27FC236}">
                <a16:creationId xmlns="" xmlns:a16="http://schemas.microsoft.com/office/drawing/2014/main" id="{D110F751-9975-4653-9855-BA1C7499B75F}"/>
              </a:ext>
            </a:extLst>
          </p:cNvPr>
          <p:cNvSpPr>
            <a:spLocks noGrp="1"/>
          </p:cNvSpPr>
          <p:nvPr>
            <p:ph type="title"/>
          </p:nvPr>
        </p:nvSpPr>
        <p:spPr/>
        <p:txBody>
          <a:bodyPr/>
          <a:lstStyle/>
          <a:p>
            <a:r>
              <a:rPr lang="en-US" dirty="0"/>
              <a:t>THANK</a:t>
            </a:r>
            <a:br>
              <a:rPr lang="en-US" dirty="0"/>
            </a:br>
            <a:r>
              <a:rPr lang="en-US" dirty="0"/>
              <a:t>YOU!</a:t>
            </a:r>
            <a:endParaRPr lang="ru-RU" dirty="0"/>
          </a:p>
        </p:txBody>
      </p:sp>
      <p:sp>
        <p:nvSpPr>
          <p:cNvPr id="3" name="Text Placeholder 2">
            <a:extLst>
              <a:ext uri="{FF2B5EF4-FFF2-40B4-BE49-F238E27FC236}">
                <a16:creationId xmlns="" xmlns:a16="http://schemas.microsoft.com/office/drawing/2014/main" id="{83BBFE92-CA4F-4673-B4D5-7FFF88E819E8}"/>
              </a:ext>
            </a:extLst>
          </p:cNvPr>
          <p:cNvSpPr>
            <a:spLocks noGrp="1"/>
          </p:cNvSpPr>
          <p:nvPr>
            <p:ph type="body" sz="quarter" idx="13"/>
          </p:nvPr>
        </p:nvSpPr>
        <p:spPr/>
        <p:txBody>
          <a:bodyPr/>
          <a:lstStyle/>
          <a:p>
            <a:r>
              <a:rPr lang="en-US" dirty="0" smtClean="0"/>
              <a:t>Amos</a:t>
            </a:r>
            <a:r>
              <a:rPr lang="en-US" dirty="0"/>
              <a:t/>
            </a:r>
            <a:br>
              <a:rPr lang="en-US" dirty="0"/>
            </a:br>
            <a:r>
              <a:rPr lang="en-US" dirty="0" err="1" smtClean="0"/>
              <a:t>Sejour</a:t>
            </a:r>
            <a:endParaRPr lang="ru-RU" dirty="0"/>
          </a:p>
        </p:txBody>
      </p:sp>
      <p:sp>
        <p:nvSpPr>
          <p:cNvPr id="9" name="Text Placeholder 8">
            <a:extLst>
              <a:ext uri="{FF2B5EF4-FFF2-40B4-BE49-F238E27FC236}">
                <a16:creationId xmlns="" xmlns:a16="http://schemas.microsoft.com/office/drawing/2014/main" id="{AE673424-1521-4ECB-BC19-D062786A9ED3}"/>
              </a:ext>
            </a:extLst>
          </p:cNvPr>
          <p:cNvSpPr>
            <a:spLocks noGrp="1"/>
          </p:cNvSpPr>
          <p:nvPr>
            <p:ph type="body" sz="quarter" idx="25"/>
          </p:nvPr>
        </p:nvSpPr>
        <p:spPr>
          <a:xfrm>
            <a:off x="7008780" y="5198446"/>
            <a:ext cx="4367531" cy="288000"/>
          </a:xfrm>
        </p:spPr>
        <p:txBody>
          <a:bodyPr/>
          <a:lstStyle/>
          <a:p>
            <a:r>
              <a:rPr lang="en-US" dirty="0"/>
              <a:t>Email</a:t>
            </a:r>
            <a:endParaRPr lang="ru-RU" dirty="0"/>
          </a:p>
        </p:txBody>
      </p:sp>
      <p:sp>
        <p:nvSpPr>
          <p:cNvPr id="8" name="Text Placeholder 7">
            <a:extLst>
              <a:ext uri="{FF2B5EF4-FFF2-40B4-BE49-F238E27FC236}">
                <a16:creationId xmlns="" xmlns:a16="http://schemas.microsoft.com/office/drawing/2014/main" id="{1E9D6192-3994-44C6-93B4-D248EEE931D9}"/>
              </a:ext>
            </a:extLst>
          </p:cNvPr>
          <p:cNvSpPr>
            <a:spLocks noGrp="1"/>
          </p:cNvSpPr>
          <p:nvPr>
            <p:ph type="body" sz="quarter" idx="24"/>
          </p:nvPr>
        </p:nvSpPr>
        <p:spPr>
          <a:xfrm>
            <a:off x="5455755" y="5486446"/>
            <a:ext cx="5920556" cy="474519"/>
          </a:xfrm>
        </p:spPr>
        <p:txBody>
          <a:bodyPr/>
          <a:lstStyle/>
          <a:p>
            <a:r>
              <a:rPr lang="en-US" dirty="0" smtClean="0"/>
              <a:t>sejouramos17@gmail.com</a:t>
            </a:r>
            <a:endParaRPr lang="ru-RU" dirty="0"/>
          </a:p>
        </p:txBody>
      </p:sp>
    </p:spTree>
    <p:extLst>
      <p:ext uri="{BB962C8B-B14F-4D97-AF65-F5344CB8AC3E}">
        <p14:creationId xmlns:p14="http://schemas.microsoft.com/office/powerpoint/2010/main" val="2314201511"/>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Placeholder 18" descr="Low Angle View of Office Building Against Clear Sky">
            <a:extLst>
              <a:ext uri="{FF2B5EF4-FFF2-40B4-BE49-F238E27FC236}">
                <a16:creationId xmlns="" xmlns:a16="http://schemas.microsoft.com/office/drawing/2014/main" id="{98E1357B-90EC-4F60-BE24-5671EC46D030}"/>
              </a:ext>
            </a:extLst>
          </p:cNvPr>
          <p:cNvPicPr>
            <a:picLocks noGrp="1" noChangeAspect="1"/>
          </p:cNvPicPr>
          <p:nvPr>
            <p:ph type="pic" sz="quarter" idx="14"/>
          </p:nvPr>
        </p:nvPicPr>
        <p:blipFill rotWithShape="1">
          <a:blip r:embed="rId2"/>
          <a:srcRect t="13926" b="13926"/>
          <a:stretch/>
        </p:blipFill>
        <p:spPr/>
      </p:pic>
      <p:sp>
        <p:nvSpPr>
          <p:cNvPr id="2" name="Title 1">
            <a:extLst>
              <a:ext uri="{FF2B5EF4-FFF2-40B4-BE49-F238E27FC236}">
                <a16:creationId xmlns="" xmlns:a16="http://schemas.microsoft.com/office/drawing/2014/main" id="{CFA21564-E2C8-443F-8E07-E59DFA5BC6DF}"/>
              </a:ext>
            </a:extLst>
          </p:cNvPr>
          <p:cNvSpPr>
            <a:spLocks noGrp="1"/>
          </p:cNvSpPr>
          <p:nvPr>
            <p:ph type="title"/>
          </p:nvPr>
        </p:nvSpPr>
        <p:spPr/>
        <p:txBody>
          <a:bodyPr/>
          <a:lstStyle/>
          <a:p>
            <a:r>
              <a:rPr lang="en-US" dirty="0" smtClean="0"/>
              <a:t>Plan</a:t>
            </a:r>
            <a:endParaRPr lang="ru-RU" dirty="0"/>
          </a:p>
        </p:txBody>
      </p:sp>
      <p:sp>
        <p:nvSpPr>
          <p:cNvPr id="5" name="Text Placeholder 4">
            <a:extLst>
              <a:ext uri="{FF2B5EF4-FFF2-40B4-BE49-F238E27FC236}">
                <a16:creationId xmlns="" xmlns:a16="http://schemas.microsoft.com/office/drawing/2014/main" id="{02A2A374-6D41-4D06-9363-30924664025A}"/>
              </a:ext>
            </a:extLst>
          </p:cNvPr>
          <p:cNvSpPr>
            <a:spLocks noGrp="1"/>
          </p:cNvSpPr>
          <p:nvPr>
            <p:ph type="body" sz="quarter" idx="13"/>
          </p:nvPr>
        </p:nvSpPr>
        <p:spPr>
          <a:xfrm>
            <a:off x="774032" y="2225393"/>
            <a:ext cx="4421856" cy="3450477"/>
          </a:xfrm>
        </p:spPr>
        <p:txBody>
          <a:bodyPr>
            <a:normAutofit/>
          </a:bodyPr>
          <a:lstStyle/>
          <a:p>
            <a:pPr marL="342900" indent="-342900">
              <a:buFont typeface="Arial" panose="020B0604020202020204" pitchFamily="34" charset="0"/>
              <a:buChar char="•"/>
            </a:pPr>
            <a:r>
              <a:rPr lang="en-US" dirty="0" smtClean="0"/>
              <a:t>Overview</a:t>
            </a:r>
          </a:p>
          <a:p>
            <a:r>
              <a:rPr lang="en-US" dirty="0" smtClean="0"/>
              <a:t>	</a:t>
            </a:r>
            <a:r>
              <a:rPr lang="en-US" sz="1800" dirty="0" smtClean="0"/>
              <a:t>Presentation </a:t>
            </a:r>
            <a:r>
              <a:rPr lang="en-US" sz="1800" dirty="0" smtClean="0"/>
              <a:t>of </a:t>
            </a:r>
            <a:r>
              <a:rPr lang="en-US" sz="1800" dirty="0" smtClean="0"/>
              <a:t>Equifax</a:t>
            </a:r>
          </a:p>
          <a:p>
            <a:r>
              <a:rPr lang="en-US" sz="1800" dirty="0"/>
              <a:t>	</a:t>
            </a:r>
            <a:r>
              <a:rPr lang="en-US" sz="1800" dirty="0" smtClean="0"/>
              <a:t>Causes</a:t>
            </a:r>
          </a:p>
          <a:p>
            <a:pPr marL="342900" indent="-342900">
              <a:buFont typeface="Arial" panose="020B0604020202020204" pitchFamily="34" charset="0"/>
              <a:buChar char="•"/>
            </a:pPr>
            <a:r>
              <a:rPr lang="en-US" sz="2000" b="1" dirty="0"/>
              <a:t>What strategies should adopt by </a:t>
            </a:r>
            <a:r>
              <a:rPr lang="en-US" sz="2000" b="1" dirty="0" smtClean="0"/>
              <a:t>Equifax</a:t>
            </a:r>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r>
              <a:rPr lang="en-US" dirty="0" smtClean="0"/>
              <a:t>Lessons learned</a:t>
            </a:r>
          </a:p>
          <a:p>
            <a:endParaRPr lang="en-US" dirty="0" smtClean="0"/>
          </a:p>
          <a:p>
            <a:endParaRPr lang="en-US" dirty="0"/>
          </a:p>
          <a:p>
            <a:endParaRPr lang="ru-RU" dirty="0"/>
          </a:p>
        </p:txBody>
      </p:sp>
      <p:sp>
        <p:nvSpPr>
          <p:cNvPr id="3" name="Slide Number Placeholder 2">
            <a:extLst>
              <a:ext uri="{FF2B5EF4-FFF2-40B4-BE49-F238E27FC236}">
                <a16:creationId xmlns="" xmlns:a16="http://schemas.microsoft.com/office/drawing/2014/main" id="{EA534D36-FD98-42BC-977C-D6843E425B7B}"/>
              </a:ext>
            </a:extLst>
          </p:cNvPr>
          <p:cNvSpPr>
            <a:spLocks noGrp="1"/>
          </p:cNvSpPr>
          <p:nvPr>
            <p:ph type="sldNum" sz="quarter" idx="10"/>
          </p:nvPr>
        </p:nvSpPr>
        <p:spPr/>
        <p:txBody>
          <a:bodyPr/>
          <a:lstStyle/>
          <a:p>
            <a:fld id="{D495E168-DA5E-4888-8D8A-92B118324C14}" type="slidenum">
              <a:rPr lang="ru-RU" smtClean="0"/>
              <a:pPr/>
              <a:t>2</a:t>
            </a:fld>
            <a:endParaRPr lang="ru-RU" dirty="0"/>
          </a:p>
        </p:txBody>
      </p:sp>
    </p:spTree>
    <p:extLst>
      <p:ext uri="{BB962C8B-B14F-4D97-AF65-F5344CB8AC3E}">
        <p14:creationId xmlns:p14="http://schemas.microsoft.com/office/powerpoint/2010/main" val="1106630018"/>
      </p:ext>
    </p:extLst>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Placeholder 18" descr="Low Angle View of Office Building Against Clear Sky">
            <a:extLst>
              <a:ext uri="{FF2B5EF4-FFF2-40B4-BE49-F238E27FC236}">
                <a16:creationId xmlns="" xmlns:a16="http://schemas.microsoft.com/office/drawing/2014/main" id="{98E1357B-90EC-4F60-BE24-5671EC46D030}"/>
              </a:ext>
            </a:extLst>
          </p:cNvPr>
          <p:cNvPicPr>
            <a:picLocks noGrp="1" noChangeAspect="1"/>
          </p:cNvPicPr>
          <p:nvPr>
            <p:ph type="pic" sz="quarter" idx="14"/>
          </p:nvPr>
        </p:nvPicPr>
        <p:blipFill rotWithShape="1">
          <a:blip r:embed="rId2"/>
          <a:srcRect t="13926" b="13926"/>
          <a:stretch/>
        </p:blipFill>
        <p:spPr/>
      </p:pic>
      <p:sp>
        <p:nvSpPr>
          <p:cNvPr id="2" name="Title 1">
            <a:extLst>
              <a:ext uri="{FF2B5EF4-FFF2-40B4-BE49-F238E27FC236}">
                <a16:creationId xmlns="" xmlns:a16="http://schemas.microsoft.com/office/drawing/2014/main" id="{CFA21564-E2C8-443F-8E07-E59DFA5BC6DF}"/>
              </a:ext>
            </a:extLst>
          </p:cNvPr>
          <p:cNvSpPr>
            <a:spLocks noGrp="1"/>
          </p:cNvSpPr>
          <p:nvPr>
            <p:ph type="title"/>
          </p:nvPr>
        </p:nvSpPr>
        <p:spPr/>
        <p:txBody>
          <a:bodyPr/>
          <a:lstStyle/>
          <a:p>
            <a:r>
              <a:rPr lang="en-US" dirty="0" smtClean="0"/>
              <a:t>Overview</a:t>
            </a:r>
            <a:endParaRPr lang="ru-RU" dirty="0"/>
          </a:p>
        </p:txBody>
      </p:sp>
      <p:sp>
        <p:nvSpPr>
          <p:cNvPr id="5" name="Text Placeholder 4">
            <a:extLst>
              <a:ext uri="{FF2B5EF4-FFF2-40B4-BE49-F238E27FC236}">
                <a16:creationId xmlns="" xmlns:a16="http://schemas.microsoft.com/office/drawing/2014/main" id="{02A2A374-6D41-4D06-9363-30924664025A}"/>
              </a:ext>
            </a:extLst>
          </p:cNvPr>
          <p:cNvSpPr>
            <a:spLocks noGrp="1"/>
          </p:cNvSpPr>
          <p:nvPr>
            <p:ph type="body" sz="quarter" idx="13"/>
          </p:nvPr>
        </p:nvSpPr>
        <p:spPr>
          <a:xfrm>
            <a:off x="774032" y="2225393"/>
            <a:ext cx="4421856" cy="4233072"/>
          </a:xfrm>
        </p:spPr>
        <p:txBody>
          <a:bodyPr>
            <a:normAutofit/>
          </a:bodyPr>
          <a:lstStyle/>
          <a:p>
            <a:r>
              <a:rPr lang="en-US" dirty="0" smtClean="0"/>
              <a:t>Presentation of Equifax</a:t>
            </a:r>
          </a:p>
          <a:p>
            <a:endParaRPr lang="en-US" dirty="0"/>
          </a:p>
          <a:p>
            <a:r>
              <a:rPr lang="en-US" dirty="0">
                <a:solidFill>
                  <a:schemeClr val="bg1"/>
                </a:solidFill>
              </a:rPr>
              <a:t>Equifax is a multinational credit reporting agency, founded in 1899 and headquartered in Atlanta, Georgia. One of three major US credit reporting agencies, including Experian and Transunion (known together as “the big three”).</a:t>
            </a:r>
          </a:p>
          <a:p>
            <a:endParaRPr lang="en-US" dirty="0" smtClean="0"/>
          </a:p>
          <a:p>
            <a:endParaRPr lang="en-US" dirty="0"/>
          </a:p>
          <a:p>
            <a:endParaRPr lang="ru-RU" dirty="0"/>
          </a:p>
        </p:txBody>
      </p:sp>
      <p:sp>
        <p:nvSpPr>
          <p:cNvPr id="3" name="Slide Number Placeholder 2">
            <a:extLst>
              <a:ext uri="{FF2B5EF4-FFF2-40B4-BE49-F238E27FC236}">
                <a16:creationId xmlns="" xmlns:a16="http://schemas.microsoft.com/office/drawing/2014/main" id="{EA534D36-FD98-42BC-977C-D6843E425B7B}"/>
              </a:ext>
            </a:extLst>
          </p:cNvPr>
          <p:cNvSpPr>
            <a:spLocks noGrp="1"/>
          </p:cNvSpPr>
          <p:nvPr>
            <p:ph type="sldNum" sz="quarter" idx="10"/>
          </p:nvPr>
        </p:nvSpPr>
        <p:spPr/>
        <p:txBody>
          <a:bodyPr/>
          <a:lstStyle/>
          <a:p>
            <a:fld id="{D495E168-DA5E-4888-8D8A-92B118324C14}" type="slidenum">
              <a:rPr lang="ru-RU" smtClean="0"/>
              <a:pPr/>
              <a:t>3</a:t>
            </a:fld>
            <a:endParaRPr lang="ru-RU" dirty="0"/>
          </a:p>
        </p:txBody>
      </p:sp>
    </p:spTree>
    <p:extLst>
      <p:ext uri="{BB962C8B-B14F-4D97-AF65-F5344CB8AC3E}">
        <p14:creationId xmlns:p14="http://schemas.microsoft.com/office/powerpoint/2010/main" val="3526920643"/>
      </p:ext>
    </p:extLst>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0C01CE71-FC76-4B08-B6CF-991940C3CF1D}"/>
              </a:ext>
            </a:extLst>
          </p:cNvPr>
          <p:cNvSpPr>
            <a:spLocks noGrp="1"/>
          </p:cNvSpPr>
          <p:nvPr>
            <p:ph type="title"/>
          </p:nvPr>
        </p:nvSpPr>
        <p:spPr/>
        <p:txBody>
          <a:bodyPr/>
          <a:lstStyle/>
          <a:p>
            <a:r>
              <a:rPr lang="en-US" dirty="0" smtClean="0"/>
              <a:t>Overview</a:t>
            </a:r>
            <a:endParaRPr lang="ru-RU" dirty="0"/>
          </a:p>
        </p:txBody>
      </p:sp>
      <p:sp>
        <p:nvSpPr>
          <p:cNvPr id="6" name="Text Placeholder 5">
            <a:extLst>
              <a:ext uri="{FF2B5EF4-FFF2-40B4-BE49-F238E27FC236}">
                <a16:creationId xmlns="" xmlns:a16="http://schemas.microsoft.com/office/drawing/2014/main" id="{32AE43E3-E3DE-481E-9B87-7B1F8783A606}"/>
              </a:ext>
            </a:extLst>
          </p:cNvPr>
          <p:cNvSpPr>
            <a:spLocks noGrp="1"/>
          </p:cNvSpPr>
          <p:nvPr>
            <p:ph type="body" sz="quarter" idx="13"/>
          </p:nvPr>
        </p:nvSpPr>
        <p:spPr/>
        <p:txBody>
          <a:bodyPr/>
          <a:lstStyle/>
          <a:p>
            <a:r>
              <a:rPr lang="en-US" dirty="0" smtClean="0"/>
              <a:t>Presentation of Equifax</a:t>
            </a:r>
            <a:endParaRPr lang="ru-RU" dirty="0"/>
          </a:p>
        </p:txBody>
      </p:sp>
      <p:sp>
        <p:nvSpPr>
          <p:cNvPr id="4" name="Text Placeholder 3">
            <a:extLst>
              <a:ext uri="{FF2B5EF4-FFF2-40B4-BE49-F238E27FC236}">
                <a16:creationId xmlns="" xmlns:a16="http://schemas.microsoft.com/office/drawing/2014/main" id="{A88F02AC-2ACE-4B6E-9181-99EBB08906BB}"/>
              </a:ext>
            </a:extLst>
          </p:cNvPr>
          <p:cNvSpPr>
            <a:spLocks noGrp="1"/>
          </p:cNvSpPr>
          <p:nvPr>
            <p:ph type="body" sz="quarter" idx="15"/>
          </p:nvPr>
        </p:nvSpPr>
        <p:spPr>
          <a:xfrm>
            <a:off x="774032" y="2734963"/>
            <a:ext cx="4421856" cy="3715264"/>
          </a:xfrm>
        </p:spPr>
        <p:txBody>
          <a:bodyPr>
            <a:noAutofit/>
          </a:bodyPr>
          <a:lstStyle/>
          <a:p>
            <a:r>
              <a:rPr lang="en-US" sz="1800" dirty="0" smtClean="0"/>
              <a:t>Equifax </a:t>
            </a:r>
            <a:r>
              <a:rPr lang="en-US" sz="1800" dirty="0"/>
              <a:t>holds information of million consumers and business around the world. It sells both commercial credit reports and consumer credit reports to banks, insurance, firms, healthcare and others institutions. </a:t>
            </a:r>
            <a:endParaRPr lang="en-US" sz="1800" dirty="0" smtClean="0"/>
          </a:p>
          <a:p>
            <a:r>
              <a:rPr lang="en-US" sz="1800" dirty="0" smtClean="0"/>
              <a:t>Additionally</a:t>
            </a:r>
            <a:r>
              <a:rPr lang="en-US" sz="1800" dirty="0"/>
              <a:t>, it sells credit monitoring services, including credit fraud and identity theft prevention services. So Equifax knew enough on the economic life of millions people around the world particularly United State, Canada and British Citizens. </a:t>
            </a:r>
          </a:p>
        </p:txBody>
      </p:sp>
      <p:pic>
        <p:nvPicPr>
          <p:cNvPr id="14" name="Picture Placeholder 13" descr="Futuristic Design Office Building Against Clear Sky">
            <a:extLst>
              <a:ext uri="{FF2B5EF4-FFF2-40B4-BE49-F238E27FC236}">
                <a16:creationId xmlns="" xmlns:a16="http://schemas.microsoft.com/office/drawing/2014/main" id="{1E9B5A50-F85D-49E6-9C85-597319470577}"/>
              </a:ext>
            </a:extLst>
          </p:cNvPr>
          <p:cNvPicPr>
            <a:picLocks noGrp="1" noChangeAspect="1"/>
          </p:cNvPicPr>
          <p:nvPr>
            <p:ph type="pic" sz="quarter" idx="16"/>
          </p:nvPr>
        </p:nvPicPr>
        <p:blipFill rotWithShape="1">
          <a:blip r:embed="rId2"/>
          <a:srcRect l="17163" t="7596" r="21154"/>
          <a:stretch/>
        </p:blipFill>
        <p:spPr>
          <a:xfrm>
            <a:off x="5519738" y="0"/>
            <a:ext cx="6103621" cy="6858000"/>
          </a:xfrm>
        </p:spPr>
      </p:pic>
      <p:sp>
        <p:nvSpPr>
          <p:cNvPr id="2" name="Slide Number Placeholder 1">
            <a:extLst>
              <a:ext uri="{FF2B5EF4-FFF2-40B4-BE49-F238E27FC236}">
                <a16:creationId xmlns="" xmlns:a16="http://schemas.microsoft.com/office/drawing/2014/main" id="{C1C20937-8D4C-4000-BCD6-AC984F093F26}"/>
              </a:ext>
            </a:extLst>
          </p:cNvPr>
          <p:cNvSpPr>
            <a:spLocks noGrp="1"/>
          </p:cNvSpPr>
          <p:nvPr>
            <p:ph type="sldNum" sz="quarter" idx="10"/>
          </p:nvPr>
        </p:nvSpPr>
        <p:spPr/>
        <p:txBody>
          <a:bodyPr/>
          <a:lstStyle/>
          <a:p>
            <a:fld id="{D495E168-DA5E-4888-8D8A-92B118324C14}" type="slidenum">
              <a:rPr lang="ru-RU" smtClean="0"/>
              <a:pPr/>
              <a:t>4</a:t>
            </a:fld>
            <a:endParaRPr lang="ru-RU" dirty="0"/>
          </a:p>
        </p:txBody>
      </p:sp>
    </p:spTree>
    <p:extLst>
      <p:ext uri="{BB962C8B-B14F-4D97-AF65-F5344CB8AC3E}">
        <p14:creationId xmlns:p14="http://schemas.microsoft.com/office/powerpoint/2010/main" val="2655792894"/>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Placeholder 13">
            <a:extLst>
              <a:ext uri="{FF2B5EF4-FFF2-40B4-BE49-F238E27FC236}">
                <a16:creationId xmlns="" xmlns:a16="http://schemas.microsoft.com/office/drawing/2014/main" id="{BD519751-E686-4F24-9C8F-C439D8581B8C}"/>
              </a:ext>
            </a:extLst>
          </p:cNvPr>
          <p:cNvPicPr>
            <a:picLocks noGrp="1" noChangeAspect="1"/>
          </p:cNvPicPr>
          <p:nvPr>
            <p:ph type="pic" sz="quarter" idx="16"/>
          </p:nvPr>
        </p:nvPicPr>
        <p:blipFill>
          <a:blip r:embed="rId2">
            <a:extLst>
              <a:ext uri="{28A0092B-C50C-407E-A947-70E740481C1C}">
                <a14:useLocalDpi xmlns:a14="http://schemas.microsoft.com/office/drawing/2010/main" val="0"/>
              </a:ext>
            </a:extLst>
          </a:blip>
          <a:stretch>
            <a:fillRect/>
          </a:stretch>
        </p:blipFill>
        <p:spPr>
          <a:xfrm>
            <a:off x="0" y="1620157"/>
            <a:ext cx="6108872" cy="3054436"/>
          </a:xfrm>
        </p:spPr>
      </p:pic>
      <p:sp>
        <p:nvSpPr>
          <p:cNvPr id="5" name="Title 4">
            <a:extLst>
              <a:ext uri="{FF2B5EF4-FFF2-40B4-BE49-F238E27FC236}">
                <a16:creationId xmlns="" xmlns:a16="http://schemas.microsoft.com/office/drawing/2014/main" id="{20B93806-769F-4C20-A684-CA4CB5BB858C}"/>
              </a:ext>
            </a:extLst>
          </p:cNvPr>
          <p:cNvSpPr>
            <a:spLocks noGrp="1"/>
          </p:cNvSpPr>
          <p:nvPr>
            <p:ph type="title"/>
          </p:nvPr>
        </p:nvSpPr>
        <p:spPr/>
        <p:txBody>
          <a:bodyPr/>
          <a:lstStyle/>
          <a:p>
            <a:r>
              <a:rPr lang="en-US" dirty="0" smtClean="0"/>
              <a:t>Overview</a:t>
            </a:r>
            <a:endParaRPr lang="ru-RU" dirty="0"/>
          </a:p>
        </p:txBody>
      </p:sp>
      <p:sp>
        <p:nvSpPr>
          <p:cNvPr id="6" name="Text Placeholder 5">
            <a:extLst>
              <a:ext uri="{FF2B5EF4-FFF2-40B4-BE49-F238E27FC236}">
                <a16:creationId xmlns="" xmlns:a16="http://schemas.microsoft.com/office/drawing/2014/main" id="{E7292DFE-EBA3-4DB2-A2C7-1810115565E7}"/>
              </a:ext>
            </a:extLst>
          </p:cNvPr>
          <p:cNvSpPr>
            <a:spLocks noGrp="1"/>
          </p:cNvSpPr>
          <p:nvPr>
            <p:ph type="body" sz="quarter" idx="13"/>
          </p:nvPr>
        </p:nvSpPr>
        <p:spPr>
          <a:xfrm>
            <a:off x="6881205" y="2241515"/>
            <a:ext cx="5056083" cy="749047"/>
          </a:xfrm>
        </p:spPr>
        <p:txBody>
          <a:bodyPr/>
          <a:lstStyle/>
          <a:p>
            <a:r>
              <a:rPr lang="en-US" b="1" dirty="0"/>
              <a:t>Causes that provoked this attack</a:t>
            </a:r>
          </a:p>
        </p:txBody>
      </p:sp>
      <p:sp>
        <p:nvSpPr>
          <p:cNvPr id="4" name="Text Placeholder 3">
            <a:extLst>
              <a:ext uri="{FF2B5EF4-FFF2-40B4-BE49-F238E27FC236}">
                <a16:creationId xmlns="" xmlns:a16="http://schemas.microsoft.com/office/drawing/2014/main" id="{7E209D92-7413-44EE-BC90-ECE50DA3158D}"/>
              </a:ext>
            </a:extLst>
          </p:cNvPr>
          <p:cNvSpPr>
            <a:spLocks noGrp="1"/>
          </p:cNvSpPr>
          <p:nvPr>
            <p:ph type="body" sz="quarter" idx="15"/>
          </p:nvPr>
        </p:nvSpPr>
        <p:spPr/>
        <p:txBody>
          <a:bodyPr>
            <a:normAutofit/>
          </a:bodyPr>
          <a:lstStyle/>
          <a:p>
            <a:r>
              <a:rPr lang="en-US" sz="1600" b="1" dirty="0" smtClean="0">
                <a:solidFill>
                  <a:schemeClr val="bg1"/>
                </a:solidFill>
              </a:rPr>
              <a:t>Non Maintenance of </a:t>
            </a:r>
            <a:r>
              <a:rPr lang="en-US" sz="1600" b="1" dirty="0">
                <a:solidFill>
                  <a:schemeClr val="bg1"/>
                </a:solidFill>
              </a:rPr>
              <a:t>Cybersecurity Technologies </a:t>
            </a:r>
            <a:endParaRPr lang="en-US" sz="1600" b="1" dirty="0" smtClean="0">
              <a:solidFill>
                <a:schemeClr val="bg1"/>
              </a:solidFill>
            </a:endParaRPr>
          </a:p>
          <a:p>
            <a:pPr lvl="1"/>
            <a:r>
              <a:rPr lang="en-US" sz="1400" dirty="0" smtClean="0">
                <a:solidFill>
                  <a:schemeClr val="bg1"/>
                </a:solidFill>
              </a:rPr>
              <a:t>SSL</a:t>
            </a:r>
          </a:p>
          <a:p>
            <a:pPr lvl="1"/>
            <a:r>
              <a:rPr lang="en-US" sz="1400" dirty="0" smtClean="0">
                <a:solidFill>
                  <a:schemeClr val="bg1"/>
                </a:solidFill>
              </a:rPr>
              <a:t>Apache Struts</a:t>
            </a:r>
          </a:p>
          <a:p>
            <a:pPr marL="457200" lvl="1" indent="0">
              <a:buNone/>
            </a:pPr>
            <a:endParaRPr lang="en-US" sz="1400" dirty="0" smtClean="0">
              <a:solidFill>
                <a:schemeClr val="bg1"/>
              </a:solidFill>
            </a:endParaRPr>
          </a:p>
          <a:p>
            <a:r>
              <a:rPr lang="en-US" sz="1600" b="1" dirty="0">
                <a:solidFill>
                  <a:schemeClr val="bg1"/>
                </a:solidFill>
              </a:rPr>
              <a:t>Lack of Comprehensive IT Asset </a:t>
            </a:r>
            <a:r>
              <a:rPr lang="en-US" sz="1600" b="1" dirty="0" smtClean="0">
                <a:solidFill>
                  <a:schemeClr val="bg1"/>
                </a:solidFill>
              </a:rPr>
              <a:t>Inventory</a:t>
            </a:r>
          </a:p>
          <a:p>
            <a:pPr lvl="1"/>
            <a:r>
              <a:rPr lang="en-US" sz="1400" dirty="0" smtClean="0">
                <a:solidFill>
                  <a:schemeClr val="bg1"/>
                </a:solidFill>
              </a:rPr>
              <a:t>Inability </a:t>
            </a:r>
            <a:r>
              <a:rPr lang="en-US" sz="1400" dirty="0">
                <a:solidFill>
                  <a:schemeClr val="bg1"/>
                </a:solidFill>
              </a:rPr>
              <a:t>to “identify” the location of the server on which running Apache Struts </a:t>
            </a:r>
          </a:p>
        </p:txBody>
      </p:sp>
      <p:sp>
        <p:nvSpPr>
          <p:cNvPr id="2" name="Slide Number Placeholder 1">
            <a:extLst>
              <a:ext uri="{FF2B5EF4-FFF2-40B4-BE49-F238E27FC236}">
                <a16:creationId xmlns="" xmlns:a16="http://schemas.microsoft.com/office/drawing/2014/main" id="{638DCF8F-466A-4FC0-91DF-33EF070ED3F1}"/>
              </a:ext>
            </a:extLst>
          </p:cNvPr>
          <p:cNvSpPr>
            <a:spLocks noGrp="1"/>
          </p:cNvSpPr>
          <p:nvPr>
            <p:ph type="sldNum" sz="quarter" idx="10"/>
          </p:nvPr>
        </p:nvSpPr>
        <p:spPr/>
        <p:txBody>
          <a:bodyPr/>
          <a:lstStyle/>
          <a:p>
            <a:fld id="{D495E168-DA5E-4888-8D8A-92B118324C14}" type="slidenum">
              <a:rPr lang="ru-RU" smtClean="0"/>
              <a:pPr/>
              <a:t>5</a:t>
            </a:fld>
            <a:endParaRPr lang="ru-RU" dirty="0"/>
          </a:p>
        </p:txBody>
      </p:sp>
    </p:spTree>
    <p:extLst>
      <p:ext uri="{BB962C8B-B14F-4D97-AF65-F5344CB8AC3E}">
        <p14:creationId xmlns:p14="http://schemas.microsoft.com/office/powerpoint/2010/main" val="2987149822"/>
      </p:ext>
    </p:extLst>
  </p:cSld>
  <p:clrMapOvr>
    <a:masterClrMapping/>
  </p:clrMapOvr>
  <p:transition spd="slow">
    <p:randomBar dir="ver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 xmlns:a16="http://schemas.microsoft.com/office/drawing/2014/main" id="{0719E0E7-CFBA-48B5-AA1B-EA5B887F6650}"/>
              </a:ext>
            </a:extLst>
          </p:cNvPr>
          <p:cNvSpPr>
            <a:spLocks noGrp="1"/>
          </p:cNvSpPr>
          <p:nvPr>
            <p:ph type="title"/>
          </p:nvPr>
        </p:nvSpPr>
        <p:spPr bwMode="grayWhite">
          <a:xfrm>
            <a:off x="296562" y="1033272"/>
            <a:ext cx="11228173" cy="782638"/>
          </a:xfrm>
        </p:spPr>
        <p:txBody>
          <a:bodyPr>
            <a:normAutofit fontScale="90000"/>
          </a:bodyPr>
          <a:lstStyle/>
          <a:p>
            <a:r>
              <a:rPr lang="en-US" dirty="0"/>
              <a:t>What strategies should adopt by Equifax</a:t>
            </a:r>
          </a:p>
        </p:txBody>
      </p:sp>
      <p:sp>
        <p:nvSpPr>
          <p:cNvPr id="4" name="Text Placeholder 3">
            <a:extLst>
              <a:ext uri="{FF2B5EF4-FFF2-40B4-BE49-F238E27FC236}">
                <a16:creationId xmlns="" xmlns:a16="http://schemas.microsoft.com/office/drawing/2014/main" id="{DCA4BA4B-DB5E-418C-8309-2ED941800B3E}"/>
              </a:ext>
            </a:extLst>
          </p:cNvPr>
          <p:cNvSpPr>
            <a:spLocks noGrp="1"/>
          </p:cNvSpPr>
          <p:nvPr>
            <p:ph type="body" idx="1"/>
          </p:nvPr>
        </p:nvSpPr>
        <p:spPr bwMode="grayWhite">
          <a:xfrm>
            <a:off x="774032" y="2481666"/>
            <a:ext cx="4432282" cy="895848"/>
          </a:xfrm>
        </p:spPr>
        <p:txBody>
          <a:bodyPr/>
          <a:lstStyle/>
          <a:p>
            <a:r>
              <a:rPr lang="en-US" sz="2400" dirty="0" smtClean="0"/>
              <a:t>Design and implement a good security policy</a:t>
            </a:r>
            <a:endParaRPr lang="ru-RU" sz="2400" dirty="0"/>
          </a:p>
        </p:txBody>
      </p:sp>
      <p:sp>
        <p:nvSpPr>
          <p:cNvPr id="5" name="Text Placeholder 4">
            <a:extLst>
              <a:ext uri="{FF2B5EF4-FFF2-40B4-BE49-F238E27FC236}">
                <a16:creationId xmlns="" xmlns:a16="http://schemas.microsoft.com/office/drawing/2014/main" id="{A92CB9BD-51FF-4C3D-BDD7-A004B05B152F}"/>
              </a:ext>
            </a:extLst>
          </p:cNvPr>
          <p:cNvSpPr>
            <a:spLocks noGrp="1"/>
          </p:cNvSpPr>
          <p:nvPr>
            <p:ph type="body" idx="18"/>
          </p:nvPr>
        </p:nvSpPr>
        <p:spPr bwMode="grayWhite">
          <a:xfrm>
            <a:off x="6627121" y="2481666"/>
            <a:ext cx="4365624" cy="454353"/>
          </a:xfrm>
        </p:spPr>
        <p:txBody>
          <a:bodyPr/>
          <a:lstStyle/>
          <a:p>
            <a:r>
              <a:rPr lang="en-US" dirty="0" smtClean="0"/>
              <a:t>Apply IAM Standards</a:t>
            </a:r>
            <a:endParaRPr lang="ru-RU" dirty="0"/>
          </a:p>
        </p:txBody>
      </p:sp>
      <p:sp>
        <p:nvSpPr>
          <p:cNvPr id="2" name="Slide Number Placeholder 1">
            <a:extLst>
              <a:ext uri="{FF2B5EF4-FFF2-40B4-BE49-F238E27FC236}">
                <a16:creationId xmlns="" xmlns:a16="http://schemas.microsoft.com/office/drawing/2014/main" id="{7D609542-DD6D-4EC5-B1B2-054C2BE79B96}"/>
              </a:ext>
            </a:extLst>
          </p:cNvPr>
          <p:cNvSpPr>
            <a:spLocks noGrp="1"/>
          </p:cNvSpPr>
          <p:nvPr>
            <p:ph type="sldNum" sz="quarter" idx="10"/>
          </p:nvPr>
        </p:nvSpPr>
        <p:spPr bwMode="grayWhite"/>
        <p:txBody>
          <a:bodyPr/>
          <a:lstStyle/>
          <a:p>
            <a:fld id="{D495E168-DA5E-4888-8D8A-92B118324C14}" type="slidenum">
              <a:rPr lang="ru-RU" smtClean="0"/>
              <a:pPr/>
              <a:t>6</a:t>
            </a:fld>
            <a:endParaRPr lang="ru-RU" dirty="0"/>
          </a:p>
        </p:txBody>
      </p:sp>
      <p:sp>
        <p:nvSpPr>
          <p:cNvPr id="10" name="Text Placeholder 3">
            <a:extLst>
              <a:ext uri="{FF2B5EF4-FFF2-40B4-BE49-F238E27FC236}">
                <a16:creationId xmlns="" xmlns:a16="http://schemas.microsoft.com/office/drawing/2014/main" id="{DCA4BA4B-DB5E-418C-8309-2ED941800B3E}"/>
              </a:ext>
            </a:extLst>
          </p:cNvPr>
          <p:cNvSpPr>
            <a:spLocks noGrp="1"/>
          </p:cNvSpPr>
          <p:nvPr>
            <p:ph type="body" idx="1"/>
          </p:nvPr>
        </p:nvSpPr>
        <p:spPr bwMode="grayWhite">
          <a:xfrm>
            <a:off x="774032" y="4586433"/>
            <a:ext cx="4432282" cy="895848"/>
          </a:xfrm>
        </p:spPr>
        <p:txBody>
          <a:bodyPr/>
          <a:lstStyle/>
          <a:p>
            <a:r>
              <a:rPr lang="en-US" sz="2400" dirty="0" smtClean="0"/>
              <a:t>Defense Security</a:t>
            </a:r>
            <a:endParaRPr lang="ru-RU" sz="2400" dirty="0"/>
          </a:p>
        </p:txBody>
      </p:sp>
      <p:sp>
        <p:nvSpPr>
          <p:cNvPr id="11" name="Text Placeholder 3">
            <a:extLst>
              <a:ext uri="{FF2B5EF4-FFF2-40B4-BE49-F238E27FC236}">
                <a16:creationId xmlns="" xmlns:a16="http://schemas.microsoft.com/office/drawing/2014/main" id="{DCA4BA4B-DB5E-418C-8309-2ED941800B3E}"/>
              </a:ext>
            </a:extLst>
          </p:cNvPr>
          <p:cNvSpPr>
            <a:spLocks noGrp="1"/>
          </p:cNvSpPr>
          <p:nvPr>
            <p:ph type="body" idx="1"/>
          </p:nvPr>
        </p:nvSpPr>
        <p:spPr bwMode="grayWhite">
          <a:xfrm>
            <a:off x="6627121" y="4434339"/>
            <a:ext cx="4432282" cy="895848"/>
          </a:xfrm>
        </p:spPr>
        <p:txBody>
          <a:bodyPr/>
          <a:lstStyle/>
          <a:p>
            <a:r>
              <a:rPr lang="en-US" sz="2400" dirty="0" smtClean="0"/>
              <a:t>Offense Security</a:t>
            </a:r>
            <a:endParaRPr lang="ru-RU" sz="2400" dirty="0"/>
          </a:p>
        </p:txBody>
      </p:sp>
    </p:spTree>
    <p:extLst>
      <p:ext uri="{BB962C8B-B14F-4D97-AF65-F5344CB8AC3E}">
        <p14:creationId xmlns:p14="http://schemas.microsoft.com/office/powerpoint/2010/main" val="3846360746"/>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 xmlns:a16="http://schemas.microsoft.com/office/drawing/2014/main" id="{0719E0E7-CFBA-48B5-AA1B-EA5B887F6650}"/>
              </a:ext>
            </a:extLst>
          </p:cNvPr>
          <p:cNvSpPr>
            <a:spLocks noGrp="1"/>
          </p:cNvSpPr>
          <p:nvPr>
            <p:ph type="title"/>
          </p:nvPr>
        </p:nvSpPr>
        <p:spPr bwMode="grayWhite">
          <a:xfrm>
            <a:off x="296562" y="1033272"/>
            <a:ext cx="11228173" cy="782638"/>
          </a:xfrm>
        </p:spPr>
        <p:txBody>
          <a:bodyPr>
            <a:normAutofit fontScale="90000"/>
          </a:bodyPr>
          <a:lstStyle/>
          <a:p>
            <a:r>
              <a:rPr lang="en-US" dirty="0"/>
              <a:t>What strategies should adopt by Equifax</a:t>
            </a:r>
          </a:p>
        </p:txBody>
      </p:sp>
      <p:sp>
        <p:nvSpPr>
          <p:cNvPr id="4" name="Text Placeholder 3">
            <a:extLst>
              <a:ext uri="{FF2B5EF4-FFF2-40B4-BE49-F238E27FC236}">
                <a16:creationId xmlns="" xmlns:a16="http://schemas.microsoft.com/office/drawing/2014/main" id="{DCA4BA4B-DB5E-418C-8309-2ED941800B3E}"/>
              </a:ext>
            </a:extLst>
          </p:cNvPr>
          <p:cNvSpPr>
            <a:spLocks noGrp="1"/>
          </p:cNvSpPr>
          <p:nvPr>
            <p:ph type="body" idx="1"/>
          </p:nvPr>
        </p:nvSpPr>
        <p:spPr bwMode="grayWhite">
          <a:xfrm>
            <a:off x="774031" y="2481666"/>
            <a:ext cx="8930141" cy="895848"/>
          </a:xfrm>
        </p:spPr>
        <p:txBody>
          <a:bodyPr/>
          <a:lstStyle/>
          <a:p>
            <a:r>
              <a:rPr lang="en-US" sz="2400" dirty="0" smtClean="0"/>
              <a:t>Design and implement a good security policy</a:t>
            </a:r>
            <a:endParaRPr lang="ru-RU" sz="2400" dirty="0"/>
          </a:p>
        </p:txBody>
      </p:sp>
      <p:sp>
        <p:nvSpPr>
          <p:cNvPr id="2" name="Slide Number Placeholder 1">
            <a:extLst>
              <a:ext uri="{FF2B5EF4-FFF2-40B4-BE49-F238E27FC236}">
                <a16:creationId xmlns="" xmlns:a16="http://schemas.microsoft.com/office/drawing/2014/main" id="{7D609542-DD6D-4EC5-B1B2-054C2BE79B96}"/>
              </a:ext>
            </a:extLst>
          </p:cNvPr>
          <p:cNvSpPr>
            <a:spLocks noGrp="1"/>
          </p:cNvSpPr>
          <p:nvPr>
            <p:ph type="sldNum" sz="quarter" idx="10"/>
          </p:nvPr>
        </p:nvSpPr>
        <p:spPr bwMode="grayWhite"/>
        <p:txBody>
          <a:bodyPr/>
          <a:lstStyle/>
          <a:p>
            <a:fld id="{D495E168-DA5E-4888-8D8A-92B118324C14}" type="slidenum">
              <a:rPr lang="ru-RU" smtClean="0"/>
              <a:pPr/>
              <a:t>7</a:t>
            </a:fld>
            <a:endParaRPr lang="ru-RU" dirty="0"/>
          </a:p>
        </p:txBody>
      </p:sp>
      <p:sp>
        <p:nvSpPr>
          <p:cNvPr id="10" name="Text Placeholder 3">
            <a:extLst>
              <a:ext uri="{FF2B5EF4-FFF2-40B4-BE49-F238E27FC236}">
                <a16:creationId xmlns="" xmlns:a16="http://schemas.microsoft.com/office/drawing/2014/main" id="{DCA4BA4B-DB5E-418C-8309-2ED941800B3E}"/>
              </a:ext>
            </a:extLst>
          </p:cNvPr>
          <p:cNvSpPr>
            <a:spLocks noGrp="1"/>
          </p:cNvSpPr>
          <p:nvPr>
            <p:ph type="body" idx="1"/>
          </p:nvPr>
        </p:nvSpPr>
        <p:spPr bwMode="grayWhite">
          <a:xfrm>
            <a:off x="774031" y="3377515"/>
            <a:ext cx="4432282" cy="2240690"/>
          </a:xfrm>
        </p:spPr>
        <p:txBody>
          <a:bodyPr/>
          <a:lstStyle/>
          <a:p>
            <a:r>
              <a:rPr lang="en-US" sz="2400" dirty="0" smtClean="0"/>
              <a:t>Frameworks</a:t>
            </a:r>
            <a:endParaRPr lang="en-US" sz="2400" dirty="0"/>
          </a:p>
          <a:p>
            <a:pPr marL="800100" lvl="1" indent="-342900">
              <a:buFont typeface="Arial" panose="020B0604020202020204" pitchFamily="34" charset="0"/>
              <a:buChar char="•"/>
            </a:pPr>
            <a:r>
              <a:rPr lang="en-US" sz="1700" dirty="0" smtClean="0"/>
              <a:t>NIST</a:t>
            </a:r>
          </a:p>
          <a:p>
            <a:pPr marL="800100" lvl="1" indent="-342900">
              <a:buFont typeface="Arial" panose="020B0604020202020204" pitchFamily="34" charset="0"/>
              <a:buChar char="•"/>
            </a:pPr>
            <a:r>
              <a:rPr lang="en-US" sz="1700" dirty="0" smtClean="0"/>
              <a:t>ISO 27001</a:t>
            </a:r>
          </a:p>
        </p:txBody>
      </p:sp>
      <p:sp>
        <p:nvSpPr>
          <p:cNvPr id="11" name="Text Placeholder 3">
            <a:extLst>
              <a:ext uri="{FF2B5EF4-FFF2-40B4-BE49-F238E27FC236}">
                <a16:creationId xmlns="" xmlns:a16="http://schemas.microsoft.com/office/drawing/2014/main" id="{DCA4BA4B-DB5E-418C-8309-2ED941800B3E}"/>
              </a:ext>
            </a:extLst>
          </p:cNvPr>
          <p:cNvSpPr>
            <a:spLocks noGrp="1"/>
          </p:cNvSpPr>
          <p:nvPr>
            <p:ph type="body" idx="1"/>
          </p:nvPr>
        </p:nvSpPr>
        <p:spPr bwMode="grayWhite">
          <a:xfrm>
            <a:off x="5774725" y="3262184"/>
            <a:ext cx="5568778" cy="3105313"/>
          </a:xfrm>
        </p:spPr>
        <p:txBody>
          <a:bodyPr/>
          <a:lstStyle/>
          <a:p>
            <a:r>
              <a:rPr lang="en-US" sz="2400" dirty="0" smtClean="0"/>
              <a:t>Staffing</a:t>
            </a:r>
          </a:p>
          <a:p>
            <a:pPr marL="800100" lvl="1" indent="-342900">
              <a:buFont typeface="Arial" panose="020B0604020202020204" pitchFamily="34" charset="0"/>
              <a:buChar char="•"/>
            </a:pPr>
            <a:r>
              <a:rPr lang="en-US" sz="1700" dirty="0" smtClean="0"/>
              <a:t>Restructuration of IT Security Department</a:t>
            </a:r>
          </a:p>
          <a:p>
            <a:pPr marL="800100" lvl="1" indent="-342900">
              <a:buFont typeface="Arial" panose="020B0604020202020204" pitchFamily="34" charset="0"/>
              <a:buChar char="•"/>
            </a:pPr>
            <a:r>
              <a:rPr lang="en-US" sz="1700" dirty="0" smtClean="0"/>
              <a:t>Four Departments:</a:t>
            </a:r>
          </a:p>
          <a:p>
            <a:pPr marL="1257300" lvl="2" indent="-342900">
              <a:buFont typeface="Arial" panose="020B0604020202020204" pitchFamily="34" charset="0"/>
              <a:buChar char="•"/>
            </a:pPr>
            <a:r>
              <a:rPr lang="en-US" sz="1600" dirty="0"/>
              <a:t>Security Engineering and Asset </a:t>
            </a:r>
            <a:r>
              <a:rPr lang="en-US" sz="1600" dirty="0" smtClean="0"/>
              <a:t>Security</a:t>
            </a:r>
          </a:p>
          <a:p>
            <a:pPr marL="1257300" lvl="2" indent="-342900">
              <a:buFont typeface="Arial" panose="020B0604020202020204" pitchFamily="34" charset="0"/>
              <a:buChar char="•"/>
            </a:pPr>
            <a:r>
              <a:rPr lang="en-US" sz="1600" dirty="0"/>
              <a:t>Security Operation </a:t>
            </a:r>
            <a:r>
              <a:rPr lang="en-US" sz="1600" dirty="0" smtClean="0"/>
              <a:t>Center</a:t>
            </a:r>
          </a:p>
          <a:p>
            <a:pPr marL="1257300" lvl="2" indent="-342900">
              <a:buFont typeface="Arial" panose="020B0604020202020204" pitchFamily="34" charset="0"/>
              <a:buChar char="•"/>
            </a:pPr>
            <a:r>
              <a:rPr lang="en-US" sz="1600" dirty="0"/>
              <a:t>Emergency Operation and Incident Management </a:t>
            </a:r>
            <a:endParaRPr lang="en-US" sz="1600" dirty="0" smtClean="0"/>
          </a:p>
          <a:p>
            <a:pPr marL="1257300" lvl="2" indent="-342900">
              <a:buFont typeface="Arial" panose="020B0604020202020204" pitchFamily="34" charset="0"/>
              <a:buChar char="•"/>
            </a:pPr>
            <a:r>
              <a:rPr lang="en-US" sz="1600" dirty="0"/>
              <a:t>Program Management</a:t>
            </a:r>
            <a:endParaRPr lang="en-US" sz="1600" dirty="0" smtClean="0"/>
          </a:p>
          <a:p>
            <a:pPr marL="1257300" lvl="2" indent="-342900">
              <a:buFont typeface="Arial" panose="020B0604020202020204" pitchFamily="34" charset="0"/>
              <a:buChar char="•"/>
            </a:pPr>
            <a:endParaRPr lang="ru-RU" sz="1500" dirty="0"/>
          </a:p>
        </p:txBody>
      </p:sp>
    </p:spTree>
    <p:extLst>
      <p:ext uri="{BB962C8B-B14F-4D97-AF65-F5344CB8AC3E}">
        <p14:creationId xmlns:p14="http://schemas.microsoft.com/office/powerpoint/2010/main" val="288086939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p15:prstTrans prst="curtains"/>
      </p:transition>
    </mc:Choice>
    <mc:Fallback>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 xmlns:a16="http://schemas.microsoft.com/office/drawing/2014/main" id="{0719E0E7-CFBA-48B5-AA1B-EA5B887F6650}"/>
              </a:ext>
            </a:extLst>
          </p:cNvPr>
          <p:cNvSpPr>
            <a:spLocks noGrp="1"/>
          </p:cNvSpPr>
          <p:nvPr>
            <p:ph type="title"/>
          </p:nvPr>
        </p:nvSpPr>
        <p:spPr bwMode="grayWhite">
          <a:xfrm>
            <a:off x="296562" y="1033272"/>
            <a:ext cx="11228173" cy="782638"/>
          </a:xfrm>
        </p:spPr>
        <p:txBody>
          <a:bodyPr>
            <a:normAutofit fontScale="90000"/>
          </a:bodyPr>
          <a:lstStyle/>
          <a:p>
            <a:r>
              <a:rPr lang="en-US" dirty="0"/>
              <a:t>What strategies should adopt by Equifax</a:t>
            </a:r>
          </a:p>
        </p:txBody>
      </p:sp>
      <p:sp>
        <p:nvSpPr>
          <p:cNvPr id="5" name="Text Placeholder 4">
            <a:extLst>
              <a:ext uri="{FF2B5EF4-FFF2-40B4-BE49-F238E27FC236}">
                <a16:creationId xmlns="" xmlns:a16="http://schemas.microsoft.com/office/drawing/2014/main" id="{A92CB9BD-51FF-4C3D-BDD7-A004B05B152F}"/>
              </a:ext>
            </a:extLst>
          </p:cNvPr>
          <p:cNvSpPr>
            <a:spLocks noGrp="1"/>
          </p:cNvSpPr>
          <p:nvPr>
            <p:ph type="body" idx="18"/>
          </p:nvPr>
        </p:nvSpPr>
        <p:spPr bwMode="grayWhite">
          <a:xfrm>
            <a:off x="667266" y="2481666"/>
            <a:ext cx="4843848" cy="454353"/>
          </a:xfrm>
        </p:spPr>
        <p:txBody>
          <a:bodyPr/>
          <a:lstStyle/>
          <a:p>
            <a:r>
              <a:rPr lang="en-US" dirty="0" smtClean="0"/>
              <a:t>Apply IAM Standards</a:t>
            </a:r>
            <a:endParaRPr lang="ru-RU" dirty="0"/>
          </a:p>
        </p:txBody>
      </p:sp>
      <p:sp>
        <p:nvSpPr>
          <p:cNvPr id="2" name="Slide Number Placeholder 1">
            <a:extLst>
              <a:ext uri="{FF2B5EF4-FFF2-40B4-BE49-F238E27FC236}">
                <a16:creationId xmlns="" xmlns:a16="http://schemas.microsoft.com/office/drawing/2014/main" id="{7D609542-DD6D-4EC5-B1B2-054C2BE79B96}"/>
              </a:ext>
            </a:extLst>
          </p:cNvPr>
          <p:cNvSpPr>
            <a:spLocks noGrp="1"/>
          </p:cNvSpPr>
          <p:nvPr>
            <p:ph type="sldNum" sz="quarter" idx="10"/>
          </p:nvPr>
        </p:nvSpPr>
        <p:spPr bwMode="grayWhite"/>
        <p:txBody>
          <a:bodyPr/>
          <a:lstStyle/>
          <a:p>
            <a:fld id="{D495E168-DA5E-4888-8D8A-92B118324C14}" type="slidenum">
              <a:rPr lang="ru-RU" smtClean="0"/>
              <a:pPr/>
              <a:t>8</a:t>
            </a:fld>
            <a:endParaRPr lang="ru-RU" dirty="0"/>
          </a:p>
        </p:txBody>
      </p:sp>
      <p:sp>
        <p:nvSpPr>
          <p:cNvPr id="10" name="Text Placeholder 3">
            <a:extLst>
              <a:ext uri="{FF2B5EF4-FFF2-40B4-BE49-F238E27FC236}">
                <a16:creationId xmlns="" xmlns:a16="http://schemas.microsoft.com/office/drawing/2014/main" id="{DCA4BA4B-DB5E-418C-8309-2ED941800B3E}"/>
              </a:ext>
            </a:extLst>
          </p:cNvPr>
          <p:cNvSpPr>
            <a:spLocks noGrp="1"/>
          </p:cNvSpPr>
          <p:nvPr>
            <p:ph type="body" idx="1"/>
          </p:nvPr>
        </p:nvSpPr>
        <p:spPr bwMode="grayWhite">
          <a:xfrm>
            <a:off x="774031" y="3601775"/>
            <a:ext cx="8007503" cy="1880506"/>
          </a:xfrm>
        </p:spPr>
        <p:txBody>
          <a:bodyPr/>
          <a:lstStyle/>
          <a:p>
            <a:pPr marL="457200" indent="-457200">
              <a:buFont typeface="+mj-lt"/>
              <a:buAutoNum type="arabicPeriod"/>
            </a:pPr>
            <a:r>
              <a:rPr lang="en-US" sz="2400" dirty="0" smtClean="0"/>
              <a:t>Identify</a:t>
            </a:r>
            <a:endParaRPr lang="en-US" sz="2400" dirty="0"/>
          </a:p>
          <a:p>
            <a:pPr marL="457200" indent="-457200">
              <a:buFont typeface="+mj-lt"/>
              <a:buAutoNum type="arabicPeriod"/>
            </a:pPr>
            <a:r>
              <a:rPr lang="en-US" sz="2400" dirty="0" smtClean="0"/>
              <a:t>Authenticate</a:t>
            </a:r>
          </a:p>
          <a:p>
            <a:pPr marL="457200" indent="-457200">
              <a:buFont typeface="+mj-lt"/>
              <a:buAutoNum type="arabicPeriod"/>
            </a:pPr>
            <a:r>
              <a:rPr lang="en-US" sz="2400" dirty="0" smtClean="0"/>
              <a:t>Authorize</a:t>
            </a:r>
          </a:p>
          <a:p>
            <a:pPr marL="457200" indent="-457200">
              <a:buFont typeface="+mj-lt"/>
              <a:buAutoNum type="arabicPeriod"/>
            </a:pPr>
            <a:r>
              <a:rPr lang="en-US" sz="2400" dirty="0"/>
              <a:t>Accountability</a:t>
            </a:r>
            <a:endParaRPr lang="en-US" sz="2400" dirty="0" smtClean="0"/>
          </a:p>
        </p:txBody>
      </p:sp>
    </p:spTree>
    <p:extLst>
      <p:ext uri="{BB962C8B-B14F-4D97-AF65-F5344CB8AC3E}">
        <p14:creationId xmlns:p14="http://schemas.microsoft.com/office/powerpoint/2010/main" val="1106436313"/>
      </p:ext>
    </p:extLst>
  </p:cSld>
  <p:clrMapOvr>
    <a:masterClrMapping/>
  </p:clrMapOvr>
  <p:transition spd="slow">
    <p:push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 xmlns:a16="http://schemas.microsoft.com/office/drawing/2014/main" id="{0719E0E7-CFBA-48B5-AA1B-EA5B887F6650}"/>
              </a:ext>
            </a:extLst>
          </p:cNvPr>
          <p:cNvSpPr>
            <a:spLocks noGrp="1"/>
          </p:cNvSpPr>
          <p:nvPr>
            <p:ph type="title"/>
          </p:nvPr>
        </p:nvSpPr>
        <p:spPr bwMode="grayWhite">
          <a:xfrm>
            <a:off x="296562" y="1033272"/>
            <a:ext cx="11228173" cy="782638"/>
          </a:xfrm>
        </p:spPr>
        <p:txBody>
          <a:bodyPr>
            <a:normAutofit fontScale="90000"/>
          </a:bodyPr>
          <a:lstStyle/>
          <a:p>
            <a:r>
              <a:rPr lang="en-US" dirty="0"/>
              <a:t>What strategies should adopt by Equifax</a:t>
            </a:r>
          </a:p>
        </p:txBody>
      </p:sp>
      <p:sp>
        <p:nvSpPr>
          <p:cNvPr id="2" name="Slide Number Placeholder 1">
            <a:extLst>
              <a:ext uri="{FF2B5EF4-FFF2-40B4-BE49-F238E27FC236}">
                <a16:creationId xmlns="" xmlns:a16="http://schemas.microsoft.com/office/drawing/2014/main" id="{7D609542-DD6D-4EC5-B1B2-054C2BE79B96}"/>
              </a:ext>
            </a:extLst>
          </p:cNvPr>
          <p:cNvSpPr>
            <a:spLocks noGrp="1"/>
          </p:cNvSpPr>
          <p:nvPr>
            <p:ph type="sldNum" sz="quarter" idx="10"/>
          </p:nvPr>
        </p:nvSpPr>
        <p:spPr bwMode="grayWhite"/>
        <p:txBody>
          <a:bodyPr/>
          <a:lstStyle/>
          <a:p>
            <a:fld id="{D495E168-DA5E-4888-8D8A-92B118324C14}" type="slidenum">
              <a:rPr lang="ru-RU" smtClean="0"/>
              <a:pPr/>
              <a:t>9</a:t>
            </a:fld>
            <a:endParaRPr lang="ru-RU" dirty="0"/>
          </a:p>
        </p:txBody>
      </p:sp>
      <p:sp>
        <p:nvSpPr>
          <p:cNvPr id="10" name="Text Placeholder 3">
            <a:extLst>
              <a:ext uri="{FF2B5EF4-FFF2-40B4-BE49-F238E27FC236}">
                <a16:creationId xmlns="" xmlns:a16="http://schemas.microsoft.com/office/drawing/2014/main" id="{DCA4BA4B-DB5E-418C-8309-2ED941800B3E}"/>
              </a:ext>
            </a:extLst>
          </p:cNvPr>
          <p:cNvSpPr>
            <a:spLocks noGrp="1"/>
          </p:cNvSpPr>
          <p:nvPr>
            <p:ph type="body" idx="1"/>
          </p:nvPr>
        </p:nvSpPr>
        <p:spPr bwMode="grayWhite">
          <a:xfrm>
            <a:off x="1478366" y="2649807"/>
            <a:ext cx="4432282" cy="586929"/>
          </a:xfrm>
        </p:spPr>
        <p:txBody>
          <a:bodyPr/>
          <a:lstStyle/>
          <a:p>
            <a:r>
              <a:rPr lang="en-US" sz="2400" dirty="0" smtClean="0"/>
              <a:t>Defense Security</a:t>
            </a:r>
            <a:endParaRPr lang="ru-RU" sz="2400" dirty="0"/>
          </a:p>
        </p:txBody>
      </p:sp>
      <p:sp>
        <p:nvSpPr>
          <p:cNvPr id="11" name="Text Placeholder 3">
            <a:extLst>
              <a:ext uri="{FF2B5EF4-FFF2-40B4-BE49-F238E27FC236}">
                <a16:creationId xmlns="" xmlns:a16="http://schemas.microsoft.com/office/drawing/2014/main" id="{DCA4BA4B-DB5E-418C-8309-2ED941800B3E}"/>
              </a:ext>
            </a:extLst>
          </p:cNvPr>
          <p:cNvSpPr>
            <a:spLocks noGrp="1"/>
          </p:cNvSpPr>
          <p:nvPr>
            <p:ph type="body" idx="1"/>
          </p:nvPr>
        </p:nvSpPr>
        <p:spPr bwMode="grayWhite">
          <a:xfrm>
            <a:off x="963827" y="3640494"/>
            <a:ext cx="7727092" cy="2361878"/>
          </a:xfrm>
        </p:spPr>
        <p:txBody>
          <a:bodyPr/>
          <a:lstStyle/>
          <a:p>
            <a:pPr marL="342900" indent="-342900">
              <a:buFont typeface="Arial" panose="020B0604020202020204" pitchFamily="34" charset="0"/>
              <a:buChar char="•"/>
            </a:pPr>
            <a:r>
              <a:rPr lang="en-US" sz="2400" dirty="0"/>
              <a:t>Defensive security is a reactive measure taken once a vulnerability is found through prevention, detection, and response.</a:t>
            </a:r>
            <a:endParaRPr lang="ru-RU" sz="2400" dirty="0"/>
          </a:p>
        </p:txBody>
      </p:sp>
    </p:spTree>
    <p:extLst>
      <p:ext uri="{BB962C8B-B14F-4D97-AF65-F5344CB8AC3E}">
        <p14:creationId xmlns:p14="http://schemas.microsoft.com/office/powerpoint/2010/main" val="2670335799"/>
      </p:ext>
    </p:extLst>
  </p:cSld>
  <p:clrMapOvr>
    <a:masterClrMapping/>
  </p:clrMapOvr>
  <p:transition spd="med">
    <p:pull/>
  </p:transition>
  <p:timing>
    <p:tnLst>
      <p:par>
        <p:cTn id="1" dur="indefinite" restart="never" nodeType="tmRoot"/>
      </p:par>
    </p:tnLst>
  </p:timing>
</p:sld>
</file>

<file path=ppt/theme/theme1.xml><?xml version="1.0" encoding="utf-8"?>
<a:theme xmlns:a="http://schemas.openxmlformats.org/drawingml/2006/main" name="Office Theme">
  <a:themeElements>
    <a:clrScheme name="Custom 25">
      <a:dk1>
        <a:sysClr val="windowText" lastClr="000000"/>
      </a:dk1>
      <a:lt1>
        <a:sysClr val="window" lastClr="FFFFFF"/>
      </a:lt1>
      <a:dk2>
        <a:srgbClr val="FFCD00"/>
      </a:dk2>
      <a:lt2>
        <a:srgbClr val="00AEDE"/>
      </a:lt2>
      <a:accent1>
        <a:srgbClr val="002E62"/>
      </a:accent1>
      <a:accent2>
        <a:srgbClr val="004CB9"/>
      </a:accent2>
      <a:accent3>
        <a:srgbClr val="FF9D00"/>
      </a:accent3>
      <a:accent4>
        <a:srgbClr val="57A773"/>
      </a:accent4>
      <a:accent5>
        <a:srgbClr val="D11149"/>
      </a:accent5>
      <a:accent6>
        <a:srgbClr val="00111F"/>
      </a:accent6>
      <a:hlink>
        <a:srgbClr val="FFFFFF"/>
      </a:hlink>
      <a:folHlink>
        <a:srgbClr val="FFFFFF"/>
      </a:folHlink>
    </a:clrScheme>
    <a:fontScheme name="Custom 22">
      <a:majorFont>
        <a:latin typeface="Verdana"/>
        <a:ea typeface=""/>
        <a:cs typeface=""/>
      </a:majorFont>
      <a:minorFont>
        <a:latin typeface="Lucida Grand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2"/>
        </a:solidFill>
        <a:ln w="12700" cap="flat">
          <a:noFill/>
          <a:prstDash val="solid"/>
          <a:miter/>
        </a:ln>
      </a:spPr>
      <a:bodyPr rtlCol="0" anchor="ctr"/>
      <a:lstStyle>
        <a:defPPr algn="l">
          <a:defRPr dirty="0"/>
        </a:defPPr>
      </a:lstStyle>
    </a:spDef>
  </a:objectDefaults>
  <a:extraClrSchemeLst/>
  <a:extLst>
    <a:ext uri="{05A4C25C-085E-4340-85A3-A5531E510DB2}">
      <thm15:themeFamily xmlns:thm15="http://schemas.microsoft.com/office/thememl/2012/main" name="NBPL_GeneralDesign02_MO - v4" id="{6FF23145-4007-4574-94C2-B80E45F46FD9}" vid="{0FB396FC-CF2E-452A-9B17-DA6C73B135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DEEA25CC0A0AC24199CDC46C25B8B0BC" ma:contentTypeVersion="10" ma:contentTypeDescription="Create a new document." ma:contentTypeScope="" ma:versionID="e3b47856d4cf355c0dacb39e1084d14f">
  <xsd:schema xmlns:xsd="http://www.w3.org/2001/XMLSchema" xmlns:xs="http://www.w3.org/2001/XMLSchema" xmlns:p="http://schemas.microsoft.com/office/2006/metadata/properties" xmlns:ns1="http://schemas.microsoft.com/sharepoint/v3" xmlns:ns2="6dc4bcd6-49db-4c07-9060-8acfc67cef9f" xmlns:ns3="fb0879af-3eba-417a-a55a-ffe6dcd6ca77" targetNamespace="http://schemas.microsoft.com/office/2006/metadata/properties" ma:root="true" ma:fieldsID="a845a615265fdb1f7b12cc65ac20ecbd" ns1:_="" ns2:_="" ns3:_="">
    <xsd:import namespace="http://schemas.microsoft.com/sharepoint/v3"/>
    <xsd:import namespace="6dc4bcd6-49db-4c07-9060-8acfc67cef9f"/>
    <xsd:import namespace="fb0879af-3eba-417a-a55a-ffe6dcd6ca77"/>
    <xsd:element name="properties">
      <xsd:complexType>
        <xsd:sequence>
          <xsd:element name="documentManagement">
            <xsd:complexType>
              <xsd:all>
                <xsd:element ref="ns2:MediaServiceMetadata" minOccurs="0"/>
                <xsd:element ref="ns2:MediaServiceFastMetadata" minOccurs="0"/>
                <xsd:element ref="ns2:MediaServiceOCR" minOccurs="0"/>
                <xsd:element ref="ns3:SharedWithUsers" minOccurs="0"/>
                <xsd:element ref="ns3:SharedWithDetails" minOccurs="0"/>
                <xsd:element ref="ns3:LastSharedByUser" minOccurs="0"/>
                <xsd:element ref="ns3:LastSharedByTime" minOccurs="0"/>
                <xsd:element ref="ns1:_ip_UnifiedCompliancePolicyProperties" minOccurs="0"/>
                <xsd:element ref="ns1:_ip_UnifiedCompliancePolicyUIAction" minOccurs="0"/>
                <xsd:element ref="ns2:MediaServiceAuto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5" nillable="true" ma:displayName="Unified Compliance Policy Properties" ma:hidden="true" ma:internalName="_ip_UnifiedCompliancePolicyProperties">
      <xsd:simpleType>
        <xsd:restriction base="dms:Note"/>
      </xsd:simpleType>
    </xsd:element>
    <xsd:element name="_ip_UnifiedCompliancePolicyUIAction" ma:index="1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dc4bcd6-49db-4c07-9060-8acfc67cef9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7" nillable="true" ma:displayName="MediaServiceAutoTags" ma:internalName="MediaServiceAutoTag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b0879af-3eba-417a-a55a-ffe6dcd6ca77"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element name="LastSharedByUser" ma:index="13" nillable="true" ma:displayName="Last Shared By User" ma:hidden="true" ma:internalName="LastSharedByUser" ma:readOnly="true">
      <xsd:simpleType>
        <xsd:restriction base="dms:Note"/>
      </xsd:simpleType>
    </xsd:element>
    <xsd:element name="LastSharedByTime" ma:index="14" nillable="true" ma:displayName="Last Shared By Time" ma:hidden="tru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47A0EF5-23A9-4627-BC46-745B7DD804D2}">
  <ds:schemaRefs>
    <ds:schemaRef ds:uri="http://purl.org/dc/dcmitype/"/>
    <ds:schemaRef ds:uri="http://schemas.microsoft.com/office/infopath/2007/PartnerControls"/>
    <ds:schemaRef ds:uri="fb0879af-3eba-417a-a55a-ffe6dcd6ca77"/>
    <ds:schemaRef ds:uri="http://purl.org/dc/elements/1.1/"/>
    <ds:schemaRef ds:uri="http://schemas.microsoft.com/office/2006/documentManagement/types"/>
    <ds:schemaRef ds:uri="http://schemas.microsoft.com/sharepoint/v3"/>
    <ds:schemaRef ds:uri="http://purl.org/dc/terms/"/>
    <ds:schemaRef ds:uri="http://schemas.openxmlformats.org/package/2006/metadata/core-properties"/>
    <ds:schemaRef ds:uri="6dc4bcd6-49db-4c07-9060-8acfc67cef9f"/>
    <ds:schemaRef ds:uri="http://schemas.microsoft.com/office/2006/metadata/properties"/>
    <ds:schemaRef ds:uri="http://www.w3.org/XML/1998/namespace"/>
  </ds:schemaRefs>
</ds:datastoreItem>
</file>

<file path=customXml/itemProps2.xml><?xml version="1.0" encoding="utf-8"?>
<ds:datastoreItem xmlns:ds="http://schemas.openxmlformats.org/officeDocument/2006/customXml" ds:itemID="{F2807890-83DC-4772-9CAD-F7CB30099A1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6dc4bcd6-49db-4c07-9060-8acfc67cef9f"/>
    <ds:schemaRef ds:uri="fb0879af-3eba-417a-a55a-ffe6dcd6ca7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C5154C8-4BB5-43F2-9F6C-5E79271A0D5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Universal presentation</Template>
  <TotalTime>0</TotalTime>
  <Words>372</Words>
  <Application>Microsoft Office PowerPoint</Application>
  <PresentationFormat>Widescreen</PresentationFormat>
  <Paragraphs>81</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Lucida Grande</vt:lpstr>
      <vt:lpstr>Verdana</vt:lpstr>
      <vt:lpstr>Wingdings</vt:lpstr>
      <vt:lpstr>Office Theme</vt:lpstr>
      <vt:lpstr>EQUIFAX Breach</vt:lpstr>
      <vt:lpstr>Plan</vt:lpstr>
      <vt:lpstr>Overview</vt:lpstr>
      <vt:lpstr>Overview</vt:lpstr>
      <vt:lpstr>Overview</vt:lpstr>
      <vt:lpstr>What strategies should adopt by Equifax</vt:lpstr>
      <vt:lpstr>What strategies should adopt by Equifax</vt:lpstr>
      <vt:lpstr>What strategies should adopt by Equifax</vt:lpstr>
      <vt:lpstr>What strategies should adopt by Equifax</vt:lpstr>
      <vt:lpstr>What strategies should adopt by Equifax</vt:lpstr>
      <vt:lpstr>Lessons learned</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2022-05-18T00:25:53Z</dcterms:created>
  <dcterms:modified xsi:type="dcterms:W3CDTF">2022-05-19T23:58:46Z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0x010100DEEA25CC0A0AC24199CDC46C25B8B0BC</vt:lpwstr>
  </property>
</Properties>
</file>