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311" r:id="rId2"/>
    <p:sldId id="599" r:id="rId3"/>
    <p:sldId id="600" r:id="rId4"/>
    <p:sldId id="601" r:id="rId5"/>
    <p:sldId id="603" r:id="rId6"/>
    <p:sldId id="604" r:id="rId7"/>
    <p:sldId id="602" r:id="rId8"/>
    <p:sldId id="389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4" autoAdjust="0"/>
    <p:restoredTop sz="96412" autoAdjust="0"/>
  </p:normalViewPr>
  <p:slideViewPr>
    <p:cSldViewPr>
      <p:cViewPr varScale="1">
        <p:scale>
          <a:sx n="112" d="100"/>
          <a:sy n="112" d="100"/>
        </p:scale>
        <p:origin x="2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586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0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Vexing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&lt;DATE HERE&gt;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400"/>
            <a:ext cx="6680200" cy="668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Today,</a:t>
            </a:r>
          </a:p>
          <a:p>
            <a:endParaRPr lang="en-US" sz="3600" b="1" dirty="0"/>
          </a:p>
          <a:p>
            <a:r>
              <a:rPr lang="en-US" sz="3600" b="1" dirty="0"/>
              <a:t>This is you</a:t>
            </a:r>
            <a:r>
              <a:rPr lang="mr-IN" sz="3600" b="1" dirty="0"/>
              <a:t>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9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316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762000"/>
            <a:ext cx="7924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Iterate over code using a For Loop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Apply conditionals to loops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Apply loops within loops to solve layered problems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Develop custom functions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Develop essential coding skills </a:t>
            </a:r>
            <a:r>
              <a:rPr lang="en-US" sz="2800" dirty="0"/>
              <a:t>of syntax recollection, pattern recognition, problem decomposition, and debugging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47900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14207</TotalTime>
  <Words>108</Words>
  <Application>Microsoft Macintosh PowerPoint</Application>
  <PresentationFormat>On-screen Show (4:3)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Mangal</vt:lpstr>
      <vt:lpstr>Roboto</vt:lpstr>
      <vt:lpstr>1_Unbranded</vt:lpstr>
      <vt:lpstr>Vexing VBA</vt:lpstr>
      <vt:lpstr>PowerPoint Presentation</vt:lpstr>
      <vt:lpstr>Refresher</vt:lpstr>
      <vt:lpstr>Fundamental Building Blocks</vt:lpstr>
      <vt:lpstr>Class Objectives</vt:lpstr>
      <vt:lpstr>Agenda</vt:lpstr>
      <vt:lpstr>Let’s Start Coding</vt:lpstr>
      <vt:lpstr>Questions / Discussion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Jeremy Hill</cp:lastModifiedBy>
  <cp:revision>1730</cp:revision>
  <cp:lastPrinted>2016-01-30T16:23:56Z</cp:lastPrinted>
  <dcterms:created xsi:type="dcterms:W3CDTF">2015-01-20T17:19:00Z</dcterms:created>
  <dcterms:modified xsi:type="dcterms:W3CDTF">2017-10-12T15:20:29Z</dcterms:modified>
</cp:coreProperties>
</file>