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346" r:id="rId5"/>
    <p:sldId id="347" r:id="rId6"/>
    <p:sldId id="296" r:id="rId7"/>
    <p:sldId id="305" r:id="rId8"/>
    <p:sldId id="304" r:id="rId9"/>
    <p:sldId id="306" r:id="rId10"/>
    <p:sldId id="301" r:id="rId11"/>
    <p:sldId id="307" r:id="rId12"/>
    <p:sldId id="267" r:id="rId13"/>
    <p:sldId id="308" r:id="rId14"/>
    <p:sldId id="309" r:id="rId15"/>
    <p:sldId id="310" r:id="rId16"/>
    <p:sldId id="311" r:id="rId17"/>
    <p:sldId id="312" r:id="rId18"/>
    <p:sldId id="313" r:id="rId19"/>
    <p:sldId id="334" r:id="rId20"/>
    <p:sldId id="299" r:id="rId21"/>
    <p:sldId id="302" r:id="rId22"/>
    <p:sldId id="321" r:id="rId23"/>
    <p:sldId id="320" r:id="rId24"/>
    <p:sldId id="322" r:id="rId25"/>
    <p:sldId id="323" r:id="rId26"/>
    <p:sldId id="324" r:id="rId27"/>
    <p:sldId id="325" r:id="rId28"/>
    <p:sldId id="327" r:id="rId29"/>
    <p:sldId id="328" r:id="rId30"/>
    <p:sldId id="329" r:id="rId31"/>
    <p:sldId id="326" r:id="rId32"/>
    <p:sldId id="330" r:id="rId33"/>
    <p:sldId id="331" r:id="rId34"/>
    <p:sldId id="332" r:id="rId35"/>
    <p:sldId id="333" r:id="rId36"/>
    <p:sldId id="297" r:id="rId37"/>
    <p:sldId id="303" r:id="rId38"/>
    <p:sldId id="314" r:id="rId39"/>
    <p:sldId id="316" r:id="rId40"/>
    <p:sldId id="317" r:id="rId41"/>
    <p:sldId id="318" r:id="rId42"/>
    <p:sldId id="335" r:id="rId43"/>
    <p:sldId id="259" r:id="rId44"/>
    <p:sldId id="273" r:id="rId45"/>
    <p:sldId id="269" r:id="rId46"/>
    <p:sldId id="270" r:id="rId47"/>
    <p:sldId id="271" r:id="rId48"/>
    <p:sldId id="272" r:id="rId49"/>
    <p:sldId id="274" r:id="rId50"/>
    <p:sldId id="279" r:id="rId51"/>
    <p:sldId id="281" r:id="rId52"/>
    <p:sldId id="282" r:id="rId53"/>
    <p:sldId id="278" r:id="rId54"/>
    <p:sldId id="275" r:id="rId55"/>
    <p:sldId id="280" r:id="rId56"/>
    <p:sldId id="283" r:id="rId57"/>
    <p:sldId id="287" r:id="rId58"/>
    <p:sldId id="284" r:id="rId59"/>
    <p:sldId id="286" r:id="rId60"/>
    <p:sldId id="276" r:id="rId61"/>
    <p:sldId id="277" r:id="rId62"/>
    <p:sldId id="294" r:id="rId63"/>
    <p:sldId id="295" r:id="rId64"/>
    <p:sldId id="336" r:id="rId65"/>
    <p:sldId id="337" r:id="rId66"/>
    <p:sldId id="338" r:id="rId67"/>
    <p:sldId id="339" r:id="rId68"/>
    <p:sldId id="340" r:id="rId69"/>
    <p:sldId id="341" r:id="rId70"/>
    <p:sldId id="288" r:id="rId71"/>
    <p:sldId id="291" r:id="rId72"/>
    <p:sldId id="292" r:id="rId73"/>
    <p:sldId id="289" r:id="rId74"/>
    <p:sldId id="290" r:id="rId75"/>
    <p:sldId id="293" r:id="rId76"/>
    <p:sldId id="342" r:id="rId77"/>
    <p:sldId id="343" r:id="rId78"/>
    <p:sldId id="344" r:id="rId79"/>
    <p:sldId id="345" r:id="rId80"/>
    <p:sldId id="262" r:id="rId81"/>
    <p:sldId id="348" r:id="rId8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BFB44-85B0-41A6-B3F7-5E339D034D77}" v="81" dt="2018-08-23T19:16:24.522"/>
    <p1510:client id="{C4354E1B-41B1-41D7-B629-05854FE85FA8}" v="5" dt="2018-08-25T01:41:44.719"/>
    <p1510:client id="{AD8B2268-4A94-4070-AABA-862D6C206473}" v="1" dt="2018-09-21T15:01:23.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4660"/>
  </p:normalViewPr>
  <p:slideViewPr>
    <p:cSldViewPr snapToGrid="0">
      <p:cViewPr varScale="1">
        <p:scale>
          <a:sx n="64" d="100"/>
          <a:sy n="64" d="100"/>
        </p:scale>
        <p:origin x="78" y="12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彰 柳沢" userId="0d461c73629215d8" providerId="Windows Live" clId="Web-{D566E413-068F-4BA9-8CE7-25501D8960C1}"/>
    <pc:docChg chg="modSld">
      <pc:chgData name="俊彰 柳沢" userId="0d461c73629215d8" providerId="Windows Live" clId="Web-{D566E413-068F-4BA9-8CE7-25501D8960C1}" dt="2018-08-20T12:50:56.093" v="6" actId="20577"/>
      <pc:docMkLst>
        <pc:docMk/>
      </pc:docMkLst>
      <pc:sldChg chg="modSp">
        <pc:chgData name="俊彰 柳沢" userId="0d461c73629215d8" providerId="Windows Live" clId="Web-{D566E413-068F-4BA9-8CE7-25501D8960C1}" dt="2018-08-20T12:50:55.155" v="4" actId="20577"/>
        <pc:sldMkLst>
          <pc:docMk/>
          <pc:sldMk cId="2128380218" sldId="256"/>
        </pc:sldMkLst>
        <pc:spChg chg="mod">
          <ac:chgData name="俊彰 柳沢" userId="0d461c73629215d8" providerId="Windows Live" clId="Web-{D566E413-068F-4BA9-8CE7-25501D8960C1}" dt="2018-08-20T12:50:54.249" v="2" actId="20577"/>
          <ac:spMkLst>
            <pc:docMk/>
            <pc:sldMk cId="2128380218" sldId="256"/>
            <ac:spMk id="2" creationId="{00000000-0000-0000-0000-000000000000}"/>
          </ac:spMkLst>
        </pc:spChg>
        <pc:spChg chg="mod">
          <ac:chgData name="俊彰 柳沢" userId="0d461c73629215d8" providerId="Windows Live" clId="Web-{D566E413-068F-4BA9-8CE7-25501D8960C1}" dt="2018-08-20T12:50:55.155" v="4" actId="20577"/>
          <ac:spMkLst>
            <pc:docMk/>
            <pc:sldMk cId="2128380218" sldId="256"/>
            <ac:spMk id="3" creationId="{00000000-0000-0000-0000-000000000000}"/>
          </ac:spMkLst>
        </pc:spChg>
      </pc:sldChg>
    </pc:docChg>
  </pc:docChgLst>
  <pc:docChgLst>
    <pc:chgData name="俊彰 柳沢" userId="0d461c73629215d8" providerId="Windows Live" clId="Web-{BB7BFB44-85B0-41A6-B3F7-5E339D034D77}"/>
    <pc:docChg chg="addSld delSld modSld sldOrd">
      <pc:chgData name="俊彰 柳沢" userId="0d461c73629215d8" providerId="Windows Live" clId="Web-{BB7BFB44-85B0-41A6-B3F7-5E339D034D77}" dt="2018-08-23T19:18:58.483" v="899" actId="20577"/>
      <pc:docMkLst>
        <pc:docMk/>
      </pc:docMkLst>
      <pc:sldChg chg="modSp">
        <pc:chgData name="俊彰 柳沢" userId="0d461c73629215d8" providerId="Windows Live" clId="Web-{BB7BFB44-85B0-41A6-B3F7-5E339D034D77}" dt="2018-08-23T19:13:00.446" v="466" actId="20577"/>
        <pc:sldMkLst>
          <pc:docMk/>
          <pc:sldMk cId="3682263579" sldId="259"/>
        </pc:sldMkLst>
        <pc:spChg chg="mod">
          <ac:chgData name="俊彰 柳沢" userId="0d461c73629215d8" providerId="Windows Live" clId="Web-{BB7BFB44-85B0-41A6-B3F7-5E339D034D77}" dt="2018-08-23T19:13:00.446" v="466" actId="20577"/>
          <ac:spMkLst>
            <pc:docMk/>
            <pc:sldMk cId="3682263579" sldId="259"/>
            <ac:spMk id="3" creationId="{5715EEAF-71E8-4401-9576-D2C7E18F32E4}"/>
          </ac:spMkLst>
        </pc:spChg>
      </pc:sldChg>
      <pc:sldChg chg="modSp">
        <pc:chgData name="俊彰 柳沢" userId="0d461c73629215d8" providerId="Windows Live" clId="Web-{BB7BFB44-85B0-41A6-B3F7-5E339D034D77}" dt="2018-08-23T18:20:39.673" v="109" actId="20577"/>
        <pc:sldMkLst>
          <pc:docMk/>
          <pc:sldMk cId="2239918303" sldId="262"/>
        </pc:sldMkLst>
        <pc:spChg chg="mod">
          <ac:chgData name="俊彰 柳沢" userId="0d461c73629215d8" providerId="Windows Live" clId="Web-{BB7BFB44-85B0-41A6-B3F7-5E339D034D77}" dt="2018-08-23T18:20:39.673" v="109" actId="20577"/>
          <ac:spMkLst>
            <pc:docMk/>
            <pc:sldMk cId="2239918303" sldId="262"/>
            <ac:spMk id="3" creationId="{5715EEAF-71E8-4401-9576-D2C7E18F32E4}"/>
          </ac:spMkLst>
        </pc:spChg>
      </pc:sldChg>
      <pc:sldChg chg="modSp add replId">
        <pc:chgData name="俊彰 柳沢" userId="0d461c73629215d8" providerId="Windows Live" clId="Web-{BB7BFB44-85B0-41A6-B3F7-5E339D034D77}" dt="2018-08-23T19:09:19.039" v="416" actId="20577"/>
        <pc:sldMkLst>
          <pc:docMk/>
          <pc:sldMk cId="2042525330" sldId="269"/>
        </pc:sldMkLst>
        <pc:spChg chg="mod">
          <ac:chgData name="俊彰 柳沢" userId="0d461c73629215d8" providerId="Windows Live" clId="Web-{BB7BFB44-85B0-41A6-B3F7-5E339D034D77}" dt="2018-08-23T19:09:19.039" v="416" actId="20577"/>
          <ac:spMkLst>
            <pc:docMk/>
            <pc:sldMk cId="2042525330" sldId="269"/>
            <ac:spMk id="2" creationId="{3F856829-0EAB-409C-8293-BA1DE9885694}"/>
          </ac:spMkLst>
        </pc:spChg>
        <pc:spChg chg="mod">
          <ac:chgData name="俊彰 柳沢" userId="0d461c73629215d8" providerId="Windows Live" clId="Web-{BB7BFB44-85B0-41A6-B3F7-5E339D034D77}" dt="2018-08-23T18:30:19.931" v="137" actId="20577"/>
          <ac:spMkLst>
            <pc:docMk/>
            <pc:sldMk cId="2042525330" sldId="269"/>
            <ac:spMk id="3" creationId="{5715EEAF-71E8-4401-9576-D2C7E18F32E4}"/>
          </ac:spMkLst>
        </pc:spChg>
      </pc:sldChg>
      <pc:sldChg chg="modSp add replId">
        <pc:chgData name="俊彰 柳沢" userId="0d461c73629215d8" providerId="Windows Live" clId="Web-{BB7BFB44-85B0-41A6-B3F7-5E339D034D77}" dt="2018-08-23T19:09:23.883" v="420" actId="20577"/>
        <pc:sldMkLst>
          <pc:docMk/>
          <pc:sldMk cId="2563681723" sldId="270"/>
        </pc:sldMkLst>
        <pc:spChg chg="mod">
          <ac:chgData name="俊彰 柳沢" userId="0d461c73629215d8" providerId="Windows Live" clId="Web-{BB7BFB44-85B0-41A6-B3F7-5E339D034D77}" dt="2018-08-23T19:09:23.883" v="420" actId="20577"/>
          <ac:spMkLst>
            <pc:docMk/>
            <pc:sldMk cId="2563681723" sldId="270"/>
            <ac:spMk id="2" creationId="{3F856829-0EAB-409C-8293-BA1DE9885694}"/>
          </ac:spMkLst>
        </pc:spChg>
        <pc:spChg chg="mod">
          <ac:chgData name="俊彰 柳沢" userId="0d461c73629215d8" providerId="Windows Live" clId="Web-{BB7BFB44-85B0-41A6-B3F7-5E339D034D77}" dt="2018-08-23T18:49:15.349" v="193" actId="20577"/>
          <ac:spMkLst>
            <pc:docMk/>
            <pc:sldMk cId="2563681723" sldId="270"/>
            <ac:spMk id="3" creationId="{5715EEAF-71E8-4401-9576-D2C7E18F32E4}"/>
          </ac:spMkLst>
        </pc:spChg>
      </pc:sldChg>
      <pc:sldChg chg="addSp delSp modSp add replId">
        <pc:chgData name="俊彰 柳沢" userId="0d461c73629215d8" providerId="Windows Live" clId="Web-{BB7BFB44-85B0-41A6-B3F7-5E339D034D77}" dt="2018-08-23T19:09:27.118" v="424" actId="20577"/>
        <pc:sldMkLst>
          <pc:docMk/>
          <pc:sldMk cId="55464718" sldId="271"/>
        </pc:sldMkLst>
        <pc:spChg chg="mod">
          <ac:chgData name="俊彰 柳沢" userId="0d461c73629215d8" providerId="Windows Live" clId="Web-{BB7BFB44-85B0-41A6-B3F7-5E339D034D77}" dt="2018-08-23T19:09:27.118" v="424" actId="20577"/>
          <ac:spMkLst>
            <pc:docMk/>
            <pc:sldMk cId="55464718" sldId="271"/>
            <ac:spMk id="2" creationId="{3F856829-0EAB-409C-8293-BA1DE9885694}"/>
          </ac:spMkLst>
        </pc:spChg>
        <pc:spChg chg="add del mod">
          <ac:chgData name="俊彰 柳沢" userId="0d461c73629215d8" providerId="Windows Live" clId="Web-{BB7BFB44-85B0-41A6-B3F7-5E339D034D77}" dt="2018-08-23T18:49:54.804" v="202"/>
          <ac:spMkLst>
            <pc:docMk/>
            <pc:sldMk cId="55464718" sldId="271"/>
            <ac:spMk id="3" creationId="{5715EEAF-71E8-4401-9576-D2C7E18F32E4}"/>
          </ac:spMkLst>
        </pc:spChg>
        <pc:spChg chg="add del mod">
          <ac:chgData name="俊彰 柳沢" userId="0d461c73629215d8" providerId="Windows Live" clId="Web-{BB7BFB44-85B0-41A6-B3F7-5E339D034D77}" dt="2018-08-23T18:49:19.398" v="196"/>
          <ac:spMkLst>
            <pc:docMk/>
            <pc:sldMk cId="55464718" sldId="271"/>
            <ac:spMk id="5" creationId="{FD2EF0D0-8547-4EB6-A837-E8A2EB47E595}"/>
          </ac:spMkLst>
        </pc:spChg>
        <pc:spChg chg="add mod">
          <ac:chgData name="俊彰 柳沢" userId="0d461c73629215d8" providerId="Windows Live" clId="Web-{BB7BFB44-85B0-41A6-B3F7-5E339D034D77}" dt="2018-08-23T18:58:43.796" v="345" actId="20577"/>
          <ac:spMkLst>
            <pc:docMk/>
            <pc:sldMk cId="55464718" sldId="271"/>
            <ac:spMk id="11" creationId="{DC443B63-D773-404C-ADE7-F76962DC6626}"/>
          </ac:spMkLst>
        </pc:spChg>
        <pc:picChg chg="add mod ord">
          <ac:chgData name="俊彰 柳沢" userId="0d461c73629215d8" providerId="Windows Live" clId="Web-{BB7BFB44-85B0-41A6-B3F7-5E339D034D77}" dt="2018-08-23T18:59:19.792" v="349" actId="1076"/>
          <ac:picMkLst>
            <pc:docMk/>
            <pc:sldMk cId="55464718" sldId="271"/>
            <ac:picMk id="6" creationId="{490363E9-B496-45A5-ACF6-8373304595FA}"/>
          </ac:picMkLst>
        </pc:picChg>
        <pc:picChg chg="add del mod">
          <ac:chgData name="俊彰 柳沢" userId="0d461c73629215d8" providerId="Windows Live" clId="Web-{BB7BFB44-85B0-41A6-B3F7-5E339D034D77}" dt="2018-08-23T18:55:58.350" v="235"/>
          <ac:picMkLst>
            <pc:docMk/>
            <pc:sldMk cId="55464718" sldId="271"/>
            <ac:picMk id="8" creationId="{4A145C47-60F5-46F2-8C24-A71E4F959387}"/>
          </ac:picMkLst>
        </pc:picChg>
      </pc:sldChg>
      <pc:sldChg chg="addSp delSp modSp add replId">
        <pc:chgData name="俊彰 柳沢" userId="0d461c73629215d8" providerId="Windows Live" clId="Web-{BB7BFB44-85B0-41A6-B3F7-5E339D034D77}" dt="2018-08-23T19:09:30.071" v="428" actId="20577"/>
        <pc:sldMkLst>
          <pc:docMk/>
          <pc:sldMk cId="1516884959" sldId="272"/>
        </pc:sldMkLst>
        <pc:spChg chg="mod">
          <ac:chgData name="俊彰 柳沢" userId="0d461c73629215d8" providerId="Windows Live" clId="Web-{BB7BFB44-85B0-41A6-B3F7-5E339D034D77}" dt="2018-08-23T19:09:30.071" v="428" actId="20577"/>
          <ac:spMkLst>
            <pc:docMk/>
            <pc:sldMk cId="1516884959" sldId="272"/>
            <ac:spMk id="2" creationId="{3F856829-0EAB-409C-8293-BA1DE9885694}"/>
          </ac:spMkLst>
        </pc:spChg>
        <pc:spChg chg="add del mod">
          <ac:chgData name="俊彰 柳沢" userId="0d461c73629215d8" providerId="Windows Live" clId="Web-{BB7BFB44-85B0-41A6-B3F7-5E339D034D77}" dt="2018-08-23T18:55:51.037" v="231"/>
          <ac:spMkLst>
            <pc:docMk/>
            <pc:sldMk cId="1516884959" sldId="272"/>
            <ac:spMk id="4" creationId="{FECC5BE7-8A44-46A2-BA92-6A81A6A059C5}"/>
          </ac:spMkLst>
        </pc:spChg>
        <pc:spChg chg="add mod">
          <ac:chgData name="俊彰 柳沢" userId="0d461c73629215d8" providerId="Windows Live" clId="Web-{BB7BFB44-85B0-41A6-B3F7-5E339D034D77}" dt="2018-08-23T19:05:48.423" v="357" actId="1076"/>
          <ac:spMkLst>
            <pc:docMk/>
            <pc:sldMk cId="1516884959" sldId="272"/>
            <ac:spMk id="10" creationId="{3ACBA608-4E33-4B40-B81B-F03C736C1FE0}"/>
          </ac:spMkLst>
        </pc:spChg>
        <pc:spChg chg="add mod">
          <ac:chgData name="俊彰 柳沢" userId="0d461c73629215d8" providerId="Windows Live" clId="Web-{BB7BFB44-85B0-41A6-B3F7-5E339D034D77}" dt="2018-08-23T19:07:35.040" v="402" actId="20577"/>
          <ac:spMkLst>
            <pc:docMk/>
            <pc:sldMk cId="1516884959" sldId="272"/>
            <ac:spMk id="13" creationId="{FB8FD2F1-2B1D-4998-8431-9C5FF7E349EB}"/>
          </ac:spMkLst>
        </pc:spChg>
        <pc:spChg chg="add mod">
          <ac:chgData name="俊彰 柳沢" userId="0d461c73629215d8" providerId="Windows Live" clId="Web-{BB7BFB44-85B0-41A6-B3F7-5E339D034D77}" dt="2018-08-23T19:07:35.961" v="403" actId="20577"/>
          <ac:spMkLst>
            <pc:docMk/>
            <pc:sldMk cId="1516884959" sldId="272"/>
            <ac:spMk id="14" creationId="{394908EC-9B10-4AF1-ABDC-FF2175E88D17}"/>
          </ac:spMkLst>
        </pc:spChg>
        <pc:picChg chg="add mod ord">
          <ac:chgData name="俊彰 柳沢" userId="0d461c73629215d8" providerId="Windows Live" clId="Web-{BB7BFB44-85B0-41A6-B3F7-5E339D034D77}" dt="2018-08-23T19:07:10.398" v="391" actId="1076"/>
          <ac:picMkLst>
            <pc:docMk/>
            <pc:sldMk cId="1516884959" sldId="272"/>
            <ac:picMk id="5" creationId="{F9BBECD6-B6A0-4EA5-9DC7-780755972450}"/>
          </ac:picMkLst>
        </pc:picChg>
        <pc:picChg chg="del">
          <ac:chgData name="俊彰 柳沢" userId="0d461c73629215d8" providerId="Windows Live" clId="Web-{BB7BFB44-85B0-41A6-B3F7-5E339D034D77}" dt="2018-08-23T18:55:45.787" v="228"/>
          <ac:picMkLst>
            <pc:docMk/>
            <pc:sldMk cId="1516884959" sldId="272"/>
            <ac:picMk id="6" creationId="{490363E9-B496-45A5-ACF6-8373304595FA}"/>
          </ac:picMkLst>
        </pc:picChg>
        <pc:picChg chg="del">
          <ac:chgData name="俊彰 柳沢" userId="0d461c73629215d8" providerId="Windows Live" clId="Web-{BB7BFB44-85B0-41A6-B3F7-5E339D034D77}" dt="2018-08-23T18:55:49.365" v="230"/>
          <ac:picMkLst>
            <pc:docMk/>
            <pc:sldMk cId="1516884959" sldId="272"/>
            <ac:picMk id="8" creationId="{4A145C47-60F5-46F2-8C24-A71E4F959387}"/>
          </ac:picMkLst>
        </pc:picChg>
        <pc:picChg chg="add mod">
          <ac:chgData name="俊彰 柳沢" userId="0d461c73629215d8" providerId="Windows Live" clId="Web-{BB7BFB44-85B0-41A6-B3F7-5E339D034D77}" dt="2018-08-23T19:07:13.555" v="392" actId="1076"/>
          <ac:picMkLst>
            <pc:docMk/>
            <pc:sldMk cId="1516884959" sldId="272"/>
            <ac:picMk id="11" creationId="{A5AEBD32-F15C-48F9-AB1C-852D9CA15CD1}"/>
          </ac:picMkLst>
        </pc:picChg>
      </pc:sldChg>
      <pc:sldChg chg="add del replId">
        <pc:chgData name="俊彰 柳沢" userId="0d461c73629215d8" providerId="Windows Live" clId="Web-{BB7BFB44-85B0-41A6-B3F7-5E339D034D77}" dt="2018-08-23T18:49:41.476" v="201"/>
        <pc:sldMkLst>
          <pc:docMk/>
          <pc:sldMk cId="1775743146" sldId="272"/>
        </pc:sldMkLst>
      </pc:sldChg>
      <pc:sldChg chg="modSp add ord replId">
        <pc:chgData name="俊彰 柳沢" userId="0d461c73629215d8" providerId="Windows Live" clId="Web-{BB7BFB44-85B0-41A6-B3F7-5E339D034D77}" dt="2018-08-23T19:10:02.718" v="433" actId="20577"/>
        <pc:sldMkLst>
          <pc:docMk/>
          <pc:sldMk cId="2171059116" sldId="273"/>
        </pc:sldMkLst>
        <pc:spChg chg="mod">
          <ac:chgData name="俊彰 柳沢" userId="0d461c73629215d8" providerId="Windows Live" clId="Web-{BB7BFB44-85B0-41A6-B3F7-5E339D034D77}" dt="2018-08-23T19:10:02.718" v="433" actId="20577"/>
          <ac:spMkLst>
            <pc:docMk/>
            <pc:sldMk cId="2171059116" sldId="273"/>
            <ac:spMk id="2" creationId="{3F856829-0EAB-409C-8293-BA1DE9885694}"/>
          </ac:spMkLst>
        </pc:spChg>
      </pc:sldChg>
      <pc:sldChg chg="modSp add ord replId">
        <pc:chgData name="俊彰 柳沢" userId="0d461c73629215d8" providerId="Windows Live" clId="Web-{BB7BFB44-85B0-41A6-B3F7-5E339D034D77}" dt="2018-08-23T19:11:59.441" v="443" actId="20577"/>
        <pc:sldMkLst>
          <pc:docMk/>
          <pc:sldMk cId="315656229" sldId="274"/>
        </pc:sldMkLst>
        <pc:spChg chg="mod">
          <ac:chgData name="俊彰 柳沢" userId="0d461c73629215d8" providerId="Windows Live" clId="Web-{BB7BFB44-85B0-41A6-B3F7-5E339D034D77}" dt="2018-08-23T19:11:59.441" v="443" actId="20577"/>
          <ac:spMkLst>
            <pc:docMk/>
            <pc:sldMk cId="315656229" sldId="274"/>
            <ac:spMk id="2" creationId="{3F856829-0EAB-409C-8293-BA1DE9885694}"/>
          </ac:spMkLst>
        </pc:spChg>
      </pc:sldChg>
      <pc:sldChg chg="modSp add replId">
        <pc:chgData name="俊彰 柳沢" userId="0d461c73629215d8" providerId="Windows Live" clId="Web-{BB7BFB44-85B0-41A6-B3F7-5E339D034D77}" dt="2018-08-23T19:13:13.041" v="471" actId="20577"/>
        <pc:sldMkLst>
          <pc:docMk/>
          <pc:sldMk cId="1567820348" sldId="275"/>
        </pc:sldMkLst>
        <pc:spChg chg="mod">
          <ac:chgData name="俊彰 柳沢" userId="0d461c73629215d8" providerId="Windows Live" clId="Web-{BB7BFB44-85B0-41A6-B3F7-5E339D034D77}" dt="2018-08-23T19:13:13.041" v="471" actId="20577"/>
          <ac:spMkLst>
            <pc:docMk/>
            <pc:sldMk cId="1567820348" sldId="275"/>
            <ac:spMk id="2" creationId="{3F856829-0EAB-409C-8293-BA1DE9885694}"/>
          </ac:spMkLst>
        </pc:spChg>
      </pc:sldChg>
      <pc:sldChg chg="modSp add replId">
        <pc:chgData name="俊彰 柳沢" userId="0d461c73629215d8" providerId="Windows Live" clId="Web-{BB7BFB44-85B0-41A6-B3F7-5E339D034D77}" dt="2018-08-23T19:13:45.657" v="481" actId="20577"/>
        <pc:sldMkLst>
          <pc:docMk/>
          <pc:sldMk cId="1012297790" sldId="276"/>
        </pc:sldMkLst>
        <pc:spChg chg="mod">
          <ac:chgData name="俊彰 柳沢" userId="0d461c73629215d8" providerId="Windows Live" clId="Web-{BB7BFB44-85B0-41A6-B3F7-5E339D034D77}" dt="2018-08-23T19:13:45.657" v="481" actId="20577"/>
          <ac:spMkLst>
            <pc:docMk/>
            <pc:sldMk cId="1012297790" sldId="276"/>
            <ac:spMk id="2" creationId="{3F856829-0EAB-409C-8293-BA1DE9885694}"/>
          </ac:spMkLst>
        </pc:spChg>
      </pc:sldChg>
      <pc:sldChg chg="modSp add ord replId">
        <pc:chgData name="俊彰 柳沢" userId="0d461c73629215d8" providerId="Windows Live" clId="Web-{BB7BFB44-85B0-41A6-B3F7-5E339D034D77}" dt="2018-08-23T19:15:50.001" v="745" actId="20577"/>
        <pc:sldMkLst>
          <pc:docMk/>
          <pc:sldMk cId="643258211" sldId="277"/>
        </pc:sldMkLst>
        <pc:spChg chg="mod">
          <ac:chgData name="俊彰 柳沢" userId="0d461c73629215d8" providerId="Windows Live" clId="Web-{BB7BFB44-85B0-41A6-B3F7-5E339D034D77}" dt="2018-08-23T19:15:50.001" v="745" actId="20577"/>
          <ac:spMkLst>
            <pc:docMk/>
            <pc:sldMk cId="643258211" sldId="277"/>
            <ac:spMk id="2" creationId="{3F856829-0EAB-409C-8293-BA1DE9885694}"/>
          </ac:spMkLst>
        </pc:spChg>
        <pc:spChg chg="mod">
          <ac:chgData name="俊彰 柳沢" userId="0d461c73629215d8" providerId="Windows Live" clId="Web-{BB7BFB44-85B0-41A6-B3F7-5E339D034D77}" dt="2018-08-23T19:15:33.111" v="716" actId="20577"/>
          <ac:spMkLst>
            <pc:docMk/>
            <pc:sldMk cId="643258211" sldId="277"/>
            <ac:spMk id="3" creationId="{5715EEAF-71E8-4401-9576-D2C7E18F32E4}"/>
          </ac:spMkLst>
        </pc:spChg>
      </pc:sldChg>
      <pc:sldChg chg="modSp add ord replId">
        <pc:chgData name="俊彰 柳沢" userId="0d461c73629215d8" providerId="Windows Live" clId="Web-{BB7BFB44-85B0-41A6-B3F7-5E339D034D77}" dt="2018-08-23T19:18:30.136" v="892" actId="20577"/>
        <pc:sldMkLst>
          <pc:docMk/>
          <pc:sldMk cId="3277395942" sldId="278"/>
        </pc:sldMkLst>
        <pc:spChg chg="mod">
          <ac:chgData name="俊彰 柳沢" userId="0d461c73629215d8" providerId="Windows Live" clId="Web-{BB7BFB44-85B0-41A6-B3F7-5E339D034D77}" dt="2018-08-23T19:18:30.136" v="892" actId="20577"/>
          <ac:spMkLst>
            <pc:docMk/>
            <pc:sldMk cId="3277395942" sldId="278"/>
            <ac:spMk id="2" creationId="{3F856829-0EAB-409C-8293-BA1DE9885694}"/>
          </ac:spMkLst>
        </pc:spChg>
      </pc:sldChg>
      <pc:sldChg chg="modSp add ord replId">
        <pc:chgData name="俊彰 柳沢" userId="0d461c73629215d8" providerId="Windows Live" clId="Web-{BB7BFB44-85B0-41A6-B3F7-5E339D034D77}" dt="2018-08-23T19:18:58.483" v="898" actId="20577"/>
        <pc:sldMkLst>
          <pc:docMk/>
          <pc:sldMk cId="891428518" sldId="279"/>
        </pc:sldMkLst>
        <pc:spChg chg="mod">
          <ac:chgData name="俊彰 柳沢" userId="0d461c73629215d8" providerId="Windows Live" clId="Web-{BB7BFB44-85B0-41A6-B3F7-5E339D034D77}" dt="2018-08-23T19:18:58.483" v="898" actId="20577"/>
          <ac:spMkLst>
            <pc:docMk/>
            <pc:sldMk cId="891428518" sldId="279"/>
            <ac:spMk id="2" creationId="{3F856829-0EAB-409C-8293-BA1DE9885694}"/>
          </ac:spMkLst>
        </pc:spChg>
      </pc:sldChg>
      <pc:sldChg chg="add replId">
        <pc:chgData name="俊彰 柳沢" userId="0d461c73629215d8" providerId="Windows Live" clId="Web-{BB7BFB44-85B0-41A6-B3F7-5E339D034D77}" dt="2018-08-23T19:17:39.383" v="836"/>
        <pc:sldMkLst>
          <pc:docMk/>
          <pc:sldMk cId="2538647272" sldId="280"/>
        </pc:sldMkLst>
      </pc:sldChg>
    </pc:docChg>
  </pc:docChgLst>
  <pc:docChgLst>
    <pc:chgData name="俊彰 柳沢" userId="0d461c73629215d8" providerId="Windows Live" clId="Web-{1342EBCE-914F-4B9C-9B4D-4DC9D4989CF6}"/>
    <pc:docChg chg="addSld modSld sldOrd">
      <pc:chgData name="俊彰 柳沢" userId="0d461c73629215d8" providerId="Windows Live" clId="Web-{1342EBCE-914F-4B9C-9B4D-4DC9D4989CF6}" dt="2018-09-04T17:19:10.681" v="160" actId="20577"/>
      <pc:docMkLst>
        <pc:docMk/>
      </pc:docMkLst>
      <pc:sldChg chg="modSp">
        <pc:chgData name="俊彰 柳沢" userId="0d461c73629215d8" providerId="Windows Live" clId="Web-{1342EBCE-914F-4B9C-9B4D-4DC9D4989CF6}" dt="2018-09-04T17:19:10.681" v="159" actId="20577"/>
        <pc:sldMkLst>
          <pc:docMk/>
          <pc:sldMk cId="2239918303" sldId="262"/>
        </pc:sldMkLst>
        <pc:spChg chg="mod">
          <ac:chgData name="俊彰 柳沢" userId="0d461c73629215d8" providerId="Windows Live" clId="Web-{1342EBCE-914F-4B9C-9B4D-4DC9D4989CF6}" dt="2018-09-04T17:19:10.681" v="159" actId="20577"/>
          <ac:spMkLst>
            <pc:docMk/>
            <pc:sldMk cId="2239918303" sldId="262"/>
            <ac:spMk id="3" creationId="{5715EEAF-71E8-4401-9576-D2C7E18F32E4}"/>
          </ac:spMkLst>
        </pc:spChg>
      </pc:sldChg>
      <pc:sldChg chg="addSp delSp modSp add ord replId">
        <pc:chgData name="俊彰 柳沢" userId="0d461c73629215d8" providerId="Windows Live" clId="Web-{1342EBCE-914F-4B9C-9B4D-4DC9D4989CF6}" dt="2018-09-04T17:02:16.391" v="73" actId="20577"/>
        <pc:sldMkLst>
          <pc:docMk/>
          <pc:sldMk cId="3878978000" sldId="301"/>
        </pc:sldMkLst>
        <pc:spChg chg="mod">
          <ac:chgData name="俊彰 柳沢" userId="0d461c73629215d8" providerId="Windows Live" clId="Web-{1342EBCE-914F-4B9C-9B4D-4DC9D4989CF6}" dt="2018-09-04T16:45:32.907" v="33" actId="20577"/>
          <ac:spMkLst>
            <pc:docMk/>
            <pc:sldMk cId="3878978000" sldId="301"/>
            <ac:spMk id="2" creationId="{3F856829-0EAB-409C-8293-BA1DE9885694}"/>
          </ac:spMkLst>
        </pc:spChg>
        <pc:spChg chg="del">
          <ac:chgData name="俊彰 柳沢" userId="0d461c73629215d8" providerId="Windows Live" clId="Web-{1342EBCE-914F-4B9C-9B4D-4DC9D4989CF6}" dt="2018-09-04T16:45:34.047" v="36"/>
          <ac:spMkLst>
            <pc:docMk/>
            <pc:sldMk cId="3878978000" sldId="301"/>
            <ac:spMk id="3" creationId="{8D5A79CA-9EB1-4543-A7D5-D6EF4C323A8B}"/>
          </ac:spMkLst>
        </pc:spChg>
        <pc:spChg chg="del mod">
          <ac:chgData name="俊彰 柳沢" userId="0d461c73629215d8" providerId="Windows Live" clId="Web-{1342EBCE-914F-4B9C-9B4D-4DC9D4989CF6}" dt="2018-09-04T16:45:43.423" v="43"/>
          <ac:spMkLst>
            <pc:docMk/>
            <pc:sldMk cId="3878978000" sldId="301"/>
            <ac:spMk id="4" creationId="{80C37807-D3CF-4797-B268-435136E02C14}"/>
          </ac:spMkLst>
        </pc:spChg>
        <pc:spChg chg="add del mod">
          <ac:chgData name="俊彰 柳沢" userId="0d461c73629215d8" providerId="Windows Live" clId="Web-{1342EBCE-914F-4B9C-9B4D-4DC9D4989CF6}" dt="2018-09-04T16:45:37.376" v="38"/>
          <ac:spMkLst>
            <pc:docMk/>
            <pc:sldMk cId="3878978000" sldId="301"/>
            <ac:spMk id="7" creationId="{D41D0983-21DB-497B-8D4B-8ADEC203F188}"/>
          </ac:spMkLst>
        </pc:spChg>
        <pc:spChg chg="add mod">
          <ac:chgData name="俊彰 柳沢" userId="0d461c73629215d8" providerId="Windows Live" clId="Web-{1342EBCE-914F-4B9C-9B4D-4DC9D4989CF6}" dt="2018-09-04T17:02:16.391" v="73" actId="20577"/>
          <ac:spMkLst>
            <pc:docMk/>
            <pc:sldMk cId="3878978000" sldId="301"/>
            <ac:spMk id="8" creationId="{023BFC42-DE38-4889-B99F-4D02F57EA02B}"/>
          </ac:spMkLst>
        </pc:spChg>
        <pc:spChg chg="del">
          <ac:chgData name="俊彰 柳沢" userId="0d461c73629215d8" providerId="Windows Live" clId="Web-{1342EBCE-914F-4B9C-9B4D-4DC9D4989CF6}" dt="2018-09-04T16:45:38.938" v="39"/>
          <ac:spMkLst>
            <pc:docMk/>
            <pc:sldMk cId="3878978000" sldId="301"/>
            <ac:spMk id="10" creationId="{3ACBA608-4E33-4B40-B81B-F03C736C1FE0}"/>
          </ac:spMkLst>
        </pc:spChg>
        <pc:spChg chg="del">
          <ac:chgData name="俊彰 柳沢" userId="0d461c73629215d8" providerId="Windows Live" clId="Web-{1342EBCE-914F-4B9C-9B4D-4DC9D4989CF6}" dt="2018-09-04T16:45:33.751" v="35"/>
          <ac:spMkLst>
            <pc:docMk/>
            <pc:sldMk cId="3878978000" sldId="301"/>
            <ac:spMk id="12" creationId="{531DB21E-9F90-4C1D-8462-63E0C54EC9AB}"/>
          </ac:spMkLst>
        </pc:spChg>
        <pc:spChg chg="del">
          <ac:chgData name="俊彰 柳沢" userId="0d461c73629215d8" providerId="Windows Live" clId="Web-{1342EBCE-914F-4B9C-9B4D-4DC9D4989CF6}" dt="2018-09-04T16:45:40.469" v="40"/>
          <ac:spMkLst>
            <pc:docMk/>
            <pc:sldMk cId="3878978000" sldId="301"/>
            <ac:spMk id="15" creationId="{138352F2-A563-4A5F-9DED-CDECF59A33FE}"/>
          </ac:spMkLst>
        </pc:spChg>
        <pc:picChg chg="del">
          <ac:chgData name="俊彰 柳沢" userId="0d461c73629215d8" providerId="Windows Live" clId="Web-{1342EBCE-914F-4B9C-9B4D-4DC9D4989CF6}" dt="2018-09-04T16:45:34.688" v="37"/>
          <ac:picMkLst>
            <pc:docMk/>
            <pc:sldMk cId="3878978000" sldId="301"/>
            <ac:picMk id="5" creationId="{F9BBECD6-B6A0-4EA5-9DC7-780755972450}"/>
          </ac:picMkLst>
        </pc:picChg>
      </pc:sldChg>
    </pc:docChg>
  </pc:docChgLst>
  <pc:docChgLst>
    <pc:chgData name="俊彰 柳沢" userId="0d461c73629215d8" providerId="Windows Live" clId="Web-{C283242F-8848-40E4-90C2-1EB01D14454B}"/>
    <pc:docChg chg="addSld modSld">
      <pc:chgData name="俊彰 柳沢" userId="0d461c73629215d8" providerId="Windows Live" clId="Web-{C283242F-8848-40E4-90C2-1EB01D14454B}" dt="2018-09-17T23:07:49.611" v="40" actId="20577"/>
      <pc:docMkLst>
        <pc:docMk/>
      </pc:docMkLst>
      <pc:sldChg chg="addSp delSp modSp">
        <pc:chgData name="俊彰 柳沢" userId="0d461c73629215d8" providerId="Windows Live" clId="Web-{C283242F-8848-40E4-90C2-1EB01D14454B}" dt="2018-09-17T23:05:51.112" v="4"/>
        <pc:sldMkLst>
          <pc:docMk/>
          <pc:sldMk cId="2430223998" sldId="298"/>
        </pc:sldMkLst>
        <pc:picChg chg="add del mod">
          <ac:chgData name="俊彰 柳沢" userId="0d461c73629215d8" providerId="Windows Live" clId="Web-{C283242F-8848-40E4-90C2-1EB01D14454B}" dt="2018-09-17T23:05:51.112" v="4"/>
          <ac:picMkLst>
            <pc:docMk/>
            <pc:sldMk cId="2430223998" sldId="298"/>
            <ac:picMk id="3" creationId="{137F9843-AE75-45A4-9855-B212862FF3FD}"/>
          </ac:picMkLst>
        </pc:picChg>
      </pc:sldChg>
      <pc:sldChg chg="modSp">
        <pc:chgData name="俊彰 柳沢" userId="0d461c73629215d8" providerId="Windows Live" clId="Web-{C283242F-8848-40E4-90C2-1EB01D14454B}" dt="2018-09-17T23:07:49.611" v="39" actId="20577"/>
        <pc:sldMkLst>
          <pc:docMk/>
          <pc:sldMk cId="2798793873" sldId="303"/>
        </pc:sldMkLst>
        <pc:spChg chg="mod">
          <ac:chgData name="俊彰 柳沢" userId="0d461c73629215d8" providerId="Windows Live" clId="Web-{C283242F-8848-40E4-90C2-1EB01D14454B}" dt="2018-09-17T23:07:49.611" v="39" actId="20577"/>
          <ac:spMkLst>
            <pc:docMk/>
            <pc:sldMk cId="2798793873" sldId="303"/>
            <ac:spMk id="8" creationId="{023BFC42-DE38-4889-B99F-4D02F57EA02B}"/>
          </ac:spMkLst>
        </pc:spChg>
      </pc:sldChg>
      <pc:sldChg chg="modSp">
        <pc:chgData name="俊彰 柳沢" userId="0d461c73629215d8" providerId="Windows Live" clId="Web-{C283242F-8848-40E4-90C2-1EB01D14454B}" dt="2018-09-17T23:05:28.950" v="0" actId="20577"/>
        <pc:sldMkLst>
          <pc:docMk/>
          <pc:sldMk cId="1637622722" sldId="311"/>
        </pc:sldMkLst>
        <pc:spChg chg="mod">
          <ac:chgData name="俊彰 柳沢" userId="0d461c73629215d8" providerId="Windows Live" clId="Web-{C283242F-8848-40E4-90C2-1EB01D14454B}" dt="2018-09-17T23:05:28.950" v="0" actId="20577"/>
          <ac:spMkLst>
            <pc:docMk/>
            <pc:sldMk cId="1637622722" sldId="311"/>
            <ac:spMk id="8" creationId="{023BFC42-DE38-4889-B99F-4D02F57EA02B}"/>
          </ac:spMkLst>
        </pc:spChg>
      </pc:sldChg>
      <pc:sldChg chg="addSp delSp modSp add replId">
        <pc:chgData name="俊彰 柳沢" userId="0d461c73629215d8" providerId="Windows Live" clId="Web-{C283242F-8848-40E4-90C2-1EB01D14454B}" dt="2018-09-17T23:06:49.284" v="22" actId="14100"/>
        <pc:sldMkLst>
          <pc:docMk/>
          <pc:sldMk cId="2227101518" sldId="313"/>
        </pc:sldMkLst>
        <pc:spChg chg="del">
          <ac:chgData name="俊彰 柳沢" userId="0d461c73629215d8" providerId="Windows Live" clId="Web-{C283242F-8848-40E4-90C2-1EB01D14454B}" dt="2018-09-17T23:06:09.409" v="7"/>
          <ac:spMkLst>
            <pc:docMk/>
            <pc:sldMk cId="2227101518" sldId="313"/>
            <ac:spMk id="3" creationId="{00000000-0000-0000-0000-000000000000}"/>
          </ac:spMkLst>
        </pc:spChg>
        <pc:spChg chg="add del mod">
          <ac:chgData name="俊彰 柳沢" userId="0d461c73629215d8" providerId="Windows Live" clId="Web-{C283242F-8848-40E4-90C2-1EB01D14454B}" dt="2018-09-17T23:06:21.815" v="13"/>
          <ac:spMkLst>
            <pc:docMk/>
            <pc:sldMk cId="2227101518" sldId="313"/>
            <ac:spMk id="5" creationId="{F4DA2451-2A4E-4D61-983E-3E4D866792C0}"/>
          </ac:spMkLst>
        </pc:spChg>
        <pc:spChg chg="del mod">
          <ac:chgData name="俊彰 柳沢" userId="0d461c73629215d8" providerId="Windows Live" clId="Web-{C283242F-8848-40E4-90C2-1EB01D14454B}" dt="2018-09-17T23:06:19.674" v="12"/>
          <ac:spMkLst>
            <pc:docMk/>
            <pc:sldMk cId="2227101518" sldId="313"/>
            <ac:spMk id="8" creationId="{023BFC42-DE38-4889-B99F-4D02F57EA02B}"/>
          </ac:spMkLst>
        </pc:spChg>
        <pc:spChg chg="add mod">
          <ac:chgData name="俊彰 柳沢" userId="0d461c73629215d8" providerId="Windows Live" clId="Web-{C283242F-8848-40E4-90C2-1EB01D14454B}" dt="2018-09-17T23:06:49.284" v="22" actId="14100"/>
          <ac:spMkLst>
            <pc:docMk/>
            <pc:sldMk cId="2227101518" sldId="313"/>
            <ac:spMk id="9" creationId="{69204BAC-D48A-4C19-BCFE-FA9E20DAE84D}"/>
          </ac:spMkLst>
        </pc:spChg>
        <pc:picChg chg="add del mod">
          <ac:chgData name="俊彰 柳沢" userId="0d461c73629215d8" providerId="Windows Live" clId="Web-{C283242F-8848-40E4-90C2-1EB01D14454B}" dt="2018-09-17T23:06:29.987" v="17"/>
          <ac:picMkLst>
            <pc:docMk/>
            <pc:sldMk cId="2227101518" sldId="313"/>
            <ac:picMk id="6" creationId="{1C2A822E-91AA-4DD2-8260-0E7DD6BF3E2C}"/>
          </ac:picMkLst>
        </pc:picChg>
        <pc:picChg chg="del">
          <ac:chgData name="俊彰 柳沢" userId="0d461c73629215d8" providerId="Windows Live" clId="Web-{C283242F-8848-40E4-90C2-1EB01D14454B}" dt="2018-09-17T23:06:07.503" v="6"/>
          <ac:picMkLst>
            <pc:docMk/>
            <pc:sldMk cId="2227101518" sldId="313"/>
            <ac:picMk id="1026" creationId="{00000000-0000-0000-0000-000000000000}"/>
          </ac:picMkLst>
        </pc:picChg>
      </pc:sldChg>
    </pc:docChg>
  </pc:docChgLst>
  <pc:docChgLst>
    <pc:chgData name="俊彰 柳沢" userId="0d461c73629215d8" providerId="Windows Live" clId="Web-{AD8B2268-4A94-4070-AABA-862D6C206473}"/>
    <pc:docChg chg="addSld delSld modSld">
      <pc:chgData name="俊彰 柳沢" userId="0d461c73629215d8" providerId="Windows Live" clId="Web-{AD8B2268-4A94-4070-AABA-862D6C206473}" dt="2018-09-21T15:27:47.601" v="398" actId="20577"/>
      <pc:docMkLst>
        <pc:docMk/>
      </pc:docMkLst>
      <pc:sldChg chg="modSp">
        <pc:chgData name="俊彰 柳沢" userId="0d461c73629215d8" providerId="Windows Live" clId="Web-{AD8B2268-4A94-4070-AABA-862D6C206473}" dt="2018-09-21T15:11:00.786" v="283" actId="20577"/>
        <pc:sldMkLst>
          <pc:docMk/>
          <pc:sldMk cId="268984340" sldId="295"/>
        </pc:sldMkLst>
        <pc:spChg chg="mod">
          <ac:chgData name="俊彰 柳沢" userId="0d461c73629215d8" providerId="Windows Live" clId="Web-{AD8B2268-4A94-4070-AABA-862D6C206473}" dt="2018-09-21T15:11:00.786" v="283" actId="20577"/>
          <ac:spMkLst>
            <pc:docMk/>
            <pc:sldMk cId="268984340" sldId="295"/>
            <ac:spMk id="8" creationId="{5826BDB8-1BAC-4A2C-9B70-F98D8AB05FB4}"/>
          </ac:spMkLst>
        </pc:spChg>
      </pc:sldChg>
      <pc:sldChg chg="del">
        <pc:chgData name="俊彰 柳沢" userId="0d461c73629215d8" providerId="Windows Live" clId="Web-{AD8B2268-4A94-4070-AABA-862D6C206473}" dt="2018-09-21T14:21:28.601" v="2"/>
        <pc:sldMkLst>
          <pc:docMk/>
          <pc:sldMk cId="2430223998" sldId="298"/>
        </pc:sldMkLst>
      </pc:sldChg>
      <pc:sldChg chg="del">
        <pc:chgData name="俊彰 柳沢" userId="0d461c73629215d8" providerId="Windows Live" clId="Web-{AD8B2268-4A94-4070-AABA-862D6C206473}" dt="2018-09-21T15:06:10.500" v="220"/>
        <pc:sldMkLst>
          <pc:docMk/>
          <pc:sldMk cId="3193083403" sldId="300"/>
        </pc:sldMkLst>
      </pc:sldChg>
      <pc:sldChg chg="del">
        <pc:chgData name="俊彰 柳沢" userId="0d461c73629215d8" providerId="Windows Live" clId="Web-{AD8B2268-4A94-4070-AABA-862D6C206473}" dt="2018-09-21T14:21:05.429" v="1"/>
        <pc:sldMkLst>
          <pc:docMk/>
          <pc:sldMk cId="2408335446" sldId="315"/>
        </pc:sldMkLst>
      </pc:sldChg>
      <pc:sldChg chg="del">
        <pc:chgData name="俊彰 柳沢" userId="0d461c73629215d8" providerId="Windows Live" clId="Web-{AD8B2268-4A94-4070-AABA-862D6C206473}" dt="2018-09-21T14:21:01.460" v="0"/>
        <pc:sldMkLst>
          <pc:docMk/>
          <pc:sldMk cId="3224271787" sldId="319"/>
        </pc:sldMkLst>
      </pc:sldChg>
      <pc:sldChg chg="modSp">
        <pc:chgData name="俊彰 柳沢" userId="0d461c73629215d8" providerId="Windows Live" clId="Web-{AD8B2268-4A94-4070-AABA-862D6C206473}" dt="2018-09-21T14:41:29.753" v="128" actId="20577"/>
        <pc:sldMkLst>
          <pc:docMk/>
          <pc:sldMk cId="3558636003" sldId="336"/>
        </pc:sldMkLst>
        <pc:spChg chg="mod">
          <ac:chgData name="俊彰 柳沢" userId="0d461c73629215d8" providerId="Windows Live" clId="Web-{AD8B2268-4A94-4070-AABA-862D6C206473}" dt="2018-09-21T14:32:16.179" v="59" actId="20577"/>
          <ac:spMkLst>
            <pc:docMk/>
            <pc:sldMk cId="3558636003" sldId="336"/>
            <ac:spMk id="2" creationId="{3F856829-0EAB-409C-8293-BA1DE9885694}"/>
          </ac:spMkLst>
        </pc:spChg>
        <pc:spChg chg="mod">
          <ac:chgData name="俊彰 柳沢" userId="0d461c73629215d8" providerId="Windows Live" clId="Web-{AD8B2268-4A94-4070-AABA-862D6C206473}" dt="2018-09-21T14:41:29.753" v="128" actId="20577"/>
          <ac:spMkLst>
            <pc:docMk/>
            <pc:sldMk cId="3558636003" sldId="336"/>
            <ac:spMk id="8" creationId="{5826BDB8-1BAC-4A2C-9B70-F98D8AB05FB4}"/>
          </ac:spMkLst>
        </pc:spChg>
      </pc:sldChg>
      <pc:sldChg chg="modSp">
        <pc:chgData name="俊彰 柳沢" userId="0d461c73629215d8" providerId="Windows Live" clId="Web-{AD8B2268-4A94-4070-AABA-862D6C206473}" dt="2018-09-21T14:41:35.081" v="130" actId="20577"/>
        <pc:sldMkLst>
          <pc:docMk/>
          <pc:sldMk cId="231384630" sldId="337"/>
        </pc:sldMkLst>
        <pc:spChg chg="mod">
          <ac:chgData name="俊彰 柳沢" userId="0d461c73629215d8" providerId="Windows Live" clId="Web-{AD8B2268-4A94-4070-AABA-862D6C206473}" dt="2018-09-21T14:35:25.042" v="77" actId="20577"/>
          <ac:spMkLst>
            <pc:docMk/>
            <pc:sldMk cId="231384630" sldId="337"/>
            <ac:spMk id="2" creationId="{3F856829-0EAB-409C-8293-BA1DE9885694}"/>
          </ac:spMkLst>
        </pc:spChg>
        <pc:spChg chg="mod">
          <ac:chgData name="俊彰 柳沢" userId="0d461c73629215d8" providerId="Windows Live" clId="Web-{AD8B2268-4A94-4070-AABA-862D6C206473}" dt="2018-09-21T14:41:35.081" v="130" actId="20577"/>
          <ac:spMkLst>
            <pc:docMk/>
            <pc:sldMk cId="231384630" sldId="337"/>
            <ac:spMk id="8" creationId="{5826BDB8-1BAC-4A2C-9B70-F98D8AB05FB4}"/>
          </ac:spMkLst>
        </pc:spChg>
      </pc:sldChg>
      <pc:sldChg chg="addSp delSp modSp add replId">
        <pc:chgData name="俊彰 柳沢" userId="0d461c73629215d8" providerId="Windows Live" clId="Web-{AD8B2268-4A94-4070-AABA-862D6C206473}" dt="2018-09-21T15:27:28.757" v="379" actId="20577"/>
        <pc:sldMkLst>
          <pc:docMk/>
          <pc:sldMk cId="1247216609" sldId="338"/>
        </pc:sldMkLst>
        <pc:spChg chg="mod">
          <ac:chgData name="俊彰 柳沢" userId="0d461c73629215d8" providerId="Windows Live" clId="Web-{AD8B2268-4A94-4070-AABA-862D6C206473}" dt="2018-09-21T15:27:28.757" v="379" actId="20577"/>
          <ac:spMkLst>
            <pc:docMk/>
            <pc:sldMk cId="1247216609" sldId="338"/>
            <ac:spMk id="2" creationId="{3F856829-0EAB-409C-8293-BA1DE9885694}"/>
          </ac:spMkLst>
        </pc:spChg>
        <pc:spChg chg="add del mod">
          <ac:chgData name="俊彰 柳沢" userId="0d461c73629215d8" providerId="Windows Live" clId="Web-{AD8B2268-4A94-4070-AABA-862D6C206473}" dt="2018-09-21T15:01:29.048" v="146"/>
          <ac:spMkLst>
            <pc:docMk/>
            <pc:sldMk cId="1247216609" sldId="338"/>
            <ac:spMk id="3" creationId="{C36F4971-DDFB-4F18-8F1C-5C6690558E4B}"/>
          </ac:spMkLst>
        </pc:spChg>
        <pc:spChg chg="mod">
          <ac:chgData name="俊彰 柳沢" userId="0d461c73629215d8" providerId="Windows Live" clId="Web-{AD8B2268-4A94-4070-AABA-862D6C206473}" dt="2018-09-21T15:08:25.487" v="235" actId="20577"/>
          <ac:spMkLst>
            <pc:docMk/>
            <pc:sldMk cId="1247216609" sldId="338"/>
            <ac:spMk id="8" creationId="{5826BDB8-1BAC-4A2C-9B70-F98D8AB05FB4}"/>
          </ac:spMkLst>
        </pc:spChg>
      </pc:sldChg>
      <pc:sldChg chg="modSp add replId">
        <pc:chgData name="俊彰 柳沢" userId="0d461c73629215d8" providerId="Windows Live" clId="Web-{AD8B2268-4A94-4070-AABA-862D6C206473}" dt="2018-09-21T15:27:17.835" v="372" actId="20577"/>
        <pc:sldMkLst>
          <pc:docMk/>
          <pc:sldMk cId="3774437050" sldId="339"/>
        </pc:sldMkLst>
        <pc:spChg chg="mod">
          <ac:chgData name="俊彰 柳沢" userId="0d461c73629215d8" providerId="Windows Live" clId="Web-{AD8B2268-4A94-4070-AABA-862D6C206473}" dt="2018-09-21T15:27:17.835" v="372" actId="20577"/>
          <ac:spMkLst>
            <pc:docMk/>
            <pc:sldMk cId="3774437050" sldId="339"/>
            <ac:spMk id="2" creationId="{3F856829-0EAB-409C-8293-BA1DE9885694}"/>
          </ac:spMkLst>
        </pc:spChg>
        <pc:spChg chg="mod">
          <ac:chgData name="俊彰 柳沢" userId="0d461c73629215d8" providerId="Windows Live" clId="Web-{AD8B2268-4A94-4070-AABA-862D6C206473}" dt="2018-09-21T15:09:29.441" v="255" actId="20577"/>
          <ac:spMkLst>
            <pc:docMk/>
            <pc:sldMk cId="3774437050" sldId="339"/>
            <ac:spMk id="8" creationId="{5826BDB8-1BAC-4A2C-9B70-F98D8AB05FB4}"/>
          </ac:spMkLst>
        </pc:spChg>
      </pc:sldChg>
      <pc:sldChg chg="modSp add replId">
        <pc:chgData name="俊彰 柳沢" userId="0d461c73629215d8" providerId="Windows Live" clId="Web-{AD8B2268-4A94-4070-AABA-862D6C206473}" dt="2018-09-21T15:27:21.319" v="374" actId="20577"/>
        <pc:sldMkLst>
          <pc:docMk/>
          <pc:sldMk cId="3107212430" sldId="340"/>
        </pc:sldMkLst>
        <pc:spChg chg="mod">
          <ac:chgData name="俊彰 柳沢" userId="0d461c73629215d8" providerId="Windows Live" clId="Web-{AD8B2268-4A94-4070-AABA-862D6C206473}" dt="2018-09-21T15:27:21.319" v="374" actId="20577"/>
          <ac:spMkLst>
            <pc:docMk/>
            <pc:sldMk cId="3107212430" sldId="340"/>
            <ac:spMk id="2" creationId="{3F856829-0EAB-409C-8293-BA1DE9885694}"/>
          </ac:spMkLst>
        </pc:spChg>
        <pc:spChg chg="mod">
          <ac:chgData name="俊彰 柳沢" userId="0d461c73629215d8" providerId="Windows Live" clId="Web-{AD8B2268-4A94-4070-AABA-862D6C206473}" dt="2018-09-21T15:22:28.140" v="348" actId="20577"/>
          <ac:spMkLst>
            <pc:docMk/>
            <pc:sldMk cId="3107212430" sldId="340"/>
            <ac:spMk id="8" creationId="{5826BDB8-1BAC-4A2C-9B70-F98D8AB05FB4}"/>
          </ac:spMkLst>
        </pc:spChg>
      </pc:sldChg>
      <pc:sldChg chg="modSp add replId">
        <pc:chgData name="俊彰 柳沢" userId="0d461c73629215d8" providerId="Windows Live" clId="Web-{AD8B2268-4A94-4070-AABA-862D6C206473}" dt="2018-09-21T15:27:47.601" v="397" actId="20577"/>
        <pc:sldMkLst>
          <pc:docMk/>
          <pc:sldMk cId="2389175966" sldId="341"/>
        </pc:sldMkLst>
        <pc:spChg chg="mod">
          <ac:chgData name="俊彰 柳沢" userId="0d461c73629215d8" providerId="Windows Live" clId="Web-{AD8B2268-4A94-4070-AABA-862D6C206473}" dt="2018-09-21T15:27:47.601" v="397" actId="20577"/>
          <ac:spMkLst>
            <pc:docMk/>
            <pc:sldMk cId="2389175966" sldId="341"/>
            <ac:spMk id="2" creationId="{3F856829-0EAB-409C-8293-BA1DE9885694}"/>
          </ac:spMkLst>
        </pc:spChg>
        <pc:spChg chg="mod">
          <ac:chgData name="俊彰 柳沢" userId="0d461c73629215d8" providerId="Windows Live" clId="Web-{AD8B2268-4A94-4070-AABA-862D6C206473}" dt="2018-09-21T15:27:01.631" v="367" actId="20577"/>
          <ac:spMkLst>
            <pc:docMk/>
            <pc:sldMk cId="2389175966" sldId="341"/>
            <ac:spMk id="8" creationId="{5826BDB8-1BAC-4A2C-9B70-F98D8AB05FB4}"/>
          </ac:spMkLst>
        </pc:spChg>
      </pc:sldChg>
    </pc:docChg>
  </pc:docChgLst>
  <pc:docChgLst>
    <pc:chgData name="俊彰 柳沢" userId="0d461c73629215d8" providerId="Windows Live" clId="Web-{04DE3AB6-679E-454E-859C-65FABECFBF87}"/>
    <pc:docChg chg="modSld">
      <pc:chgData name="俊彰 柳沢" userId="0d461c73629215d8" providerId="Windows Live" clId="Web-{04DE3AB6-679E-454E-859C-65FABECFBF87}" dt="2018-09-25T00:35:33.923" v="3" actId="20577"/>
      <pc:docMkLst>
        <pc:docMk/>
      </pc:docMkLst>
      <pc:sldChg chg="delSp modSp">
        <pc:chgData name="俊彰 柳沢" userId="0d461c73629215d8" providerId="Windows Live" clId="Web-{04DE3AB6-679E-454E-859C-65FABECFBF87}" dt="2018-09-25T00:35:32.892" v="1" actId="20577"/>
        <pc:sldMkLst>
          <pc:docMk/>
          <pc:sldMk cId="3955656470" sldId="312"/>
        </pc:sldMkLst>
        <pc:spChg chg="del">
          <ac:chgData name="俊彰 柳沢" userId="0d461c73629215d8" providerId="Windows Live" clId="Web-{04DE3AB6-679E-454E-859C-65FABECFBF87}" dt="2018-09-25T00:35:24.923" v="0"/>
          <ac:spMkLst>
            <pc:docMk/>
            <pc:sldMk cId="3955656470" sldId="312"/>
            <ac:spMk id="3" creationId="{00000000-0000-0000-0000-000000000000}"/>
          </ac:spMkLst>
        </pc:spChg>
        <pc:spChg chg="mod">
          <ac:chgData name="俊彰 柳沢" userId="0d461c73629215d8" providerId="Windows Live" clId="Web-{04DE3AB6-679E-454E-859C-65FABECFBF87}" dt="2018-09-25T00:35:32.892" v="1" actId="20577"/>
          <ac:spMkLst>
            <pc:docMk/>
            <pc:sldMk cId="3955656470" sldId="312"/>
            <ac:spMk id="8" creationId="{023BFC42-DE38-4889-B99F-4D02F57EA02B}"/>
          </ac:spMkLst>
        </pc:spChg>
      </pc:sldChg>
    </pc:docChg>
  </pc:docChgLst>
  <pc:docChgLst>
    <pc:chgData name="俊彰 柳沢" userId="0d461c73629215d8" providerId="Windows Live" clId="Web-{C4354E1B-41B1-41D7-B629-05854FE85FA8}"/>
    <pc:docChg chg="addSld delSld modSld sldOrd">
      <pc:chgData name="俊彰 柳沢" userId="0d461c73629215d8" providerId="Windows Live" clId="Web-{C4354E1B-41B1-41D7-B629-05854FE85FA8}" dt="2018-08-25T01:56:03.978" v="1279" actId="1076"/>
      <pc:docMkLst>
        <pc:docMk/>
      </pc:docMkLst>
      <pc:sldChg chg="modSp">
        <pc:chgData name="俊彰 柳沢" userId="0d461c73629215d8" providerId="Windows Live" clId="Web-{C4354E1B-41B1-41D7-B629-05854FE85FA8}" dt="2018-08-25T01:55:53.666" v="1278" actId="1076"/>
        <pc:sldMkLst>
          <pc:docMk/>
          <pc:sldMk cId="734476348" sldId="257"/>
        </pc:sldMkLst>
        <pc:spChg chg="mod">
          <ac:chgData name="俊彰 柳沢" userId="0d461c73629215d8" providerId="Windows Live" clId="Web-{C4354E1B-41B1-41D7-B629-05854FE85FA8}" dt="2018-08-25T01:55:53.666" v="1278" actId="1076"/>
          <ac:spMkLst>
            <pc:docMk/>
            <pc:sldMk cId="734476348" sldId="257"/>
            <ac:spMk id="3" creationId="{5715EEAF-71E8-4401-9576-D2C7E18F32E4}"/>
          </ac:spMkLst>
        </pc:spChg>
      </pc:sldChg>
      <pc:sldChg chg="modSp">
        <pc:chgData name="俊彰 柳沢" userId="0d461c73629215d8" providerId="Windows Live" clId="Web-{C4354E1B-41B1-41D7-B629-05854FE85FA8}" dt="2018-08-25T01:56:03.978" v="1279" actId="1076"/>
        <pc:sldMkLst>
          <pc:docMk/>
          <pc:sldMk cId="3682263579" sldId="259"/>
        </pc:sldMkLst>
        <pc:spChg chg="mod">
          <ac:chgData name="俊彰 柳沢" userId="0d461c73629215d8" providerId="Windows Live" clId="Web-{C4354E1B-41B1-41D7-B629-05854FE85FA8}" dt="2018-08-25T01:56:03.978" v="1279" actId="1076"/>
          <ac:spMkLst>
            <pc:docMk/>
            <pc:sldMk cId="3682263579" sldId="259"/>
            <ac:spMk id="3" creationId="{5715EEAF-71E8-4401-9576-D2C7E18F32E4}"/>
          </ac:spMkLst>
        </pc:spChg>
      </pc:sldChg>
      <pc:sldChg chg="del">
        <pc:chgData name="俊彰 柳沢" userId="0d461c73629215d8" providerId="Windows Live" clId="Web-{C4354E1B-41B1-41D7-B629-05854FE85FA8}" dt="2018-08-25T01:53:54.666" v="1236"/>
        <pc:sldMkLst>
          <pc:docMk/>
          <pc:sldMk cId="656114162" sldId="260"/>
        </pc:sldMkLst>
      </pc:sldChg>
      <pc:sldChg chg="addSp delSp modSp">
        <pc:chgData name="俊彰 柳沢" userId="0d461c73629215d8" providerId="Windows Live" clId="Web-{C4354E1B-41B1-41D7-B629-05854FE85FA8}" dt="2018-08-25T01:01:00.663" v="798"/>
        <pc:sldMkLst>
          <pc:docMk/>
          <pc:sldMk cId="2239918303" sldId="262"/>
        </pc:sldMkLst>
        <pc:picChg chg="add del mod">
          <ac:chgData name="俊彰 柳沢" userId="0d461c73629215d8" providerId="Windows Live" clId="Web-{C4354E1B-41B1-41D7-B629-05854FE85FA8}" dt="2018-08-25T01:01:00.663" v="798"/>
          <ac:picMkLst>
            <pc:docMk/>
            <pc:sldMk cId="2239918303" sldId="262"/>
            <ac:picMk id="4" creationId="{5E45395C-6C65-4300-BB3D-B83672A8EEE6}"/>
          </ac:picMkLst>
        </pc:picChg>
      </pc:sldChg>
      <pc:sldChg chg="del">
        <pc:chgData name="俊彰 柳沢" userId="0d461c73629215d8" providerId="Windows Live" clId="Web-{C4354E1B-41B1-41D7-B629-05854FE85FA8}" dt="2018-08-25T01:53:57.291" v="1237"/>
        <pc:sldMkLst>
          <pc:docMk/>
          <pc:sldMk cId="3417425226" sldId="264"/>
        </pc:sldMkLst>
      </pc:sldChg>
      <pc:sldChg chg="modSp">
        <pc:chgData name="俊彰 柳沢" userId="0d461c73629215d8" providerId="Windows Live" clId="Web-{C4354E1B-41B1-41D7-B629-05854FE85FA8}" dt="2018-08-25T01:54:27.072" v="1246" actId="20577"/>
        <pc:sldMkLst>
          <pc:docMk/>
          <pc:sldMk cId="167809753" sldId="267"/>
        </pc:sldMkLst>
        <pc:spChg chg="mod">
          <ac:chgData name="俊彰 柳沢" userId="0d461c73629215d8" providerId="Windows Live" clId="Web-{C4354E1B-41B1-41D7-B629-05854FE85FA8}" dt="2018-08-25T01:54:27.072" v="1246" actId="20577"/>
          <ac:spMkLst>
            <pc:docMk/>
            <pc:sldMk cId="167809753" sldId="267"/>
            <ac:spMk id="2" creationId="{3F856829-0EAB-409C-8293-BA1DE9885694}"/>
          </ac:spMkLst>
        </pc:spChg>
      </pc:sldChg>
      <pc:sldChg chg="del">
        <pc:chgData name="俊彰 柳沢" userId="0d461c73629215d8" providerId="Windows Live" clId="Web-{C4354E1B-41B1-41D7-B629-05854FE85FA8}" dt="2018-08-25T01:53:59.666" v="1238"/>
        <pc:sldMkLst>
          <pc:docMk/>
          <pc:sldMk cId="2596392789" sldId="268"/>
        </pc:sldMkLst>
      </pc:sldChg>
      <pc:sldChg chg="modSp">
        <pc:chgData name="俊彰 柳沢" userId="0d461c73629215d8" providerId="Windows Live" clId="Web-{C4354E1B-41B1-41D7-B629-05854FE85FA8}" dt="2018-08-25T01:50:06.504" v="1234" actId="20577"/>
        <pc:sldMkLst>
          <pc:docMk/>
          <pc:sldMk cId="2563681723" sldId="270"/>
        </pc:sldMkLst>
        <pc:spChg chg="mod">
          <ac:chgData name="俊彰 柳沢" userId="0d461c73629215d8" providerId="Windows Live" clId="Web-{C4354E1B-41B1-41D7-B629-05854FE85FA8}" dt="2018-08-25T01:50:06.504" v="1234" actId="20577"/>
          <ac:spMkLst>
            <pc:docMk/>
            <pc:sldMk cId="2563681723" sldId="270"/>
            <ac:spMk id="3" creationId="{5715EEAF-71E8-4401-9576-D2C7E18F32E4}"/>
          </ac:spMkLst>
        </pc:spChg>
      </pc:sldChg>
      <pc:sldChg chg="modSp">
        <pc:chgData name="俊彰 柳沢" userId="0d461c73629215d8" providerId="Windows Live" clId="Web-{C4354E1B-41B1-41D7-B629-05854FE85FA8}" dt="2018-08-25T01:39:09.433" v="837" actId="20577"/>
        <pc:sldMkLst>
          <pc:docMk/>
          <pc:sldMk cId="643258211" sldId="277"/>
        </pc:sldMkLst>
        <pc:spChg chg="mod">
          <ac:chgData name="俊彰 柳沢" userId="0d461c73629215d8" providerId="Windows Live" clId="Web-{C4354E1B-41B1-41D7-B629-05854FE85FA8}" dt="2018-08-25T01:39:09.433" v="837" actId="20577"/>
          <ac:spMkLst>
            <pc:docMk/>
            <pc:sldMk cId="643258211" sldId="277"/>
            <ac:spMk id="2" creationId="{3F856829-0EAB-409C-8293-BA1DE9885694}"/>
          </ac:spMkLst>
        </pc:spChg>
        <pc:spChg chg="mod">
          <ac:chgData name="俊彰 柳沢" userId="0d461c73629215d8" providerId="Windows Live" clId="Web-{C4354E1B-41B1-41D7-B629-05854FE85FA8}" dt="2018-08-25T00:01:37.645" v="18" actId="20577"/>
          <ac:spMkLst>
            <pc:docMk/>
            <pc:sldMk cId="643258211" sldId="277"/>
            <ac:spMk id="3" creationId="{5715EEAF-71E8-4401-9576-D2C7E18F32E4}"/>
          </ac:spMkLst>
        </pc:spChg>
      </pc:sldChg>
      <pc:sldChg chg="modSp add ord replId">
        <pc:chgData name="俊彰 柳沢" userId="0d461c73629215d8" providerId="Windows Live" clId="Web-{C4354E1B-41B1-41D7-B629-05854FE85FA8}" dt="2018-08-25T00:33:17.599" v="27" actId="20577"/>
        <pc:sldMkLst>
          <pc:docMk/>
          <pc:sldMk cId="3347484851" sldId="288"/>
        </pc:sldMkLst>
        <pc:spChg chg="mod">
          <ac:chgData name="俊彰 柳沢" userId="0d461c73629215d8" providerId="Windows Live" clId="Web-{C4354E1B-41B1-41D7-B629-05854FE85FA8}" dt="2018-08-25T00:33:17.599" v="27" actId="20577"/>
          <ac:spMkLst>
            <pc:docMk/>
            <pc:sldMk cId="3347484851" sldId="288"/>
            <ac:spMk id="2" creationId="{3F856829-0EAB-409C-8293-BA1DE9885694}"/>
          </ac:spMkLst>
        </pc:spChg>
      </pc:sldChg>
      <pc:sldChg chg="addSp modSp add ord replId">
        <pc:chgData name="俊彰 柳沢" userId="0d461c73629215d8" providerId="Windows Live" clId="Web-{C4354E1B-41B1-41D7-B629-05854FE85FA8}" dt="2018-08-25T00:51:36.821" v="555" actId="20577"/>
        <pc:sldMkLst>
          <pc:docMk/>
          <pc:sldMk cId="1391551728" sldId="289"/>
        </pc:sldMkLst>
        <pc:spChg chg="mod">
          <ac:chgData name="俊彰 柳沢" userId="0d461c73629215d8" providerId="Windows Live" clId="Web-{C4354E1B-41B1-41D7-B629-05854FE85FA8}" dt="2018-08-25T00:51:36.821" v="555" actId="20577"/>
          <ac:spMkLst>
            <pc:docMk/>
            <pc:sldMk cId="1391551728" sldId="289"/>
            <ac:spMk id="2" creationId="{3F856829-0EAB-409C-8293-BA1DE9885694}"/>
          </ac:spMkLst>
        </pc:spChg>
        <pc:spChg chg="mod">
          <ac:chgData name="俊彰 柳沢" userId="0d461c73629215d8" providerId="Windows Live" clId="Web-{C4354E1B-41B1-41D7-B629-05854FE85FA8}" dt="2018-08-25T00:41:43.391" v="278" actId="20577"/>
          <ac:spMkLst>
            <pc:docMk/>
            <pc:sldMk cId="1391551728" sldId="289"/>
            <ac:spMk id="3" creationId="{5715EEAF-71E8-4401-9576-D2C7E18F32E4}"/>
          </ac:spMkLst>
        </pc:spChg>
        <pc:spChg chg="add mod">
          <ac:chgData name="俊彰 柳沢" userId="0d461c73629215d8" providerId="Windows Live" clId="Web-{C4354E1B-41B1-41D7-B629-05854FE85FA8}" dt="2018-08-25T00:42:09.359" v="287" actId="1076"/>
          <ac:spMkLst>
            <pc:docMk/>
            <pc:sldMk cId="1391551728" sldId="289"/>
            <ac:spMk id="4" creationId="{287B0B4B-4FBA-4638-85FF-A5C1E025FF2C}"/>
          </ac:spMkLst>
        </pc:spChg>
      </pc:sldChg>
      <pc:sldChg chg="addSp modSp add replId">
        <pc:chgData name="俊彰 柳沢" userId="0d461c73629215d8" providerId="Windows Live" clId="Web-{C4354E1B-41B1-41D7-B629-05854FE85FA8}" dt="2018-08-25T00:58:49.304" v="753" actId="20577"/>
        <pc:sldMkLst>
          <pc:docMk/>
          <pc:sldMk cId="1938359935" sldId="290"/>
        </pc:sldMkLst>
        <pc:spChg chg="mod">
          <ac:chgData name="俊彰 柳沢" userId="0d461c73629215d8" providerId="Windows Live" clId="Web-{C4354E1B-41B1-41D7-B629-05854FE85FA8}" dt="2018-08-25T00:51:30.821" v="543" actId="20577"/>
          <ac:spMkLst>
            <pc:docMk/>
            <pc:sldMk cId="1938359935" sldId="290"/>
            <ac:spMk id="2" creationId="{3F856829-0EAB-409C-8293-BA1DE9885694}"/>
          </ac:spMkLst>
        </pc:spChg>
        <pc:spChg chg="mod">
          <ac:chgData name="俊彰 柳沢" userId="0d461c73629215d8" providerId="Windows Live" clId="Web-{C4354E1B-41B1-41D7-B629-05854FE85FA8}" dt="2018-08-25T00:58:49.304" v="753" actId="20577"/>
          <ac:spMkLst>
            <pc:docMk/>
            <pc:sldMk cId="1938359935" sldId="290"/>
            <ac:spMk id="3" creationId="{5715EEAF-71E8-4401-9576-D2C7E18F32E4}"/>
          </ac:spMkLst>
        </pc:spChg>
        <pc:spChg chg="mod">
          <ac:chgData name="俊彰 柳沢" userId="0d461c73629215d8" providerId="Windows Live" clId="Web-{C4354E1B-41B1-41D7-B629-05854FE85FA8}" dt="2018-08-25T00:49:09.816" v="422" actId="1076"/>
          <ac:spMkLst>
            <pc:docMk/>
            <pc:sldMk cId="1938359935" sldId="290"/>
            <ac:spMk id="4" creationId="{287B0B4B-4FBA-4638-85FF-A5C1E025FF2C}"/>
          </ac:spMkLst>
        </pc:spChg>
        <pc:spChg chg="add mod">
          <ac:chgData name="俊彰 柳沢" userId="0d461c73629215d8" providerId="Windows Live" clId="Web-{C4354E1B-41B1-41D7-B629-05854FE85FA8}" dt="2018-08-25T00:50:42.103" v="509" actId="1076"/>
          <ac:spMkLst>
            <pc:docMk/>
            <pc:sldMk cId="1938359935" sldId="290"/>
            <ac:spMk id="5" creationId="{739D6D99-B5F0-496A-81ED-F0A7AAC7AC61}"/>
          </ac:spMkLst>
        </pc:spChg>
        <pc:spChg chg="add mod">
          <ac:chgData name="俊彰 柳沢" userId="0d461c73629215d8" providerId="Windows Live" clId="Web-{C4354E1B-41B1-41D7-B629-05854FE85FA8}" dt="2018-08-25T00:50:53.727" v="530" actId="20577"/>
          <ac:spMkLst>
            <pc:docMk/>
            <pc:sldMk cId="1938359935" sldId="290"/>
            <ac:spMk id="6" creationId="{8704A9A2-AE5E-4D92-B946-07B73245C065}"/>
          </ac:spMkLst>
        </pc:spChg>
      </pc:sldChg>
      <pc:sldChg chg="delSp modSp add ord replId">
        <pc:chgData name="俊彰 柳沢" userId="0d461c73629215d8" providerId="Windows Live" clId="Web-{C4354E1B-41B1-41D7-B629-05854FE85FA8}" dt="2018-08-25T00:54:41.924" v="705" actId="20577"/>
        <pc:sldMkLst>
          <pc:docMk/>
          <pc:sldMk cId="309738763" sldId="291"/>
        </pc:sldMkLst>
        <pc:spChg chg="mod">
          <ac:chgData name="俊彰 柳沢" userId="0d461c73629215d8" providerId="Windows Live" clId="Web-{C4354E1B-41B1-41D7-B629-05854FE85FA8}" dt="2018-08-25T00:52:31.992" v="579" actId="20577"/>
          <ac:spMkLst>
            <pc:docMk/>
            <pc:sldMk cId="309738763" sldId="291"/>
            <ac:spMk id="2" creationId="{3F856829-0EAB-409C-8293-BA1DE9885694}"/>
          </ac:spMkLst>
        </pc:spChg>
        <pc:spChg chg="mod">
          <ac:chgData name="俊彰 柳沢" userId="0d461c73629215d8" providerId="Windows Live" clId="Web-{C4354E1B-41B1-41D7-B629-05854FE85FA8}" dt="2018-08-25T00:54:41.924" v="705" actId="20577"/>
          <ac:spMkLst>
            <pc:docMk/>
            <pc:sldMk cId="309738763" sldId="291"/>
            <ac:spMk id="3" creationId="{5715EEAF-71E8-4401-9576-D2C7E18F32E4}"/>
          </ac:spMkLst>
        </pc:spChg>
        <pc:spChg chg="del">
          <ac:chgData name="俊彰 柳沢" userId="0d461c73629215d8" providerId="Windows Live" clId="Web-{C4354E1B-41B1-41D7-B629-05854FE85FA8}" dt="2018-08-25T00:52:42.883" v="587"/>
          <ac:spMkLst>
            <pc:docMk/>
            <pc:sldMk cId="309738763" sldId="291"/>
            <ac:spMk id="4" creationId="{287B0B4B-4FBA-4638-85FF-A5C1E025FF2C}"/>
          </ac:spMkLst>
        </pc:spChg>
      </pc:sldChg>
      <pc:sldChg chg="addSp modSp add replId">
        <pc:chgData name="俊彰 柳沢" userId="0d461c73629215d8" providerId="Windows Live" clId="Web-{C4354E1B-41B1-41D7-B629-05854FE85FA8}" dt="2018-08-25T00:54:28.637" v="696" actId="1076"/>
        <pc:sldMkLst>
          <pc:docMk/>
          <pc:sldMk cId="3764153644" sldId="292"/>
        </pc:sldMkLst>
        <pc:spChg chg="mod">
          <ac:chgData name="俊彰 柳沢" userId="0d461c73629215d8" providerId="Windows Live" clId="Web-{C4354E1B-41B1-41D7-B629-05854FE85FA8}" dt="2018-08-25T00:53:52.931" v="662" actId="20577"/>
          <ac:spMkLst>
            <pc:docMk/>
            <pc:sldMk cId="3764153644" sldId="292"/>
            <ac:spMk id="2" creationId="{3F856829-0EAB-409C-8293-BA1DE9885694}"/>
          </ac:spMkLst>
        </pc:spChg>
        <pc:spChg chg="mod">
          <ac:chgData name="俊彰 柳沢" userId="0d461c73629215d8" providerId="Windows Live" clId="Web-{C4354E1B-41B1-41D7-B629-05854FE85FA8}" dt="2018-08-25T00:54:20.387" v="688" actId="20577"/>
          <ac:spMkLst>
            <pc:docMk/>
            <pc:sldMk cId="3764153644" sldId="292"/>
            <ac:spMk id="3" creationId="{5715EEAF-71E8-4401-9576-D2C7E18F32E4}"/>
          </ac:spMkLst>
        </pc:spChg>
        <pc:spChg chg="add mod">
          <ac:chgData name="俊彰 柳沢" userId="0d461c73629215d8" providerId="Windows Live" clId="Web-{C4354E1B-41B1-41D7-B629-05854FE85FA8}" dt="2018-08-25T00:54:28.637" v="696" actId="1076"/>
          <ac:spMkLst>
            <pc:docMk/>
            <pc:sldMk cId="3764153644" sldId="292"/>
            <ac:spMk id="5" creationId="{48E7456F-34CE-44B7-A92A-CA527F7B7427}"/>
          </ac:spMkLst>
        </pc:spChg>
      </pc:sldChg>
      <pc:sldChg chg="delSp modSp add replId">
        <pc:chgData name="俊彰 柳沢" userId="0d461c73629215d8" providerId="Windows Live" clId="Web-{C4354E1B-41B1-41D7-B629-05854FE85FA8}" dt="2018-08-25T01:00:53.694" v="794" actId="20577"/>
        <pc:sldMkLst>
          <pc:docMk/>
          <pc:sldMk cId="429616785" sldId="293"/>
        </pc:sldMkLst>
        <pc:spChg chg="mod">
          <ac:chgData name="俊彰 柳沢" userId="0d461c73629215d8" providerId="Windows Live" clId="Web-{C4354E1B-41B1-41D7-B629-05854FE85FA8}" dt="2018-08-25T00:58:25.836" v="730" actId="20577"/>
          <ac:spMkLst>
            <pc:docMk/>
            <pc:sldMk cId="429616785" sldId="293"/>
            <ac:spMk id="2" creationId="{3F856829-0EAB-409C-8293-BA1DE9885694}"/>
          </ac:spMkLst>
        </pc:spChg>
        <pc:spChg chg="mod">
          <ac:chgData name="俊彰 柳沢" userId="0d461c73629215d8" providerId="Windows Live" clId="Web-{C4354E1B-41B1-41D7-B629-05854FE85FA8}" dt="2018-08-25T01:00:53.694" v="794" actId="20577"/>
          <ac:spMkLst>
            <pc:docMk/>
            <pc:sldMk cId="429616785" sldId="293"/>
            <ac:spMk id="3" creationId="{5715EEAF-71E8-4401-9576-D2C7E18F32E4}"/>
          </ac:spMkLst>
        </pc:spChg>
        <pc:spChg chg="del">
          <ac:chgData name="俊彰 柳沢" userId="0d461c73629215d8" providerId="Windows Live" clId="Web-{C4354E1B-41B1-41D7-B629-05854FE85FA8}" dt="2018-08-25T00:58:34.398" v="745"/>
          <ac:spMkLst>
            <pc:docMk/>
            <pc:sldMk cId="429616785" sldId="293"/>
            <ac:spMk id="4" creationId="{287B0B4B-4FBA-4638-85FF-A5C1E025FF2C}"/>
          </ac:spMkLst>
        </pc:spChg>
        <pc:spChg chg="del">
          <ac:chgData name="俊彰 柳沢" userId="0d461c73629215d8" providerId="Windows Live" clId="Web-{C4354E1B-41B1-41D7-B629-05854FE85FA8}" dt="2018-08-25T00:58:38.726" v="746"/>
          <ac:spMkLst>
            <pc:docMk/>
            <pc:sldMk cId="429616785" sldId="293"/>
            <ac:spMk id="5" creationId="{739D6D99-B5F0-496A-81ED-F0A7AAC7AC61}"/>
          </ac:spMkLst>
        </pc:spChg>
        <pc:spChg chg="del">
          <ac:chgData name="俊彰 柳沢" userId="0d461c73629215d8" providerId="Windows Live" clId="Web-{C4354E1B-41B1-41D7-B629-05854FE85FA8}" dt="2018-08-25T00:58:40.211" v="747"/>
          <ac:spMkLst>
            <pc:docMk/>
            <pc:sldMk cId="429616785" sldId="293"/>
            <ac:spMk id="6" creationId="{8704A9A2-AE5E-4D92-B946-07B73245C065}"/>
          </ac:spMkLst>
        </pc:spChg>
      </pc:sldChg>
      <pc:sldChg chg="addSp delSp modSp add ord replId">
        <pc:chgData name="俊彰 柳沢" userId="0d461c73629215d8" providerId="Windows Live" clId="Web-{C4354E1B-41B1-41D7-B629-05854FE85FA8}" dt="2018-08-25T01:43:44.863" v="959" actId="14100"/>
        <pc:sldMkLst>
          <pc:docMk/>
          <pc:sldMk cId="3456865732" sldId="294"/>
        </pc:sldMkLst>
        <pc:spChg chg="mod">
          <ac:chgData name="俊彰 柳沢" userId="0d461c73629215d8" providerId="Windows Live" clId="Web-{C4354E1B-41B1-41D7-B629-05854FE85FA8}" dt="2018-08-25T01:39:15.324" v="841" actId="20577"/>
          <ac:spMkLst>
            <pc:docMk/>
            <pc:sldMk cId="3456865732" sldId="294"/>
            <ac:spMk id="2" creationId="{3F856829-0EAB-409C-8293-BA1DE9885694}"/>
          </ac:spMkLst>
        </pc:spChg>
        <pc:spChg chg="add mod">
          <ac:chgData name="俊彰 柳沢" userId="0d461c73629215d8" providerId="Windows Live" clId="Web-{C4354E1B-41B1-41D7-B629-05854FE85FA8}" dt="2018-08-25T01:42:12.907" v="919" actId="14100"/>
          <ac:spMkLst>
            <pc:docMk/>
            <pc:sldMk cId="3456865732" sldId="294"/>
            <ac:spMk id="3" creationId="{8D5A79CA-9EB1-4543-A7D5-D6EF4C323A8B}"/>
          </ac:spMkLst>
        </pc:spChg>
        <pc:spChg chg="add mod">
          <ac:chgData name="俊彰 柳沢" userId="0d461c73629215d8" providerId="Windows Live" clId="Web-{C4354E1B-41B1-41D7-B629-05854FE85FA8}" dt="2018-08-25T01:43:01.738" v="943" actId="1076"/>
          <ac:spMkLst>
            <pc:docMk/>
            <pc:sldMk cId="3456865732" sldId="294"/>
            <ac:spMk id="4" creationId="{80C37807-D3CF-4797-B268-435136E02C14}"/>
          </ac:spMkLst>
        </pc:spChg>
        <pc:spChg chg="mod">
          <ac:chgData name="俊彰 柳沢" userId="0d461c73629215d8" providerId="Windows Live" clId="Web-{C4354E1B-41B1-41D7-B629-05854FE85FA8}" dt="2018-08-25T01:43:44.863" v="959" actId="14100"/>
          <ac:spMkLst>
            <pc:docMk/>
            <pc:sldMk cId="3456865732" sldId="294"/>
            <ac:spMk id="10" creationId="{3ACBA608-4E33-4B40-B81B-F03C736C1FE0}"/>
          </ac:spMkLst>
        </pc:spChg>
        <pc:spChg chg="add mod">
          <ac:chgData name="俊彰 柳沢" userId="0d461c73629215d8" providerId="Windows Live" clId="Web-{C4354E1B-41B1-41D7-B629-05854FE85FA8}" dt="2018-08-25T01:42:24.985" v="923" actId="14100"/>
          <ac:spMkLst>
            <pc:docMk/>
            <pc:sldMk cId="3456865732" sldId="294"/>
            <ac:spMk id="12" creationId="{531DB21E-9F90-4C1D-8462-63E0C54EC9AB}"/>
          </ac:spMkLst>
        </pc:spChg>
        <pc:spChg chg="del">
          <ac:chgData name="俊彰 柳沢" userId="0d461c73629215d8" providerId="Windows Live" clId="Web-{C4354E1B-41B1-41D7-B629-05854FE85FA8}" dt="2018-08-25T01:38:43.027" v="819"/>
          <ac:spMkLst>
            <pc:docMk/>
            <pc:sldMk cId="3456865732" sldId="294"/>
            <ac:spMk id="13" creationId="{FB8FD2F1-2B1D-4998-8431-9C5FF7E349EB}"/>
          </ac:spMkLst>
        </pc:spChg>
        <pc:spChg chg="del">
          <ac:chgData name="俊彰 柳沢" userId="0d461c73629215d8" providerId="Windows Live" clId="Web-{C4354E1B-41B1-41D7-B629-05854FE85FA8}" dt="2018-08-25T01:38:44.339" v="820"/>
          <ac:spMkLst>
            <pc:docMk/>
            <pc:sldMk cId="3456865732" sldId="294"/>
            <ac:spMk id="14" creationId="{394908EC-9B10-4AF1-ABDC-FF2175E88D17}"/>
          </ac:spMkLst>
        </pc:spChg>
        <pc:spChg chg="add mod">
          <ac:chgData name="俊彰 柳沢" userId="0d461c73629215d8" providerId="Windows Live" clId="Web-{C4354E1B-41B1-41D7-B629-05854FE85FA8}" dt="2018-08-25T01:43:16.597" v="949" actId="1076"/>
          <ac:spMkLst>
            <pc:docMk/>
            <pc:sldMk cId="3456865732" sldId="294"/>
            <ac:spMk id="15" creationId="{138352F2-A563-4A5F-9DED-CDECF59A33FE}"/>
          </ac:spMkLst>
        </pc:spChg>
        <pc:picChg chg="mod">
          <ac:chgData name="俊彰 柳沢" userId="0d461c73629215d8" providerId="Windows Live" clId="Web-{C4354E1B-41B1-41D7-B629-05854FE85FA8}" dt="2018-08-25T01:41:49.469" v="915" actId="1076"/>
          <ac:picMkLst>
            <pc:docMk/>
            <pc:sldMk cId="3456865732" sldId="294"/>
            <ac:picMk id="5" creationId="{F9BBECD6-B6A0-4EA5-9DC7-780755972450}"/>
          </ac:picMkLst>
        </pc:picChg>
        <pc:picChg chg="del">
          <ac:chgData name="俊彰 柳沢" userId="0d461c73629215d8" providerId="Windows Live" clId="Web-{C4354E1B-41B1-41D7-B629-05854FE85FA8}" dt="2018-08-25T01:38:39.074" v="818"/>
          <ac:picMkLst>
            <pc:docMk/>
            <pc:sldMk cId="3456865732" sldId="294"/>
            <ac:picMk id="11" creationId="{A5AEBD32-F15C-48F9-AB1C-852D9CA15CD1}"/>
          </ac:picMkLst>
        </pc:picChg>
      </pc:sldChg>
      <pc:sldChg chg="addSp delSp modSp add del replId">
        <pc:chgData name="俊彰 柳沢" userId="0d461c73629215d8" providerId="Windows Live" clId="Web-{C4354E1B-41B1-41D7-B629-05854FE85FA8}" dt="2018-08-25T01:02:31.256" v="813"/>
        <pc:sldMkLst>
          <pc:docMk/>
          <pc:sldMk cId="4111791808" sldId="294"/>
        </pc:sldMkLst>
        <pc:spChg chg="del mod">
          <ac:chgData name="俊彰 柳沢" userId="0d461c73629215d8" providerId="Windows Live" clId="Web-{C4354E1B-41B1-41D7-B629-05854FE85FA8}" dt="2018-08-25T01:01:10.725" v="803"/>
          <ac:spMkLst>
            <pc:docMk/>
            <pc:sldMk cId="4111791808" sldId="294"/>
            <ac:spMk id="3" creationId="{5715EEAF-71E8-4401-9576-D2C7E18F32E4}"/>
          </ac:spMkLst>
        </pc:spChg>
        <pc:picChg chg="add del mod">
          <ac:chgData name="俊彰 柳沢" userId="0d461c73629215d8" providerId="Windows Live" clId="Web-{C4354E1B-41B1-41D7-B629-05854FE85FA8}" dt="2018-08-25T01:01:27.913" v="808"/>
          <ac:picMkLst>
            <pc:docMk/>
            <pc:sldMk cId="4111791808" sldId="294"/>
            <ac:picMk id="4" creationId="{44F805B3-A5A0-42BC-81EC-CFAF301921C3}"/>
          </ac:picMkLst>
        </pc:picChg>
        <pc:picChg chg="add del mod">
          <ac:chgData name="俊彰 柳沢" userId="0d461c73629215d8" providerId="Windows Live" clId="Web-{C4354E1B-41B1-41D7-B629-05854FE85FA8}" dt="2018-08-25T01:02:17.819" v="812"/>
          <ac:picMkLst>
            <pc:docMk/>
            <pc:sldMk cId="4111791808" sldId="294"/>
            <ac:picMk id="6" creationId="{DC77EB71-3A2E-4555-8FBC-5AFFBFB67258}"/>
          </ac:picMkLst>
        </pc:picChg>
      </pc:sldChg>
      <pc:sldChg chg="addSp delSp modSp add replId">
        <pc:chgData name="俊彰 柳沢" userId="0d461c73629215d8" providerId="Windows Live" clId="Web-{C4354E1B-41B1-41D7-B629-05854FE85FA8}" dt="2018-08-25T01:45:55.972" v="1007" actId="20577"/>
        <pc:sldMkLst>
          <pc:docMk/>
          <pc:sldMk cId="268984340" sldId="295"/>
        </pc:sldMkLst>
        <pc:spChg chg="mod">
          <ac:chgData name="俊彰 柳沢" userId="0d461c73629215d8" providerId="Windows Live" clId="Web-{C4354E1B-41B1-41D7-B629-05854FE85FA8}" dt="2018-08-25T01:44:27.519" v="965" actId="20577"/>
          <ac:spMkLst>
            <pc:docMk/>
            <pc:sldMk cId="268984340" sldId="295"/>
            <ac:spMk id="2" creationId="{3F856829-0EAB-409C-8293-BA1DE9885694}"/>
          </ac:spMkLst>
        </pc:spChg>
        <pc:spChg chg="del">
          <ac:chgData name="俊彰 柳沢" userId="0d461c73629215d8" providerId="Windows Live" clId="Web-{C4354E1B-41B1-41D7-B629-05854FE85FA8}" dt="2018-08-25T01:44:33.863" v="969"/>
          <ac:spMkLst>
            <pc:docMk/>
            <pc:sldMk cId="268984340" sldId="295"/>
            <ac:spMk id="3" creationId="{8D5A79CA-9EB1-4543-A7D5-D6EF4C323A8B}"/>
          </ac:spMkLst>
        </pc:spChg>
        <pc:spChg chg="del">
          <ac:chgData name="俊彰 柳沢" userId="0d461c73629215d8" providerId="Windows Live" clId="Web-{C4354E1B-41B1-41D7-B629-05854FE85FA8}" dt="2018-08-25T01:44:36.301" v="971"/>
          <ac:spMkLst>
            <pc:docMk/>
            <pc:sldMk cId="268984340" sldId="295"/>
            <ac:spMk id="4" creationId="{80C37807-D3CF-4797-B268-435136E02C14}"/>
          </ac:spMkLst>
        </pc:spChg>
        <pc:spChg chg="add del mod">
          <ac:chgData name="俊彰 柳沢" userId="0d461c73629215d8" providerId="Windows Live" clId="Web-{C4354E1B-41B1-41D7-B629-05854FE85FA8}" dt="2018-08-25T01:44:47.941" v="976"/>
          <ac:spMkLst>
            <pc:docMk/>
            <pc:sldMk cId="268984340" sldId="295"/>
            <ac:spMk id="7" creationId="{0ED44114-7EF2-42EA-84F9-E54A778D332B}"/>
          </ac:spMkLst>
        </pc:spChg>
        <pc:spChg chg="add mod">
          <ac:chgData name="俊彰 柳沢" userId="0d461c73629215d8" providerId="Windows Live" clId="Web-{C4354E1B-41B1-41D7-B629-05854FE85FA8}" dt="2018-08-25T01:45:55.972" v="1007" actId="20577"/>
          <ac:spMkLst>
            <pc:docMk/>
            <pc:sldMk cId="268984340" sldId="295"/>
            <ac:spMk id="8" creationId="{5826BDB8-1BAC-4A2C-9B70-F98D8AB05FB4}"/>
          </ac:spMkLst>
        </pc:spChg>
        <pc:spChg chg="del mod">
          <ac:chgData name="俊彰 柳沢" userId="0d461c73629215d8" providerId="Windows Live" clId="Web-{C4354E1B-41B1-41D7-B629-05854FE85FA8}" dt="2018-08-25T01:44:34.879" v="970"/>
          <ac:spMkLst>
            <pc:docMk/>
            <pc:sldMk cId="268984340" sldId="295"/>
            <ac:spMk id="10" creationId="{3ACBA608-4E33-4B40-B81B-F03C736C1FE0}"/>
          </ac:spMkLst>
        </pc:spChg>
        <pc:spChg chg="del">
          <ac:chgData name="俊彰 柳沢" userId="0d461c73629215d8" providerId="Windows Live" clId="Web-{C4354E1B-41B1-41D7-B629-05854FE85FA8}" dt="2018-08-25T01:44:33.457" v="968"/>
          <ac:spMkLst>
            <pc:docMk/>
            <pc:sldMk cId="268984340" sldId="295"/>
            <ac:spMk id="12" creationId="{531DB21E-9F90-4C1D-8462-63E0C54EC9AB}"/>
          </ac:spMkLst>
        </pc:spChg>
        <pc:spChg chg="del">
          <ac:chgData name="俊彰 柳沢" userId="0d461c73629215d8" providerId="Windows Live" clId="Web-{C4354E1B-41B1-41D7-B629-05854FE85FA8}" dt="2018-08-25T01:44:49.379" v="977"/>
          <ac:spMkLst>
            <pc:docMk/>
            <pc:sldMk cId="268984340" sldId="295"/>
            <ac:spMk id="15" creationId="{138352F2-A563-4A5F-9DED-CDECF59A33FE}"/>
          </ac:spMkLst>
        </pc:spChg>
        <pc:picChg chg="del">
          <ac:chgData name="俊彰 柳沢" userId="0d461c73629215d8" providerId="Windows Live" clId="Web-{C4354E1B-41B1-41D7-B629-05854FE85FA8}" dt="2018-08-25T01:44:36.769" v="972"/>
          <ac:picMkLst>
            <pc:docMk/>
            <pc:sldMk cId="268984340" sldId="295"/>
            <ac:picMk id="5" creationId="{F9BBECD6-B6A0-4EA5-9DC7-780755972450}"/>
          </ac:picMkLst>
        </pc:picChg>
      </pc:sldChg>
      <pc:sldChg chg="add ord replId">
        <pc:chgData name="俊彰 柳沢" userId="0d461c73629215d8" providerId="Windows Live" clId="Web-{C4354E1B-41B1-41D7-B629-05854FE85FA8}" dt="2018-08-25T01:54:55.400" v="1263"/>
        <pc:sldMkLst>
          <pc:docMk/>
          <pc:sldMk cId="1757642510" sldId="296"/>
        </pc:sldMkLst>
      </pc:sldChg>
      <pc:sldChg chg="modSp add replId">
        <pc:chgData name="俊彰 柳沢" userId="0d461c73629215d8" providerId="Windows Live" clId="Web-{C4354E1B-41B1-41D7-B629-05854FE85FA8}" dt="2018-08-25T01:54:38.978" v="1254" actId="20577"/>
        <pc:sldMkLst>
          <pc:docMk/>
          <pc:sldMk cId="3753635674" sldId="297"/>
        </pc:sldMkLst>
        <pc:spChg chg="mod">
          <ac:chgData name="俊彰 柳沢" userId="0d461c73629215d8" providerId="Windows Live" clId="Web-{C4354E1B-41B1-41D7-B629-05854FE85FA8}" dt="2018-08-25T01:54:38.978" v="1254" actId="20577"/>
          <ac:spMkLst>
            <pc:docMk/>
            <pc:sldMk cId="3753635674" sldId="297"/>
            <ac:spMk id="2" creationId="{3F856829-0EAB-409C-8293-BA1DE9885694}"/>
          </ac:spMkLst>
        </pc:spChg>
      </pc:sldChg>
      <pc:sldChg chg="modSp add replId">
        <pc:chgData name="俊彰 柳沢" userId="0d461c73629215d8" providerId="Windows Live" clId="Web-{C4354E1B-41B1-41D7-B629-05854FE85FA8}" dt="2018-08-25T01:55:03.025" v="1266" actId="20577"/>
        <pc:sldMkLst>
          <pc:docMk/>
          <pc:sldMk cId="2430223998" sldId="298"/>
        </pc:sldMkLst>
        <pc:spChg chg="mod">
          <ac:chgData name="俊彰 柳沢" userId="0d461c73629215d8" providerId="Windows Live" clId="Web-{C4354E1B-41B1-41D7-B629-05854FE85FA8}" dt="2018-08-25T01:55:03.025" v="1266" actId="20577"/>
          <ac:spMkLst>
            <pc:docMk/>
            <pc:sldMk cId="2430223998" sldId="298"/>
            <ac:spMk id="2" creationId="{3F856829-0EAB-409C-8293-BA1DE9885694}"/>
          </ac:spMkLst>
        </pc:spChg>
      </pc:sldChg>
      <pc:sldChg chg="modSp add replId">
        <pc:chgData name="俊彰 柳沢" userId="0d461c73629215d8" providerId="Windows Live" clId="Web-{C4354E1B-41B1-41D7-B629-05854FE85FA8}" dt="2018-08-25T01:55:32.431" v="1277" actId="20577"/>
        <pc:sldMkLst>
          <pc:docMk/>
          <pc:sldMk cId="1528681214" sldId="299"/>
        </pc:sldMkLst>
        <pc:spChg chg="mod">
          <ac:chgData name="俊彰 柳沢" userId="0d461c73629215d8" providerId="Windows Live" clId="Web-{C4354E1B-41B1-41D7-B629-05854FE85FA8}" dt="2018-08-25T01:55:32.431" v="1277" actId="20577"/>
          <ac:spMkLst>
            <pc:docMk/>
            <pc:sldMk cId="1528681214" sldId="299"/>
            <ac:spMk id="2" creationId="{3F856829-0EAB-409C-8293-BA1DE9885694}"/>
          </ac:spMkLst>
        </pc:spChg>
      </pc:sldChg>
    </pc:docChg>
  </pc:docChgLst>
  <pc:docChgLst>
    <pc:chgData name="俊彰 柳沢" userId="0d461c73629215d8" providerId="Windows Live" clId="Web-{578B6F86-D94E-4163-9C2F-E5B0F38D0F21}"/>
    <pc:docChg chg="modSld">
      <pc:chgData name="俊彰 柳沢" userId="0d461c73629215d8" providerId="Windows Live" clId="Web-{578B6F86-D94E-4163-9C2F-E5B0F38D0F21}" dt="2018-09-18T02:58:18.091" v="5" actId="20577"/>
      <pc:docMkLst>
        <pc:docMk/>
      </pc:docMkLst>
      <pc:sldChg chg="modSp">
        <pc:chgData name="俊彰 柳沢" userId="0d461c73629215d8" providerId="Windows Live" clId="Web-{578B6F86-D94E-4163-9C2F-E5B0F38D0F21}" dt="2018-09-18T02:58:18.091" v="4" actId="20577"/>
        <pc:sldMkLst>
          <pc:docMk/>
          <pc:sldMk cId="1956042167" sldId="306"/>
        </pc:sldMkLst>
        <pc:spChg chg="mod">
          <ac:chgData name="俊彰 柳沢" userId="0d461c73629215d8" providerId="Windows Live" clId="Web-{578B6F86-D94E-4163-9C2F-E5B0F38D0F21}" dt="2018-09-18T02:58:18.091" v="4" actId="20577"/>
          <ac:spMkLst>
            <pc:docMk/>
            <pc:sldMk cId="1956042167" sldId="306"/>
            <ac:spMk id="8" creationId="{023BFC42-DE38-4889-B99F-4D02F57EA02B}"/>
          </ac:spMkLst>
        </pc:spChg>
      </pc:sldChg>
    </pc:docChg>
  </pc:docChgLst>
  <pc:docChgLst>
    <pc:chgData name="俊彰 柳沢" userId="0d461c73629215d8" providerId="Windows Live" clId="Web-{FC8AA834-C24A-44E0-AEAD-341C56DAA214}"/>
    <pc:docChg chg="addSld">
      <pc:chgData name="俊彰 柳沢" userId="0d461c73629215d8" providerId="Windows Live" clId="Web-{FC8AA834-C24A-44E0-AEAD-341C56DAA214}" dt="2018-08-20T12:59:31.884" v="1"/>
      <pc:docMkLst>
        <pc:docMk/>
      </pc:docMkLst>
      <pc:sldChg chg="new">
        <pc:chgData name="俊彰 柳沢" userId="0d461c73629215d8" providerId="Windows Live" clId="Web-{FC8AA834-C24A-44E0-AEAD-341C56DAA214}" dt="2018-08-20T12:59:24.583" v="0"/>
        <pc:sldMkLst>
          <pc:docMk/>
          <pc:sldMk cId="734476348" sldId="257"/>
        </pc:sldMkLst>
      </pc:sldChg>
      <pc:sldChg chg="new">
        <pc:chgData name="俊彰 柳沢" userId="0d461c73629215d8" providerId="Windows Live" clId="Web-{FC8AA834-C24A-44E0-AEAD-341C56DAA214}" dt="2018-08-20T12:59:31.884" v="1"/>
        <pc:sldMkLst>
          <pc:docMk/>
          <pc:sldMk cId="3829869034" sldId="258"/>
        </pc:sldMkLst>
      </pc:sldChg>
    </pc:docChg>
  </pc:docChgLst>
  <pc:docChgLst>
    <pc:chgData name="俊彰 柳沢" userId="0d461c73629215d8" providerId="Windows Live" clId="Web-{9701BCC0-1EB3-4845-AD76-439F220CE50D}"/>
    <pc:docChg chg="addSld modSld sldOrd">
      <pc:chgData name="俊彰 柳沢" userId="0d461c73629215d8" providerId="Windows Live" clId="Web-{9701BCC0-1EB3-4845-AD76-439F220CE50D}" dt="2018-08-25T02:45:25.922" v="116"/>
      <pc:docMkLst>
        <pc:docMk/>
      </pc:docMkLst>
      <pc:sldChg chg="addSp modSp add ord replId">
        <pc:chgData name="俊彰 柳沢" userId="0d461c73629215d8" providerId="Windows Live" clId="Web-{9701BCC0-1EB3-4845-AD76-439F220CE50D}" dt="2018-08-25T02:45:25.922" v="116"/>
        <pc:sldMkLst>
          <pc:docMk/>
          <pc:sldMk cId="3193083403" sldId="300"/>
        </pc:sldMkLst>
        <pc:spChg chg="mod">
          <ac:chgData name="俊彰 柳沢" userId="0d461c73629215d8" providerId="Windows Live" clId="Web-{9701BCC0-1EB3-4845-AD76-439F220CE50D}" dt="2018-08-25T02:40:08.515" v="27" actId="20577"/>
          <ac:spMkLst>
            <pc:docMk/>
            <pc:sldMk cId="3193083403" sldId="300"/>
            <ac:spMk id="2" creationId="{3F856829-0EAB-409C-8293-BA1DE9885694}"/>
          </ac:spMkLst>
        </pc:spChg>
        <pc:spChg chg="add mod">
          <ac:chgData name="俊彰 柳沢" userId="0d461c73629215d8" providerId="Windows Live" clId="Web-{9701BCC0-1EB3-4845-AD76-439F220CE50D}" dt="2018-08-25T02:41:45.016" v="69" actId="1076"/>
          <ac:spMkLst>
            <pc:docMk/>
            <pc:sldMk cId="3193083403" sldId="300"/>
            <ac:spMk id="3" creationId="{A7A3AD8C-05DA-4879-8034-73FBCCA1C6E9}"/>
          </ac:spMkLst>
        </pc:spChg>
        <pc:spChg chg="mod">
          <ac:chgData name="俊彰 柳沢" userId="0d461c73629215d8" providerId="Windows Live" clId="Web-{9701BCC0-1EB3-4845-AD76-439F220CE50D}" dt="2018-08-25T02:45:11.938" v="115" actId="20577"/>
          <ac:spMkLst>
            <pc:docMk/>
            <pc:sldMk cId="3193083403" sldId="300"/>
            <ac:spMk id="8" creationId="{5826BDB8-1BAC-4A2C-9B70-F98D8AB05F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134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84817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71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61596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332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24724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8632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43172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5314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4795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3798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13751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35465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82929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9270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6838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02A643-9BB0-4E02-80B2-2C0A5E5D738E}" type="datetimeFigureOut">
              <a:rPr kumimoji="1" lang="ja-JP" altLang="en-US" smtClean="0"/>
              <a:t>2018/9/27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067891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rends.google.co.jp/trends/explore?q=Cordova,/m/0gtv959,React%20Nativ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a.wikipedia.org/wiki/JavaScrip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a.wikipedia.org/wiki/ECMAScri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ja/docs/Web/JavaScript/Reference" TargetMode="External"/><Relationship Id="rId2" Type="http://schemas.openxmlformats.org/officeDocument/2006/relationships/hyperlink" Target="https://js.d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iita.com/mod_poppo/items/a4bbed44ccfa59740f32" TargetMode="External"/><Relationship Id="rId2" Type="http://schemas.openxmlformats.org/officeDocument/2006/relationships/hyperlink" Target="https://developer.mozilla.org/ja/docs/Web/JavaScript/Guide/Grammar_and_typ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ja/docs/Web/JavaScript/Reference/Operators/typeo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ja/docs/Web/JavaScript/Guide/Functio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ja/docs/Web/JavaScript/Reference/arrow_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qiita.com/takeharu/items/d75f96f81ff83680013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qiita.com/kura07/items/cf168a7ea20e8c2554c6"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qiita.com/muraikenta/items/21eb5b2e0d1c7c95e3b8"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tackblitz.com/edit/react-qjpfm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xpo.io/"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snack.expo.i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xpo.io/signu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itunes.apple.com/app/apple-store/id982107779" TargetMode="External"/><Relationship Id="rId2" Type="http://schemas.openxmlformats.org/officeDocument/2006/relationships/hyperlink" Target="https://play.google.com/store/apps/details?id=host.exp.exponent&amp;referrer=www"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aselab/internship-201809/commits/master"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facebook.github.io/react-native/docs/text" TargetMode="External"/><Relationship Id="rId2" Type="http://schemas.openxmlformats.org/officeDocument/2006/relationships/hyperlink" Target="https://reactjs.org/docs/react-component.html" TargetMode="External"/><Relationship Id="rId1" Type="http://schemas.openxmlformats.org/officeDocument/2006/relationships/slideLayout" Target="../slideLayouts/slideLayout2.xml"/><Relationship Id="rId4" Type="http://schemas.openxmlformats.org/officeDocument/2006/relationships/hyperlink" Target="https://facebook.github.io/react-native/docs/stylesheet"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react-native-training.github.io/react-native-elements/docs/card.html" TargetMode="External"/><Relationship Id="rId2" Type="http://schemas.openxmlformats.org/officeDocument/2006/relationships/hyperlink" Target="https://qiita.com/bakira/items/1e41f1530c49e36a9197"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react-native-training/react-native-elements/issues/918"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techacademy.jp/magazine/16105" TargetMode="External"/><Relationship Id="rId2" Type="http://schemas.openxmlformats.org/officeDocument/2006/relationships/hyperlink" Target="https://qiita.com/dondoko-susumu/items/cf252bd6494412ed7847"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github.com/mmazzarolo/react-native-modal-datetime-picker" TargetMode="External"/><Relationship Id="rId2" Type="http://schemas.openxmlformats.org/officeDocument/2006/relationships/hyperlink" Target="https://qiita.com/sekikawa_a/items/8ab70f457ef73871419f" TargetMode="External"/><Relationship Id="rId1" Type="http://schemas.openxmlformats.org/officeDocument/2006/relationships/slideLayout" Target="../slideLayouts/slideLayout2.xml"/><Relationship Id="rId4" Type="http://schemas.openxmlformats.org/officeDocument/2006/relationships/hyperlink" Target="https://qiita.com/osakanafish/items/5ef636bbcb2c3ef94953"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qiita.com/ta_ta_ta_miya/items/1f8f71db3c1bf2dfb7e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techacademy.jp/magazine/16105" TargetMode="External"/><Relationship Id="rId2" Type="http://schemas.openxmlformats.org/officeDocument/2006/relationships/hyperlink" Target="https://qiita.com/dondoko-susumu/items/cf252bd6494412ed7847"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expo.io/versions/latest/workflow/exp-cli"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expo.io/versions/latest/distribution/building-standalone-app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docs.expo.io/versions/v29.0.0/introduction/xde-tour"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blog.ase.co.jp/2018/05/10/&#26481;&#20140;&#25903;&#24215;&#31038;&#20869;&#21193;&#24375;&#20250;-&#12514;&#12502;&#12503;&#12525;&#12464;&#12521;&#12511;&#12531;&#12464;&#12420;&#12387;&#12390;&#12415;/" TargetMode="External"/><Relationship Id="rId2" Type="http://schemas.openxmlformats.org/officeDocument/2006/relationships/hyperlink" Target="https://www.slideshare.net/couger2010/mob-programming-76337184"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NULL" TargetMode="External"/><Relationship Id="rId13" Type="http://schemas.openxmlformats.org/officeDocument/2006/relationships/hyperlink" Target="NULL" TargetMode="External"/><Relationship Id="rId3" Type="http://schemas.openxmlformats.org/officeDocument/2006/relationships/hyperlink" Target="https://html5experts.jp/shumpei-shiraishi/24538/" TargetMode="External"/><Relationship Id="rId7" Type="http://schemas.openxmlformats.org/officeDocument/2006/relationships/hyperlink" Target="http://334b9bb" TargetMode="External"/><Relationship Id="rId12" Type="http://schemas.openxmlformats.org/officeDocument/2006/relationships/hyperlink" Target="NULL" TargetMode="External"/><Relationship Id="rId2" Type="http://schemas.openxmlformats.org/officeDocument/2006/relationships/hyperlink" Target="https://www.sejuku.net/blog/5293" TargetMode="External"/><Relationship Id="rId1" Type="http://schemas.openxmlformats.org/officeDocument/2006/relationships/slideLayout" Target="../slideLayouts/slideLayout2.xml"/><Relationship Id="rId6" Type="http://schemas.openxmlformats.org/officeDocument/2006/relationships/hyperlink" Target="NULL" TargetMode="External"/><Relationship Id="rId11" Type="http://schemas.openxmlformats.org/officeDocument/2006/relationships/hyperlink" Target="NULL" TargetMode="External"/><Relationship Id="rId5" Type="http://schemas.openxmlformats.org/officeDocument/2006/relationships/hyperlink" Target="https://furien.jp/columns/259/" TargetMode="External"/><Relationship Id="rId10" Type="http://schemas.openxmlformats.org/officeDocument/2006/relationships/hyperlink" Target="NULL" TargetMode="External"/><Relationship Id="rId4" Type="http://schemas.openxmlformats.org/officeDocument/2006/relationships/hyperlink" Target="https://furien.jp/columns/260/" TargetMode="External"/><Relationship Id="rId9" Type="http://schemas.openxmlformats.org/officeDocument/2006/relationships/hyperlink" Target="NULL" TargetMode="External"/><Relationship Id="rId14" Type="http://schemas.openxmlformats.org/officeDocument/2006/relationships/hyperlink" Target="http://2"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s://www.slideshare.net/couger2010/mob-programming-763371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1523384"/>
            <a:ext cx="7766936" cy="1646302"/>
          </a:xfrm>
        </p:spPr>
        <p:txBody>
          <a:bodyPr/>
          <a:lstStyle/>
          <a:p>
            <a:r>
              <a:rPr kumimoji="1" lang="ja-JP" altLang="en-US" sz="4400" dirty="0" smtClean="0"/>
              <a:t>～モバイルアプリを作ろう～夏のインターンシップ</a:t>
            </a:r>
            <a:endParaRPr kumimoji="1" lang="ja-JP" altLang="en-US" sz="4400" dirty="0"/>
          </a:p>
        </p:txBody>
      </p:sp>
      <p:sp>
        <p:nvSpPr>
          <p:cNvPr id="3" name="サブタイトル 2"/>
          <p:cNvSpPr>
            <a:spLocks noGrp="1"/>
          </p:cNvSpPr>
          <p:nvPr>
            <p:ph type="subTitle" idx="1"/>
          </p:nvPr>
        </p:nvSpPr>
        <p:spPr>
          <a:xfrm>
            <a:off x="1507067" y="4449844"/>
            <a:ext cx="7766936" cy="1078119"/>
          </a:xfrm>
        </p:spPr>
        <p:txBody>
          <a:bodyPr vert="horz" lIns="91440" tIns="45720" rIns="91440" bIns="45720" rtlCol="0" anchor="t">
            <a:normAutofit/>
          </a:bodyPr>
          <a:lstStyle/>
          <a:p>
            <a:r>
              <a:rPr lang="en-US" altLang="ja-JP" sz="2000" dirty="0" smtClean="0">
                <a:latin typeface="ＭＳ Ｐゴシック"/>
                <a:ea typeface="ＭＳ Ｐゴシック"/>
              </a:rPr>
              <a:t>2018</a:t>
            </a:r>
            <a:r>
              <a:rPr lang="ja-JP" altLang="en-US" sz="2000" dirty="0" smtClean="0">
                <a:latin typeface="ＭＳ Ｐゴシック"/>
                <a:ea typeface="ＭＳ Ｐゴシック"/>
              </a:rPr>
              <a:t>年</a:t>
            </a:r>
            <a:r>
              <a:rPr lang="en-US" altLang="ja-JP" sz="2000" dirty="0" smtClean="0">
                <a:latin typeface="ＭＳ Ｐゴシック"/>
                <a:ea typeface="ＭＳ Ｐゴシック"/>
              </a:rPr>
              <a:t>9</a:t>
            </a:r>
            <a:r>
              <a:rPr lang="ja-JP" altLang="en-US" sz="2000" dirty="0" smtClean="0">
                <a:latin typeface="ＭＳ Ｐゴシック"/>
                <a:ea typeface="ＭＳ Ｐゴシック"/>
              </a:rPr>
              <a:t>月</a:t>
            </a:r>
            <a:r>
              <a:rPr lang="en-US" altLang="ja-JP" sz="2000" dirty="0" smtClean="0">
                <a:latin typeface="ＭＳ Ｐゴシック"/>
                <a:ea typeface="ＭＳ Ｐゴシック"/>
              </a:rPr>
              <a:t>27</a:t>
            </a:r>
            <a:r>
              <a:rPr lang="ja-JP" altLang="en-US" sz="2000" dirty="0" smtClean="0">
                <a:latin typeface="ＭＳ Ｐゴシック"/>
                <a:ea typeface="ＭＳ Ｐゴシック"/>
              </a:rPr>
              <a:t>日</a:t>
            </a:r>
            <a:r>
              <a:rPr lang="en-US" altLang="ja-JP" sz="2000" smtClean="0">
                <a:latin typeface="ＭＳ Ｐゴシック"/>
                <a:ea typeface="ＭＳ Ｐゴシック"/>
              </a:rPr>
              <a:t>, 28</a:t>
            </a:r>
            <a:r>
              <a:rPr lang="ja-JP" altLang="en-US" sz="2000" smtClean="0">
                <a:latin typeface="ＭＳ Ｐゴシック"/>
                <a:ea typeface="ＭＳ Ｐゴシック"/>
              </a:rPr>
              <a:t>日</a:t>
            </a:r>
            <a:endParaRPr lang="en-US" altLang="ja-JP" sz="2000" dirty="0" smtClean="0">
              <a:latin typeface="ＭＳ Ｐゴシック"/>
              <a:ea typeface="ＭＳ Ｐゴシック"/>
            </a:endParaRPr>
          </a:p>
          <a:p>
            <a:r>
              <a:rPr lang="ja-JP" altLang="en-US" sz="2000" dirty="0" smtClean="0">
                <a:latin typeface="ＭＳ Ｐゴシック"/>
                <a:ea typeface="ＭＳ Ｐゴシック"/>
              </a:rPr>
              <a:t>（</a:t>
            </a:r>
            <a:r>
              <a:rPr lang="ja-JP" altLang="en-US" sz="2000" dirty="0">
                <a:latin typeface="ＭＳ Ｐゴシック"/>
                <a:ea typeface="ＭＳ Ｐゴシック"/>
              </a:rPr>
              <a:t>株）アドヴァンスト・ソフト・</a:t>
            </a:r>
            <a:r>
              <a:rPr lang="ja-JP" altLang="en-US" sz="2000" dirty="0" smtClean="0">
                <a:latin typeface="ＭＳ Ｐゴシック"/>
                <a:ea typeface="ＭＳ Ｐゴシック"/>
              </a:rPr>
              <a:t>エンジニアリング</a:t>
            </a:r>
            <a:endParaRPr lang="en-US" altLang="ja-JP" sz="2000" dirty="0">
              <a:latin typeface="ＭＳ Ｐゴシック"/>
              <a:ea typeface="ＭＳ Ｐゴシック"/>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en-US" altLang="ja-JP" sz="4000" dirty="0">
                <a:latin typeface="メイリオ"/>
                <a:ea typeface="メイリオ"/>
              </a:rPr>
              <a:t>iOS</a:t>
            </a:r>
            <a:r>
              <a:rPr lang="ja-JP" altLang="en-US" sz="4000" dirty="0">
                <a:latin typeface="メイリオ"/>
                <a:ea typeface="メイリオ"/>
              </a:rPr>
              <a:t>の開発</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開発環境</a:t>
            </a:r>
            <a:endParaRPr lang="en-US" altLang="ja-JP" sz="2000" dirty="0"/>
          </a:p>
          <a:p>
            <a:r>
              <a:rPr lang="ja-JP" altLang="en-US" sz="2000" dirty="0"/>
              <a:t>必要環境：</a:t>
            </a:r>
            <a:endParaRPr lang="en-US" altLang="ja-JP" sz="2000" dirty="0"/>
          </a:p>
          <a:p>
            <a:pPr>
              <a:buFont typeface="Wingdings" panose="05000000000000000000" pitchFamily="2" charset="2"/>
              <a:buChar char="p"/>
            </a:pPr>
            <a:r>
              <a:rPr lang="en-US" altLang="ja-JP" sz="2000" dirty="0"/>
              <a:t>mac OS</a:t>
            </a:r>
            <a:r>
              <a:rPr lang="ja-JP" altLang="en-US" sz="2000" dirty="0"/>
              <a:t>系の</a:t>
            </a:r>
            <a:r>
              <a:rPr lang="en-US" altLang="ja-JP" sz="2000" dirty="0"/>
              <a:t>PC</a:t>
            </a:r>
          </a:p>
          <a:p>
            <a:pPr>
              <a:buFont typeface="Wingdings" panose="05000000000000000000" pitchFamily="2" charset="2"/>
              <a:buChar char="p"/>
            </a:pPr>
            <a:r>
              <a:rPr lang="en-US" altLang="ja-JP" sz="2000" dirty="0" err="1"/>
              <a:t>Xcode</a:t>
            </a:r>
            <a:r>
              <a:rPr lang="en-US" altLang="ja-JP" sz="2000" dirty="0"/>
              <a:t>(</a:t>
            </a:r>
            <a:r>
              <a:rPr lang="ja-JP" altLang="en-US" sz="2000" dirty="0"/>
              <a:t>公式</a:t>
            </a:r>
            <a:r>
              <a:rPr lang="en-US" altLang="ja-JP" sz="2000" dirty="0"/>
              <a:t>SDK)</a:t>
            </a:r>
          </a:p>
          <a:p>
            <a:pPr>
              <a:buFont typeface="Wingdings" panose="05000000000000000000" pitchFamily="2" charset="2"/>
              <a:buChar char="p"/>
            </a:pPr>
            <a:r>
              <a:rPr lang="ja-JP" altLang="en-US" sz="2000" dirty="0"/>
              <a:t>デバッグ用の実機、またはシミュレータ</a:t>
            </a:r>
            <a:endParaRPr lang="en-US" altLang="ja-JP" sz="2000" dirty="0"/>
          </a:p>
          <a:p>
            <a:pPr marL="0" indent="0">
              <a:buNone/>
            </a:pPr>
            <a:endParaRPr lang="en-US" altLang="ja-JP" sz="2000" dirty="0"/>
          </a:p>
          <a:p>
            <a:r>
              <a:rPr lang="ja-JP" altLang="en-US" sz="2000" dirty="0"/>
              <a:t>使用言語：</a:t>
            </a:r>
            <a:r>
              <a:rPr lang="en-US" altLang="ja-JP" sz="2000" dirty="0"/>
              <a:t>Swift</a:t>
            </a:r>
            <a:r>
              <a:rPr lang="ja-JP" altLang="en-US" sz="2000" dirty="0"/>
              <a:t>（</a:t>
            </a:r>
            <a:r>
              <a:rPr lang="en-US" altLang="ja-JP" sz="2000" dirty="0"/>
              <a:t>Objective-C</a:t>
            </a:r>
            <a:r>
              <a:rPr lang="ja-JP" altLang="en-US" sz="2000" dirty="0"/>
              <a:t>）</a:t>
            </a:r>
            <a:endParaRPr lang="en-US" altLang="ja-JP" sz="2000" dirty="0"/>
          </a:p>
          <a:p>
            <a:pPr marL="0" indent="0">
              <a:buNone/>
            </a:pPr>
            <a:r>
              <a:rPr lang="ja-JP" altLang="en-US" sz="2000" dirty="0"/>
              <a:t>→</a:t>
            </a:r>
            <a:r>
              <a:rPr lang="en-US" altLang="ja-JP" sz="2000" dirty="0"/>
              <a:t>Apple</a:t>
            </a:r>
            <a:r>
              <a:rPr lang="ja-JP" altLang="en-US" sz="2000" dirty="0"/>
              <a:t>が開発した比較的新しい（</a:t>
            </a:r>
            <a:r>
              <a:rPr lang="en-US" altLang="ja-JP" sz="2000" dirty="0"/>
              <a:t>2014</a:t>
            </a:r>
            <a:r>
              <a:rPr lang="ja-JP" altLang="en-US" sz="2000" dirty="0"/>
              <a:t>～）プログラミング言語</a:t>
            </a:r>
            <a:endParaRPr lang="en-US" altLang="ja-JP" sz="2000" dirty="0"/>
          </a:p>
          <a:p>
            <a:pPr marL="0" indent="0">
              <a:buNone/>
            </a:pPr>
            <a:r>
              <a:rPr lang="ja-JP" altLang="en-US" sz="2000" dirty="0"/>
              <a:t>　静的言語で「型が強い」「</a:t>
            </a:r>
            <a:r>
              <a:rPr lang="en-US" altLang="ja-JP" sz="2000" dirty="0"/>
              <a:t>null</a:t>
            </a:r>
            <a:r>
              <a:rPr lang="ja-JP" altLang="en-US" sz="2000" dirty="0"/>
              <a:t>安全」などの特徴があり、堅牢な仕様。</a:t>
            </a:r>
            <a:endParaRPr lang="en-US" altLang="ja-JP" sz="2000" dirty="0"/>
          </a:p>
          <a:p>
            <a:pPr marL="0" indent="0">
              <a:buNone/>
            </a:pPr>
            <a:r>
              <a:rPr lang="ja-JP" altLang="en-US" sz="2000" dirty="0"/>
              <a:t>　昔のアプリは</a:t>
            </a:r>
            <a:r>
              <a:rPr lang="en-US" altLang="ja-JP" sz="2000" dirty="0"/>
              <a:t>Objective-C</a:t>
            </a:r>
            <a:r>
              <a:rPr lang="ja-JP" altLang="en-US" sz="2000" dirty="0"/>
              <a:t>という言語で開発されていた（今もできる）</a:t>
            </a:r>
            <a:endParaRPr lang="en-US" altLang="ja-JP" sz="2000" dirty="0"/>
          </a:p>
        </p:txBody>
      </p:sp>
    </p:spTree>
    <p:extLst>
      <p:ext uri="{BB962C8B-B14F-4D97-AF65-F5344CB8AC3E}">
        <p14:creationId xmlns:p14="http://schemas.microsoft.com/office/powerpoint/2010/main" val="387897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難しさは回避可能か？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endParaRPr lang="en-US" altLang="ja-JP" sz="2000" dirty="0"/>
          </a:p>
          <a:p>
            <a:pPr marL="0" indent="0">
              <a:buNone/>
            </a:pPr>
            <a:r>
              <a:rPr lang="ja-JP" altLang="en-US" sz="2000" dirty="0"/>
              <a:t>ここで紹介した障壁には回避できないものもあります。</a:t>
            </a:r>
            <a:endParaRPr lang="en-US" altLang="ja-JP" sz="2000" dirty="0"/>
          </a:p>
          <a:p>
            <a:pPr marL="0" indent="0">
              <a:buNone/>
            </a:pPr>
            <a:r>
              <a:rPr lang="ja-JP" altLang="en-US" sz="2000" dirty="0"/>
              <a:t>（</a:t>
            </a:r>
            <a:r>
              <a:rPr lang="en-US" altLang="ja-JP" sz="2000" dirty="0"/>
              <a:t>Apple Developer Program</a:t>
            </a:r>
            <a:r>
              <a:rPr lang="ja-JP" altLang="en-US" sz="2000" dirty="0"/>
              <a:t>に支払う</a:t>
            </a:r>
            <a:r>
              <a:rPr lang="en-US" altLang="ja-JP" sz="2000" dirty="0"/>
              <a:t>1</a:t>
            </a:r>
            <a:r>
              <a:rPr lang="ja-JP" altLang="en-US" sz="2000" dirty="0"/>
              <a:t>万円とか。）</a:t>
            </a:r>
            <a:endParaRPr lang="en-US" altLang="ja-JP" sz="2000" dirty="0"/>
          </a:p>
          <a:p>
            <a:pPr marL="0" indent="0">
              <a:lnSpc>
                <a:spcPct val="150000"/>
              </a:lnSpc>
              <a:buNone/>
            </a:pPr>
            <a:endParaRPr lang="en-US" altLang="ja-JP" sz="2000" dirty="0"/>
          </a:p>
          <a:p>
            <a:pPr marL="0" indent="0">
              <a:lnSpc>
                <a:spcPct val="150000"/>
              </a:lnSpc>
              <a:buNone/>
            </a:pPr>
            <a:r>
              <a:rPr lang="ja-JP" altLang="en-US" sz="2000" dirty="0"/>
              <a:t>しかし、「各</a:t>
            </a:r>
            <a:r>
              <a:rPr lang="en-US" altLang="ja-JP" sz="2000" dirty="0"/>
              <a:t>OS</a:t>
            </a:r>
            <a:r>
              <a:rPr lang="ja-JP" altLang="en-US" sz="2000" dirty="0"/>
              <a:t>ごとの対応」などについては完全に避ける事はできなくても、別の方法を選ぶ事も可能です。</a:t>
            </a:r>
            <a:endParaRPr lang="en-US" altLang="ja-JP" sz="2000" dirty="0"/>
          </a:p>
        </p:txBody>
      </p:sp>
    </p:spTree>
    <p:extLst>
      <p:ext uri="{BB962C8B-B14F-4D97-AF65-F5344CB8AC3E}">
        <p14:creationId xmlns:p14="http://schemas.microsoft.com/office/powerpoint/2010/main" val="78559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t>クロスプラットフォーム</a:t>
            </a:r>
            <a:r>
              <a:rPr lang="ja-JP" altLang="en-US" sz="4800">
                <a:latin typeface="メイリオ"/>
                <a:ea typeface="メイリオ"/>
              </a:rPr>
              <a:t>開発</a:t>
            </a:r>
            <a:endParaRPr lang="ja-JP" altLang="en-US" sz="4800" dirty="0">
              <a:latin typeface="メイリオ"/>
              <a:ea typeface="メイリオ"/>
            </a:endParaRPr>
          </a:p>
        </p:txBody>
      </p:sp>
    </p:spTree>
    <p:extLst>
      <p:ext uri="{BB962C8B-B14F-4D97-AF65-F5344CB8AC3E}">
        <p14:creationId xmlns:p14="http://schemas.microsoft.com/office/powerpoint/2010/main" val="16780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t>クロスプラットフォームとは</a:t>
            </a:r>
            <a:endParaRPr lang="ja-JP" altLang="en-US" sz="4000" dirty="0">
              <a:latin typeface="メイリオ"/>
              <a:ea typeface="メイリオ"/>
            </a:endParaRP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lnSpcReduction="10000"/>
          </a:bodyPr>
          <a:lstStyle/>
          <a:p>
            <a:pPr marL="0" indent="0">
              <a:buNone/>
            </a:pPr>
            <a:r>
              <a:rPr lang="ja-JP" altLang="en-US" sz="2000" dirty="0"/>
              <a:t>異なる</a:t>
            </a:r>
            <a:r>
              <a:rPr lang="en-US" altLang="ja-JP" sz="2000" dirty="0"/>
              <a:t>OS</a:t>
            </a:r>
            <a:r>
              <a:rPr lang="ja-JP" altLang="en-US" sz="2000" dirty="0"/>
              <a:t>で同じ仕様のものが実行できるプログラムのこと。</a:t>
            </a:r>
            <a:endParaRPr lang="en-US" altLang="ja-JP" sz="2000" dirty="0"/>
          </a:p>
          <a:p>
            <a:pPr marL="0" indent="0">
              <a:buNone/>
            </a:pPr>
            <a:r>
              <a:rPr lang="ja-JP" altLang="en-US" sz="2000" dirty="0"/>
              <a:t>上記のプログラムを開発すること </a:t>
            </a:r>
            <a:r>
              <a:rPr lang="en-US" altLang="ja-JP" sz="2000" dirty="0"/>
              <a:t>= </a:t>
            </a:r>
            <a:r>
              <a:rPr lang="ja-JP" altLang="en-US" sz="2000" dirty="0"/>
              <a:t>クロスプラットフォーム開発</a:t>
            </a:r>
            <a:endParaRPr lang="en-US" altLang="ja-JP" sz="2000" dirty="0"/>
          </a:p>
          <a:p>
            <a:endParaRPr lang="en-US" altLang="ja-JP" sz="2000" dirty="0"/>
          </a:p>
          <a:p>
            <a:r>
              <a:rPr lang="ja-JP" altLang="en-US" sz="2000" dirty="0"/>
              <a:t>メリット</a:t>
            </a:r>
            <a:endParaRPr lang="en-US" altLang="ja-JP" sz="2000" dirty="0"/>
          </a:p>
          <a:p>
            <a:pPr>
              <a:buFont typeface="Wingdings" panose="05000000000000000000" pitchFamily="2" charset="2"/>
              <a:buChar char="p"/>
            </a:pPr>
            <a:r>
              <a:rPr lang="ja-JP" altLang="en-US" sz="2000" dirty="0"/>
              <a:t>一つの言語（</a:t>
            </a:r>
            <a:r>
              <a:rPr lang="en-US" altLang="ja-JP" sz="2000" dirty="0"/>
              <a:t>JavaScript</a:t>
            </a:r>
            <a:r>
              <a:rPr lang="ja-JP" altLang="en-US" sz="2000" dirty="0" err="1"/>
              <a:t>、</a:t>
            </a:r>
            <a:r>
              <a:rPr lang="en-US" altLang="ja-JP" sz="2000" dirty="0"/>
              <a:t>C#</a:t>
            </a:r>
            <a:r>
              <a:rPr lang="ja-JP" altLang="en-US" sz="2000" dirty="0"/>
              <a:t>など）で</a:t>
            </a:r>
            <a:r>
              <a:rPr lang="en-US" altLang="ja-JP" sz="2000" dirty="0"/>
              <a:t>iOS</a:t>
            </a:r>
            <a:r>
              <a:rPr lang="ja-JP" altLang="en-US" sz="2000" dirty="0" err="1"/>
              <a:t>、</a:t>
            </a:r>
            <a:r>
              <a:rPr lang="en-US" altLang="ja-JP" sz="2000" dirty="0"/>
              <a:t>Android</a:t>
            </a:r>
            <a:r>
              <a:rPr lang="ja-JP" altLang="en-US" sz="2000" dirty="0"/>
              <a:t>両方の開発が可能</a:t>
            </a:r>
            <a:endParaRPr lang="en-US" altLang="ja-JP" sz="2000" dirty="0"/>
          </a:p>
          <a:p>
            <a:pPr>
              <a:buFont typeface="Wingdings" panose="05000000000000000000" pitchFamily="2" charset="2"/>
              <a:buChar char="p"/>
            </a:pPr>
            <a:r>
              <a:rPr lang="ja-JP" altLang="en-US" sz="2000" dirty="0"/>
              <a:t>開発期間や学習コスト等を下げる効果が期待できる</a:t>
            </a:r>
            <a:endParaRPr lang="en-US" altLang="ja-JP" sz="2000" dirty="0"/>
          </a:p>
          <a:p>
            <a:pPr>
              <a:buFont typeface="Wingdings" panose="05000000000000000000" pitchFamily="2" charset="2"/>
              <a:buChar char="p"/>
            </a:pPr>
            <a:r>
              <a:rPr lang="ja-JP" altLang="en-US" sz="2000" dirty="0"/>
              <a:t>テストも共通化できる。</a:t>
            </a:r>
            <a:endParaRPr lang="en-US" altLang="ja-JP" sz="2000" dirty="0"/>
          </a:p>
          <a:p>
            <a:endParaRPr lang="en-US" altLang="ja-JP" sz="2000" dirty="0"/>
          </a:p>
          <a:p>
            <a:r>
              <a:rPr lang="ja-JP" altLang="en-US" sz="2000" dirty="0"/>
              <a:t>デメリット</a:t>
            </a:r>
            <a:endParaRPr lang="en-US" altLang="ja-JP" sz="2000" dirty="0"/>
          </a:p>
          <a:p>
            <a:pPr>
              <a:buFont typeface="Wingdings" panose="05000000000000000000" pitchFamily="2" charset="2"/>
              <a:buChar char="p"/>
            </a:pPr>
            <a:r>
              <a:rPr lang="ja-JP" altLang="en-US" sz="2000" dirty="0"/>
              <a:t>動作が重くなる場合が多い</a:t>
            </a:r>
            <a:endParaRPr lang="en-US" altLang="ja-JP" sz="2000" dirty="0"/>
          </a:p>
          <a:p>
            <a:pPr>
              <a:buFont typeface="Wingdings" panose="05000000000000000000" pitchFamily="2" charset="2"/>
              <a:buChar char="p"/>
            </a:pPr>
            <a:r>
              <a:rPr lang="ja-JP" altLang="en-US" sz="2000" dirty="0"/>
              <a:t>完全には共通化できない場合が多い（各デバイスごとにバグ対応などを行う必要があるケースも）</a:t>
            </a:r>
            <a:endParaRPr lang="en-US" altLang="ja-JP" sz="2000" dirty="0"/>
          </a:p>
        </p:txBody>
      </p:sp>
    </p:spTree>
    <p:extLst>
      <p:ext uri="{BB962C8B-B14F-4D97-AF65-F5344CB8AC3E}">
        <p14:creationId xmlns:p14="http://schemas.microsoft.com/office/powerpoint/2010/main" val="96690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①</a:t>
            </a:r>
            <a:r>
              <a:rPr lang="en-US" altLang="ja-JP" dirty="0"/>
              <a:t> Apache </a:t>
            </a:r>
            <a:r>
              <a:rPr lang="en-US" altLang="ja-JP" sz="2000" dirty="0"/>
              <a:t>Cordova</a:t>
            </a:r>
          </a:p>
          <a:p>
            <a:r>
              <a:rPr lang="ja-JP" altLang="en-US" sz="2000" dirty="0"/>
              <a:t>特徴</a:t>
            </a:r>
            <a:endParaRPr lang="en-US" altLang="ja-JP" sz="2000" dirty="0"/>
          </a:p>
          <a:p>
            <a:pPr>
              <a:buFont typeface="Wingdings" panose="05000000000000000000" pitchFamily="2" charset="2"/>
              <a:buChar char="p"/>
            </a:pPr>
            <a:r>
              <a:rPr lang="en-US" altLang="ja-JP" dirty="0" err="1"/>
              <a:t>WebView</a:t>
            </a:r>
            <a:r>
              <a:rPr lang="ja-JP" altLang="en-US" dirty="0"/>
              <a:t>エンジンを使用することでクロスプラットフォームを実現</a:t>
            </a:r>
            <a:endParaRPr lang="en-US" altLang="ja-JP" dirty="0"/>
          </a:p>
          <a:p>
            <a:pPr>
              <a:buFont typeface="Wingdings" panose="05000000000000000000" pitchFamily="2" charset="2"/>
              <a:buChar char="p"/>
            </a:pPr>
            <a:r>
              <a:rPr lang="ja-JP" altLang="en-US" dirty="0"/>
              <a:t>カメラなどのネイティブ機能がプラグインを追加する事で利用できる</a:t>
            </a:r>
            <a:endParaRPr lang="en-US" altLang="ja-JP" dirty="0"/>
          </a:p>
          <a:p>
            <a:pPr marL="0" indent="0">
              <a:buNone/>
            </a:pPr>
            <a:r>
              <a:rPr lang="ja-JP" altLang="en-US" dirty="0"/>
              <a:t>　（標準では組み込まれない）</a:t>
            </a:r>
            <a:endParaRPr lang="en-US" altLang="ja-JP" dirty="0"/>
          </a:p>
          <a:p>
            <a:pPr>
              <a:buFont typeface="Wingdings" panose="05000000000000000000" pitchFamily="2" charset="2"/>
              <a:buChar char="p"/>
            </a:pPr>
            <a:r>
              <a:rPr lang="en-US" altLang="ja-JP" sz="2000" dirty="0"/>
              <a:t>Web</a:t>
            </a:r>
            <a:r>
              <a:rPr lang="ja-JP" altLang="en-US" sz="2000" dirty="0"/>
              <a:t>標準の技術を使用するため、パフォーマンスは出にくい</a:t>
            </a:r>
            <a:endParaRPr lang="en-US" altLang="ja-JP" sz="2000" dirty="0"/>
          </a:p>
          <a:p>
            <a:pPr>
              <a:buFont typeface="Wingdings" panose="05000000000000000000" pitchFamily="2" charset="2"/>
              <a:buChar char="p"/>
            </a:pPr>
            <a:r>
              <a:rPr lang="ja-JP" altLang="en-US" dirty="0"/>
              <a:t>利用者の多い手法のため、情報が多い</a:t>
            </a:r>
            <a:endParaRPr lang="en-US" altLang="ja-JP" dirty="0"/>
          </a:p>
          <a:p>
            <a:pPr marL="0" indent="0">
              <a:buNone/>
            </a:pPr>
            <a:endParaRPr lang="en-US" altLang="ja-JP" sz="2000" dirty="0"/>
          </a:p>
          <a:p>
            <a:r>
              <a:rPr lang="ja-JP" altLang="en-US" sz="2000" dirty="0"/>
              <a:t>使用言語：</a:t>
            </a:r>
            <a:r>
              <a:rPr lang="en-US" altLang="ja-JP" sz="2000" dirty="0"/>
              <a:t>HTML, CSS, JavaScript</a:t>
            </a:r>
          </a:p>
          <a:p>
            <a:pPr marL="0" indent="0">
              <a:buNone/>
            </a:pPr>
            <a:r>
              <a:rPr lang="ja-JP" altLang="en-US" sz="2000" dirty="0"/>
              <a:t>→</a:t>
            </a:r>
            <a:r>
              <a:rPr lang="en-US" altLang="ja-JP" sz="2000" dirty="0"/>
              <a:t>Web</a:t>
            </a:r>
            <a:r>
              <a:rPr lang="ja-JP" altLang="en-US" sz="2000" dirty="0"/>
              <a:t>開発の基本となる技術セット、ネイティブ機能の利用には</a:t>
            </a:r>
            <a:r>
              <a:rPr lang="en-US" altLang="ja-JP" sz="2000" dirty="0"/>
              <a:t>API</a:t>
            </a:r>
            <a:r>
              <a:rPr lang="ja-JP" altLang="en-US" sz="2000" dirty="0"/>
              <a:t>を利用する。</a:t>
            </a:r>
            <a:endParaRPr lang="en-US" altLang="ja-JP" sz="2000" dirty="0"/>
          </a:p>
        </p:txBody>
      </p:sp>
    </p:spTree>
    <p:extLst>
      <p:ext uri="{BB962C8B-B14F-4D97-AF65-F5344CB8AC3E}">
        <p14:creationId xmlns:p14="http://schemas.microsoft.com/office/powerpoint/2010/main" val="54484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② </a:t>
            </a:r>
            <a:r>
              <a:rPr lang="en-US" altLang="ja-JP" dirty="0" err="1"/>
              <a:t>Xamarin</a:t>
            </a:r>
            <a:r>
              <a:rPr lang="ja-JP" altLang="en-US" dirty="0"/>
              <a:t>（ザマリン）</a:t>
            </a:r>
            <a:endParaRPr lang="en-US" altLang="ja-JP" sz="2000" dirty="0"/>
          </a:p>
          <a:p>
            <a:r>
              <a:rPr lang="ja-JP" altLang="en-US" sz="2000" dirty="0"/>
              <a:t>特徴</a:t>
            </a:r>
            <a:endParaRPr lang="en-US" altLang="ja-JP" sz="2000" dirty="0"/>
          </a:p>
          <a:p>
            <a:pPr>
              <a:buFont typeface="Wingdings" panose="05000000000000000000" pitchFamily="2" charset="2"/>
              <a:buChar char="p"/>
            </a:pPr>
            <a:r>
              <a:rPr lang="en-US" altLang="ja-JP" dirty="0"/>
              <a:t>iOS</a:t>
            </a:r>
            <a:r>
              <a:rPr lang="ja-JP" altLang="en-US" dirty="0" err="1"/>
              <a:t>、</a:t>
            </a:r>
            <a:r>
              <a:rPr lang="en-US" altLang="ja-JP" dirty="0"/>
              <a:t>Android</a:t>
            </a:r>
            <a:r>
              <a:rPr lang="ja-JP" altLang="en-US" dirty="0"/>
              <a:t>の両環境で動作する</a:t>
            </a:r>
            <a:r>
              <a:rPr lang="en-US" altLang="ja-JP" dirty="0"/>
              <a:t>.NET</a:t>
            </a:r>
            <a:r>
              <a:rPr lang="ja-JP" altLang="en-US" dirty="0"/>
              <a:t>環境</a:t>
            </a:r>
            <a:endParaRPr lang="en-US" altLang="ja-JP" dirty="0"/>
          </a:p>
          <a:p>
            <a:pPr>
              <a:buFont typeface="Wingdings" panose="05000000000000000000" pitchFamily="2" charset="2"/>
              <a:buChar char="p"/>
            </a:pPr>
            <a:r>
              <a:rPr lang="en-US" altLang="ja-JP" dirty="0"/>
              <a:t>Visual Studio</a:t>
            </a:r>
            <a:r>
              <a:rPr lang="ja-JP" altLang="en-US" dirty="0"/>
              <a:t>内に開発環境が含まれている</a:t>
            </a:r>
            <a:endParaRPr lang="en-US" altLang="ja-JP" dirty="0"/>
          </a:p>
          <a:p>
            <a:pPr>
              <a:buFont typeface="Wingdings" panose="05000000000000000000" pitchFamily="2" charset="2"/>
              <a:buChar char="p"/>
            </a:pPr>
            <a:r>
              <a:rPr lang="ja-JP" altLang="en-US" dirty="0"/>
              <a:t>ネイティブ機能の</a:t>
            </a:r>
            <a:r>
              <a:rPr lang="en-US" altLang="ja-JP" dirty="0"/>
              <a:t>API</a:t>
            </a:r>
            <a:r>
              <a:rPr lang="ja-JP" altLang="en-US" dirty="0"/>
              <a:t>移植率</a:t>
            </a:r>
            <a:r>
              <a:rPr lang="en-US" altLang="ja-JP" dirty="0"/>
              <a:t>100%</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sz="2000" dirty="0"/>
          </a:p>
          <a:p>
            <a:pPr marL="0" indent="0">
              <a:buNone/>
            </a:pPr>
            <a:endParaRPr lang="en-US" altLang="ja-JP" sz="2000" dirty="0"/>
          </a:p>
          <a:p>
            <a:r>
              <a:rPr lang="ja-JP" altLang="en-US" sz="2000" dirty="0"/>
              <a:t>使用言語：</a:t>
            </a:r>
            <a:r>
              <a:rPr lang="en-US" altLang="ja-JP" sz="2000" dirty="0"/>
              <a:t>C#</a:t>
            </a:r>
          </a:p>
          <a:p>
            <a:pPr marL="0" indent="0">
              <a:buNone/>
            </a:pPr>
            <a:r>
              <a:rPr lang="ja-JP" altLang="en-US" sz="2000" dirty="0"/>
              <a:t>→</a:t>
            </a:r>
            <a:r>
              <a:rPr lang="en-US" altLang="ja-JP" sz="2000" dirty="0"/>
              <a:t>Microsoft</a:t>
            </a:r>
            <a:r>
              <a:rPr lang="ja-JP" altLang="en-US" sz="2000" dirty="0"/>
              <a:t>が</a:t>
            </a:r>
            <a:r>
              <a:rPr lang="en-US" altLang="ja-JP" sz="2000" dirty="0"/>
              <a:t>2000</a:t>
            </a:r>
            <a:r>
              <a:rPr lang="ja-JP" altLang="en-US" sz="2000" dirty="0"/>
              <a:t>年に公開したプログラミング言語。現在も積極的に機能追加がなされており、現在でも</a:t>
            </a:r>
            <a:r>
              <a:rPr lang="en-US" altLang="ja-JP" sz="2000" dirty="0"/>
              <a:t>Java</a:t>
            </a:r>
            <a:r>
              <a:rPr lang="ja-JP" altLang="en-US" sz="2000" dirty="0" err="1"/>
              <a:t>、</a:t>
            </a:r>
            <a:r>
              <a:rPr lang="en-US" altLang="ja-JP" sz="2000" dirty="0"/>
              <a:t>Python</a:t>
            </a:r>
            <a:r>
              <a:rPr lang="ja-JP" altLang="en-US" sz="2000" dirty="0" err="1"/>
              <a:t>、</a:t>
            </a:r>
            <a:r>
              <a:rPr lang="en-US" altLang="ja-JP" sz="2000" dirty="0" err="1"/>
              <a:t>Javasctript</a:t>
            </a:r>
            <a:r>
              <a:rPr lang="ja-JP" altLang="en-US" sz="2000" dirty="0"/>
              <a:t>と並んで世界トップクラスのシェアを持つプログラミング言語となっている。</a:t>
            </a:r>
            <a:endParaRPr lang="en-US" altLang="ja-JP" sz="2000" dirty="0"/>
          </a:p>
        </p:txBody>
      </p:sp>
    </p:spTree>
    <p:extLst>
      <p:ext uri="{BB962C8B-B14F-4D97-AF65-F5344CB8AC3E}">
        <p14:creationId xmlns:p14="http://schemas.microsoft.com/office/powerpoint/2010/main" val="21686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③</a:t>
            </a:r>
            <a:r>
              <a:rPr lang="en-US" altLang="ja-JP" sz="2000" dirty="0"/>
              <a:t>React Native</a:t>
            </a:r>
          </a:p>
          <a:p>
            <a:r>
              <a:rPr lang="ja-JP" altLang="en-US" sz="2000" dirty="0"/>
              <a:t>特徴</a:t>
            </a:r>
            <a:endParaRPr lang="en-US" altLang="ja-JP" sz="2000" dirty="0"/>
          </a:p>
          <a:p>
            <a:pPr>
              <a:buFont typeface="Wingdings" panose="05000000000000000000" pitchFamily="2" charset="2"/>
              <a:buChar char="p"/>
            </a:pPr>
            <a:r>
              <a:rPr lang="en-US" altLang="ja-JP" dirty="0"/>
              <a:t>Facebook</a:t>
            </a:r>
            <a:r>
              <a:rPr lang="ja-JP" altLang="en-US" dirty="0"/>
              <a:t>が開発した</a:t>
            </a:r>
            <a:r>
              <a:rPr lang="en-US" altLang="ja-JP" dirty="0"/>
              <a:t>React</a:t>
            </a:r>
            <a:r>
              <a:rPr lang="ja-JP" altLang="en-US" dirty="0"/>
              <a:t>という言語をモバイル開発に使用する。</a:t>
            </a:r>
            <a:endParaRPr lang="en-US" altLang="ja-JP" dirty="0"/>
          </a:p>
          <a:p>
            <a:pPr>
              <a:buFont typeface="Wingdings" panose="05000000000000000000" pitchFamily="2" charset="2"/>
              <a:buChar char="p"/>
            </a:pPr>
            <a:r>
              <a:rPr lang="en-US" altLang="ja-JP" dirty="0"/>
              <a:t>React</a:t>
            </a:r>
            <a:r>
              <a:rPr lang="ja-JP" altLang="en-US" dirty="0"/>
              <a:t>のデザインパターン等をほぼそのまま用いる事が可能</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dirty="0"/>
          </a:p>
          <a:p>
            <a:pPr>
              <a:buFont typeface="Wingdings" panose="05000000000000000000" pitchFamily="2" charset="2"/>
              <a:buChar char="p"/>
            </a:pPr>
            <a:r>
              <a:rPr lang="ja-JP" altLang="en-US" dirty="0"/>
              <a:t>周辺環境が整備されており、実機デバッグが容易</a:t>
            </a:r>
            <a:endParaRPr lang="en-US" altLang="ja-JP" dirty="0"/>
          </a:p>
          <a:p>
            <a:pPr>
              <a:buFont typeface="Wingdings" panose="05000000000000000000" pitchFamily="2" charset="2"/>
              <a:buChar char="p"/>
            </a:pPr>
            <a:r>
              <a:rPr lang="ja-JP" altLang="en-US" dirty="0"/>
              <a:t>ユーザー数は多いが新しい技術のため日本語資料が少ない</a:t>
            </a:r>
            <a:endParaRPr lang="en-US" altLang="ja-JP" dirty="0"/>
          </a:p>
          <a:p>
            <a:pPr marL="0" indent="0">
              <a:buNone/>
            </a:pPr>
            <a:endParaRPr lang="en-US" altLang="ja-JP" dirty="0"/>
          </a:p>
          <a:p>
            <a:r>
              <a:rPr lang="ja-JP" altLang="en-US" sz="2000" dirty="0"/>
              <a:t>使用言語：</a:t>
            </a:r>
            <a:r>
              <a:rPr lang="en-US" altLang="ja-JP" sz="2000" dirty="0"/>
              <a:t>React.js(JavaScript)</a:t>
            </a:r>
          </a:p>
          <a:p>
            <a:pPr marL="0" indent="0">
              <a:buNone/>
            </a:pPr>
            <a:r>
              <a:rPr lang="ja-JP" altLang="en-US" sz="2000" dirty="0"/>
              <a:t>→</a:t>
            </a:r>
            <a:r>
              <a:rPr lang="en-US" altLang="ja-JP" sz="2000" dirty="0"/>
              <a:t>Facebook</a:t>
            </a:r>
            <a:r>
              <a:rPr lang="ja-JP" altLang="en-US" sz="2000" dirty="0"/>
              <a:t>が</a:t>
            </a:r>
            <a:r>
              <a:rPr lang="en-US" altLang="ja-JP" sz="2000" dirty="0"/>
              <a:t>2013</a:t>
            </a:r>
            <a:r>
              <a:rPr lang="ja-JP" altLang="en-US" sz="2000" dirty="0"/>
              <a:t>年に公開した新しい言語、</a:t>
            </a:r>
            <a:r>
              <a:rPr lang="en-US" altLang="ja-JP" sz="2000" dirty="0"/>
              <a:t>JavaScript</a:t>
            </a:r>
            <a:r>
              <a:rPr lang="ja-JP" altLang="en-US" sz="2000" dirty="0"/>
              <a:t>のライブラリという位置づけだが、異なる部分が多いため、</a:t>
            </a:r>
            <a:r>
              <a:rPr lang="en-US" altLang="ja-JP" sz="2000" dirty="0"/>
              <a:t>JavaScript</a:t>
            </a:r>
            <a:r>
              <a:rPr lang="ja-JP" altLang="en-US" sz="2000" dirty="0"/>
              <a:t>の経験があっても初めて挑む場合は学習コストがかかる。</a:t>
            </a:r>
            <a:endParaRPr lang="en-US" altLang="ja-JP" sz="2000" dirty="0"/>
          </a:p>
        </p:txBody>
      </p:sp>
    </p:spTree>
    <p:extLst>
      <p:ext uri="{BB962C8B-B14F-4D97-AF65-F5344CB8AC3E}">
        <p14:creationId xmlns:p14="http://schemas.microsoft.com/office/powerpoint/2010/main" val="163762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③</a:t>
            </a:r>
            <a:r>
              <a:rPr lang="en-US" altLang="ja-JP" sz="2000" dirty="0"/>
              <a:t>React Native</a:t>
            </a:r>
          </a:p>
          <a:p>
            <a:r>
              <a:rPr lang="ja-JP" altLang="en-US" sz="2000" dirty="0"/>
              <a:t>特徴</a:t>
            </a:r>
            <a:endParaRPr lang="en-US" altLang="ja-JP" sz="2000" dirty="0"/>
          </a:p>
          <a:p>
            <a:pPr>
              <a:buFont typeface="Wingdings" panose="05000000000000000000" pitchFamily="2" charset="2"/>
              <a:buChar char="p"/>
            </a:pPr>
            <a:r>
              <a:rPr lang="en-US" altLang="ja-JP" dirty="0"/>
              <a:t>Facebook</a:t>
            </a:r>
            <a:r>
              <a:rPr lang="ja-JP" altLang="en-US" dirty="0"/>
              <a:t>が開発した</a:t>
            </a:r>
            <a:r>
              <a:rPr lang="en-US" altLang="ja-JP" dirty="0"/>
              <a:t>React</a:t>
            </a:r>
            <a:r>
              <a:rPr lang="ja-JP" altLang="en-US" dirty="0"/>
              <a:t>という言語をモバイル開発に使用する。</a:t>
            </a:r>
            <a:endParaRPr lang="en-US" altLang="ja-JP" dirty="0"/>
          </a:p>
          <a:p>
            <a:pPr>
              <a:buFont typeface="Wingdings" panose="05000000000000000000" pitchFamily="2" charset="2"/>
              <a:buChar char="p"/>
            </a:pPr>
            <a:r>
              <a:rPr lang="en-US" altLang="ja-JP" dirty="0"/>
              <a:t>React</a:t>
            </a:r>
            <a:r>
              <a:rPr lang="ja-JP" altLang="en-US" dirty="0"/>
              <a:t>のデザインパターン等をほぼそのまま用いる事が可能</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dirty="0"/>
          </a:p>
          <a:p>
            <a:pPr>
              <a:buFont typeface="Wingdings" panose="05000000000000000000" pitchFamily="2" charset="2"/>
              <a:buChar char="p"/>
            </a:pPr>
            <a:r>
              <a:rPr lang="ja-JP" altLang="en-US" dirty="0"/>
              <a:t>周辺環境が整備されており、実機デバッグが容易</a:t>
            </a:r>
            <a:endParaRPr lang="en-US" altLang="ja-JP" dirty="0"/>
          </a:p>
          <a:p>
            <a:pPr>
              <a:buFont typeface="Wingdings" panose="05000000000000000000" pitchFamily="2" charset="2"/>
              <a:buChar char="p"/>
            </a:pPr>
            <a:r>
              <a:rPr lang="ja-JP" altLang="en-US" dirty="0"/>
              <a:t>ユーザー数は多いが新しい技術のため日本語資料が少ない</a:t>
            </a:r>
            <a:endParaRPr lang="en-US" altLang="ja-JP" dirty="0"/>
          </a:p>
          <a:p>
            <a:pPr marL="0" indent="0">
              <a:buNone/>
            </a:pPr>
            <a:endParaRPr lang="en-US" altLang="ja-JP" dirty="0"/>
          </a:p>
          <a:p>
            <a:r>
              <a:rPr lang="ja-JP" altLang="en-US" sz="2000" dirty="0"/>
              <a:t>使用言語：</a:t>
            </a:r>
            <a:r>
              <a:rPr lang="en-US" altLang="ja-JP" sz="2000" dirty="0"/>
              <a:t>React.js(JavaScript)</a:t>
            </a:r>
          </a:p>
          <a:p>
            <a:pPr marL="0" indent="0">
              <a:buNone/>
            </a:pPr>
            <a:r>
              <a:rPr lang="ja-JP" altLang="en-US" sz="2000" dirty="0"/>
              <a:t>→</a:t>
            </a:r>
            <a:r>
              <a:rPr lang="en-US" altLang="ja-JP" sz="2000" dirty="0"/>
              <a:t>Facebook</a:t>
            </a:r>
            <a:r>
              <a:rPr lang="ja-JP" altLang="en-US" sz="2000" dirty="0"/>
              <a:t>が</a:t>
            </a:r>
            <a:r>
              <a:rPr lang="en-US" altLang="ja-JP" sz="2000" dirty="0"/>
              <a:t>2013</a:t>
            </a:r>
            <a:r>
              <a:rPr lang="ja-JP" altLang="en-US" sz="2000" dirty="0"/>
              <a:t>年に公開した新しい言語、</a:t>
            </a:r>
            <a:r>
              <a:rPr lang="en-US" altLang="ja-JP" sz="2000" dirty="0"/>
              <a:t>JavaScript</a:t>
            </a:r>
            <a:r>
              <a:rPr lang="ja-JP" altLang="en-US" sz="2000" dirty="0"/>
              <a:t>のライブラリという位置づけだが、異なる部分が多いため、</a:t>
            </a:r>
            <a:r>
              <a:rPr lang="en-US" altLang="ja-JP" sz="2000" dirty="0"/>
              <a:t>JavaScript</a:t>
            </a:r>
            <a:r>
              <a:rPr lang="ja-JP" altLang="en-US" sz="2000" dirty="0"/>
              <a:t>の経験があっても初めて挑む場合は学習コストがかかる。</a:t>
            </a:r>
            <a:endParaRPr lang="en-US" altLang="ja-JP" sz="2000" dirty="0"/>
          </a:p>
        </p:txBody>
      </p:sp>
      <p:pic>
        <p:nvPicPr>
          <p:cNvPr id="1026" name="Picture 2" descr="ãæ¡ç¨ãç»å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9474">
            <a:off x="5891690" y="562911"/>
            <a:ext cx="28194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65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9" name="テキスト ボックス 8">
            <a:extLst>
              <a:ext uri="{FF2B5EF4-FFF2-40B4-BE49-F238E27FC236}">
                <a16:creationId xmlns:a16="http://schemas.microsoft.com/office/drawing/2014/main" id="{69204BAC-D48A-4C19-BCFE-FA9E20DAE84D}"/>
              </a:ext>
            </a:extLst>
          </p:cNvPr>
          <p:cNvSpPr txBox="1"/>
          <p:nvPr/>
        </p:nvSpPr>
        <p:spPr>
          <a:xfrm>
            <a:off x="725277" y="1456063"/>
            <a:ext cx="8712506" cy="36625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000" dirty="0">
                <a:ea typeface="メイリオ"/>
              </a:rPr>
              <a:t>ちなみに、世間的なトレンドは以下のような感じ</a:t>
            </a:r>
          </a:p>
          <a:p>
            <a:endParaRPr lang="ja-JP" dirty="0"/>
          </a:p>
          <a:p>
            <a:r>
              <a:rPr lang="ja-JP" sz="2000" dirty="0">
                <a:ea typeface="メイリオ"/>
              </a:rPr>
              <a:t>検索ワード「</a:t>
            </a:r>
            <a:r>
              <a:rPr lang="en-US" altLang="ja-JP" sz="2000" dirty="0">
                <a:ea typeface="メイリオ"/>
              </a:rPr>
              <a:t>Cordova</a:t>
            </a:r>
            <a:r>
              <a:rPr lang="ja-JP" sz="2000" dirty="0">
                <a:ea typeface="メイリオ"/>
              </a:rPr>
              <a:t>」「</a:t>
            </a:r>
            <a:r>
              <a:rPr lang="en-US" altLang="ja-JP" sz="2000" dirty="0">
                <a:ea typeface="メイリオ"/>
              </a:rPr>
              <a:t> </a:t>
            </a:r>
            <a:r>
              <a:rPr lang="en-US" altLang="ja-JP" sz="2000" dirty="0" err="1">
                <a:ea typeface="メイリオ"/>
              </a:rPr>
              <a:t>Xamarin</a:t>
            </a:r>
            <a:r>
              <a:rPr lang="ja-JP" sz="2000" dirty="0">
                <a:ea typeface="メイリオ"/>
              </a:rPr>
              <a:t>」「</a:t>
            </a:r>
            <a:r>
              <a:rPr lang="en-US" altLang="ja-JP" sz="2000" dirty="0">
                <a:ea typeface="メイリオ"/>
              </a:rPr>
              <a:t> React Native</a:t>
            </a:r>
            <a:r>
              <a:rPr lang="ja-JP" sz="2000" dirty="0">
                <a:ea typeface="メイリオ"/>
              </a:rPr>
              <a:t>」の比較</a:t>
            </a:r>
          </a:p>
          <a:p>
            <a:endParaRPr lang="ja-JP" dirty="0"/>
          </a:p>
          <a:p>
            <a:r>
              <a:rPr lang="en-US" altLang="ja-JP" sz="2000" dirty="0">
                <a:ea typeface="メイリオ"/>
                <a:hlinkClick r:id="rId2"/>
              </a:rPr>
              <a:t>https://trends.google.co.jp/trends/explore?q=Cordova,%2Fm%2F0gtv959,React%20Native</a:t>
            </a:r>
          </a:p>
          <a:p>
            <a:endParaRPr lang="ja-JP" dirty="0"/>
          </a:p>
          <a:p>
            <a:r>
              <a:rPr lang="ja-JP" sz="2000" dirty="0">
                <a:ea typeface="メイリオ"/>
              </a:rPr>
              <a:t>世界的には</a:t>
            </a:r>
            <a:r>
              <a:rPr lang="en-US" altLang="ja-JP" sz="2000" dirty="0">
                <a:ea typeface="メイリオ"/>
              </a:rPr>
              <a:t>React Native</a:t>
            </a:r>
            <a:r>
              <a:rPr lang="ja-JP" sz="2000" dirty="0">
                <a:ea typeface="メイリオ"/>
              </a:rPr>
              <a:t>と</a:t>
            </a:r>
            <a:r>
              <a:rPr lang="en-US" altLang="ja-JP" sz="2000" dirty="0">
                <a:ea typeface="メイリオ"/>
              </a:rPr>
              <a:t>Cordova</a:t>
            </a:r>
            <a:r>
              <a:rPr lang="ja-JP" sz="2000" dirty="0">
                <a:ea typeface="メイリオ"/>
              </a:rPr>
              <a:t>の</a:t>
            </a:r>
            <a:r>
              <a:rPr lang="en-US" altLang="ja-JP" sz="2000" dirty="0">
                <a:ea typeface="メイリオ"/>
              </a:rPr>
              <a:t>2</a:t>
            </a:r>
            <a:r>
              <a:rPr lang="ja-JP" sz="2000" dirty="0">
                <a:ea typeface="メイリオ"/>
              </a:rPr>
              <a:t>強</a:t>
            </a:r>
          </a:p>
          <a:p>
            <a:r>
              <a:rPr lang="ja-JP" sz="2000" dirty="0">
                <a:ea typeface="メイリオ"/>
              </a:rPr>
              <a:t>日本を見ると</a:t>
            </a:r>
            <a:r>
              <a:rPr lang="en-US" altLang="ja-JP" sz="2000" dirty="0" err="1">
                <a:ea typeface="メイリオ"/>
              </a:rPr>
              <a:t>Xamarin</a:t>
            </a:r>
            <a:r>
              <a:rPr lang="ja-JP" sz="2000" dirty="0">
                <a:ea typeface="メイリオ"/>
              </a:rPr>
              <a:t>と</a:t>
            </a:r>
            <a:r>
              <a:rPr lang="en-US" altLang="ja-JP" sz="2000" dirty="0">
                <a:ea typeface="メイリオ"/>
              </a:rPr>
              <a:t>React Native</a:t>
            </a:r>
            <a:r>
              <a:rPr lang="ja-JP" sz="2000" dirty="0">
                <a:ea typeface="メイリオ"/>
              </a:rPr>
              <a:t>が強い</a:t>
            </a:r>
          </a:p>
          <a:p>
            <a:endParaRPr lang="ja-JP" dirty="0"/>
          </a:p>
          <a:p>
            <a:r>
              <a:rPr lang="ja-JP" sz="2000" dirty="0">
                <a:ea typeface="メイリオ"/>
              </a:rPr>
              <a:t>これまで述べた</a:t>
            </a:r>
            <a:r>
              <a:rPr lang="en-US" altLang="ja-JP" sz="2000" dirty="0">
                <a:ea typeface="メイリオ"/>
              </a:rPr>
              <a:t>3</a:t>
            </a:r>
            <a:r>
              <a:rPr lang="ja-JP" sz="2000" dirty="0" err="1">
                <a:ea typeface="メイリオ"/>
              </a:rPr>
              <a:t>つの</a:t>
            </a:r>
            <a:r>
              <a:rPr lang="ja-JP" sz="2000" dirty="0">
                <a:ea typeface="メイリオ"/>
              </a:rPr>
              <a:t>手法以外にも、様々な手法がある</a:t>
            </a:r>
          </a:p>
          <a:p>
            <a:r>
              <a:rPr lang="ja-JP" sz="2000" dirty="0">
                <a:ea typeface="メイリオ"/>
              </a:rPr>
              <a:t>（</a:t>
            </a:r>
            <a:r>
              <a:rPr lang="en-US" altLang="ja-JP" dirty="0">
                <a:ea typeface="メイリオ"/>
              </a:rPr>
              <a:t> </a:t>
            </a:r>
            <a:r>
              <a:rPr lang="en-US" altLang="ja-JP" dirty="0" err="1">
                <a:ea typeface="メイリオ"/>
              </a:rPr>
              <a:t>TitanumMobile</a:t>
            </a:r>
            <a:r>
              <a:rPr lang="ja-JP" dirty="0">
                <a:ea typeface="メイリオ"/>
              </a:rPr>
              <a:t>や</a:t>
            </a:r>
            <a:r>
              <a:rPr lang="ja-JP" sz="2000" dirty="0">
                <a:ea typeface="メイリオ"/>
              </a:rPr>
              <a:t>ゲーム開発用の</a:t>
            </a:r>
            <a:r>
              <a:rPr lang="en-US" altLang="ja-JP" sz="2000" dirty="0">
                <a:ea typeface="メイリオ"/>
              </a:rPr>
              <a:t>Unity</a:t>
            </a:r>
            <a:r>
              <a:rPr lang="ja-JP" sz="2000" dirty="0" err="1">
                <a:ea typeface="メイリオ"/>
              </a:rPr>
              <a:t>、</a:t>
            </a:r>
            <a:r>
              <a:rPr lang="en-US" altLang="ja-JP" dirty="0">
                <a:ea typeface="メイリオ"/>
              </a:rPr>
              <a:t>Cocos2d-x</a:t>
            </a:r>
            <a:r>
              <a:rPr lang="ja-JP" sz="2000" dirty="0">
                <a:ea typeface="メイリオ"/>
              </a:rPr>
              <a:t>など）</a:t>
            </a:r>
          </a:p>
        </p:txBody>
      </p:sp>
    </p:spTree>
    <p:extLst>
      <p:ext uri="{BB962C8B-B14F-4D97-AF65-F5344CB8AC3E}">
        <p14:creationId xmlns:p14="http://schemas.microsoft.com/office/powerpoint/2010/main" val="222710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休憩</a:t>
            </a:r>
          </a:p>
        </p:txBody>
      </p:sp>
    </p:spTree>
    <p:extLst>
      <p:ext uri="{BB962C8B-B14F-4D97-AF65-F5344CB8AC3E}">
        <p14:creationId xmlns:p14="http://schemas.microsoft.com/office/powerpoint/2010/main" val="212314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目次（前半）</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438147"/>
            <a:ext cx="8596668" cy="4736264"/>
          </a:xfrm>
        </p:spPr>
        <p:txBody>
          <a:bodyPr vert="horz" lIns="91440" tIns="45720" rIns="91440" bIns="45720" rtlCol="0" anchor="t">
            <a:normAutofit/>
          </a:bodyPr>
          <a:lstStyle/>
          <a:p>
            <a:pPr>
              <a:lnSpc>
                <a:spcPct val="150000"/>
              </a:lnSpc>
            </a:pPr>
            <a:r>
              <a:rPr lang="ja-JP" altLang="en-US" sz="2000" dirty="0"/>
              <a:t>講師自己紹介</a:t>
            </a:r>
            <a:endParaRPr kumimoji="1" lang="en-US" altLang="ja-JP" sz="2000" dirty="0"/>
          </a:p>
          <a:p>
            <a:pPr>
              <a:lnSpc>
                <a:spcPct val="150000"/>
              </a:lnSpc>
            </a:pPr>
            <a:r>
              <a:rPr lang="ja-JP" altLang="en-US" sz="2000" dirty="0"/>
              <a:t>スマホアプリ開発は難しい</a:t>
            </a:r>
            <a:endParaRPr lang="en-US" altLang="ja-JP" sz="2000" dirty="0"/>
          </a:p>
          <a:p>
            <a:pPr>
              <a:lnSpc>
                <a:spcPct val="150000"/>
              </a:lnSpc>
            </a:pPr>
            <a:r>
              <a:rPr lang="ja-JP" altLang="en-US" sz="2000" dirty="0"/>
              <a:t>クロスプラットフォーム開発</a:t>
            </a:r>
            <a:endParaRPr lang="en-US" altLang="ja-JP" sz="2000" dirty="0"/>
          </a:p>
          <a:p>
            <a:pPr>
              <a:lnSpc>
                <a:spcPct val="150000"/>
              </a:lnSpc>
            </a:pPr>
            <a:r>
              <a:rPr lang="ja-JP" altLang="en-US" sz="2000" dirty="0" smtClean="0"/>
              <a:t>休憩</a:t>
            </a:r>
            <a:r>
              <a:rPr lang="ja-JP" altLang="en-US" sz="2000" dirty="0"/>
              <a:t>（</a:t>
            </a:r>
            <a:r>
              <a:rPr lang="en-US" altLang="ja-JP" sz="2000" dirty="0"/>
              <a:t>15</a:t>
            </a:r>
            <a:r>
              <a:rPr lang="ja-JP" altLang="en-US" sz="2000" dirty="0"/>
              <a:t>分程度）</a:t>
            </a:r>
            <a:endParaRPr lang="en-US" altLang="ja-JP" sz="2000" dirty="0"/>
          </a:p>
          <a:p>
            <a:pPr>
              <a:lnSpc>
                <a:spcPct val="150000"/>
              </a:lnSpc>
            </a:pPr>
            <a:r>
              <a:rPr lang="en-US" altLang="ja-JP" sz="2000" dirty="0" err="1"/>
              <a:t>javascript</a:t>
            </a:r>
            <a:r>
              <a:rPr lang="ja-JP" altLang="en-US" sz="2000" dirty="0"/>
              <a:t>プログラミングの基礎</a:t>
            </a:r>
            <a:endParaRPr lang="en-US" altLang="ja-JP" sz="2000" dirty="0"/>
          </a:p>
          <a:p>
            <a:pPr>
              <a:lnSpc>
                <a:spcPct val="150000"/>
              </a:lnSpc>
            </a:pPr>
            <a:r>
              <a:rPr lang="en-US" altLang="ja-JP" sz="2000" dirty="0">
                <a:latin typeface="メイリオ"/>
                <a:ea typeface="メイリオ"/>
              </a:rPr>
              <a:t>React</a:t>
            </a:r>
            <a:r>
              <a:rPr lang="ja-JP" altLang="en-US" sz="2000" dirty="0">
                <a:latin typeface="メイリオ"/>
                <a:ea typeface="メイリオ"/>
              </a:rPr>
              <a:t>の</a:t>
            </a:r>
            <a:r>
              <a:rPr lang="ja-JP" altLang="en-US" sz="2000" dirty="0" smtClean="0">
                <a:latin typeface="メイリオ"/>
                <a:ea typeface="メイリオ"/>
              </a:rPr>
              <a:t>基礎</a:t>
            </a:r>
            <a:endParaRPr lang="en-US" altLang="ja-JP" sz="2000" dirty="0" smtClean="0">
              <a:latin typeface="メイリオ"/>
              <a:ea typeface="メイリオ"/>
            </a:endParaRPr>
          </a:p>
          <a:p>
            <a:pPr marL="0" indent="0">
              <a:lnSpc>
                <a:spcPct val="150000"/>
              </a:lnSpc>
              <a:buNone/>
            </a:pPr>
            <a:endParaRPr lang="en-US" altLang="ja-JP" sz="2000" dirty="0" smtClean="0">
              <a:latin typeface="メイリオ"/>
              <a:ea typeface="メイリオ"/>
            </a:endParaRPr>
          </a:p>
          <a:p>
            <a:pPr marL="0" indent="0">
              <a:lnSpc>
                <a:spcPct val="150000"/>
              </a:lnSpc>
              <a:buNone/>
            </a:pPr>
            <a:r>
              <a:rPr lang="ja-JP" altLang="en-US" sz="2000" dirty="0" smtClean="0">
                <a:latin typeface="メイリオ"/>
                <a:ea typeface="メイリオ"/>
              </a:rPr>
              <a:t>　　　　　　　　　　　　　　　　　　　　　</a:t>
            </a:r>
            <a:r>
              <a:rPr lang="en-US" altLang="ja-JP" sz="2000" dirty="0" smtClean="0">
                <a:latin typeface="メイリオ"/>
                <a:ea typeface="メイリオ"/>
              </a:rPr>
              <a:t>10</a:t>
            </a:r>
            <a:r>
              <a:rPr lang="ja-JP" altLang="en-US" sz="2000" dirty="0" smtClean="0">
                <a:latin typeface="メイリオ"/>
                <a:ea typeface="メイリオ"/>
              </a:rPr>
              <a:t>：</a:t>
            </a:r>
            <a:r>
              <a:rPr lang="en-US" altLang="ja-JP" sz="2000" dirty="0" smtClean="0">
                <a:latin typeface="メイリオ"/>
                <a:ea typeface="メイリオ"/>
              </a:rPr>
              <a:t>1</a:t>
            </a:r>
            <a:r>
              <a:rPr lang="en-US" altLang="ja-JP" sz="2000" dirty="0">
                <a:latin typeface="メイリオ"/>
                <a:ea typeface="メイリオ"/>
              </a:rPr>
              <a:t>5</a:t>
            </a:r>
            <a:r>
              <a:rPr lang="en-US" altLang="ja-JP" sz="2000" dirty="0" smtClean="0">
                <a:latin typeface="メイリオ"/>
                <a:ea typeface="メイリオ"/>
              </a:rPr>
              <a:t> </a:t>
            </a:r>
            <a:r>
              <a:rPr lang="ja-JP" altLang="en-US" sz="2000" dirty="0">
                <a:latin typeface="メイリオ"/>
                <a:ea typeface="メイリオ"/>
              </a:rPr>
              <a:t>～ </a:t>
            </a:r>
            <a:r>
              <a:rPr lang="en-US" altLang="ja-JP" sz="2000" dirty="0" smtClean="0">
                <a:latin typeface="メイリオ"/>
                <a:ea typeface="メイリオ"/>
              </a:rPr>
              <a:t>12:00</a:t>
            </a:r>
            <a:r>
              <a:rPr lang="ja-JP" altLang="en-US" sz="2000" dirty="0">
                <a:latin typeface="メイリオ"/>
                <a:ea typeface="メイリオ"/>
              </a:rPr>
              <a:t>を予定</a:t>
            </a:r>
          </a:p>
        </p:txBody>
      </p:sp>
    </p:spTree>
    <p:extLst>
      <p:ext uri="{BB962C8B-B14F-4D97-AF65-F5344CB8AC3E}">
        <p14:creationId xmlns:p14="http://schemas.microsoft.com/office/powerpoint/2010/main" val="73447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Javascriptプログラミングの基礎</a:t>
            </a:r>
          </a:p>
        </p:txBody>
      </p:sp>
    </p:spTree>
    <p:extLst>
      <p:ext uri="{BB962C8B-B14F-4D97-AF65-F5344CB8AC3E}">
        <p14:creationId xmlns:p14="http://schemas.microsoft.com/office/powerpoint/2010/main" val="152868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JavaScript</a:t>
            </a:r>
            <a:r>
              <a:rPr lang="ja-JP" altLang="en-US" sz="4000" dirty="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897775"/>
          </a:xfrm>
        </p:spPr>
        <p:txBody>
          <a:bodyPr vert="horz" lIns="91440" tIns="45720" rIns="91440" bIns="45720" rtlCol="0" anchor="t">
            <a:normAutofit/>
          </a:bodyPr>
          <a:lstStyle/>
          <a:p>
            <a:pPr marL="0" indent="0">
              <a:spcBef>
                <a:spcPts val="600"/>
              </a:spcBef>
              <a:buNone/>
            </a:pPr>
            <a:r>
              <a:rPr lang="en-US" altLang="ja-JP" sz="2000" dirty="0">
                <a:latin typeface="+mn-ea"/>
              </a:rPr>
              <a:t>Wikipedia</a:t>
            </a:r>
            <a:r>
              <a:rPr lang="ja-JP" altLang="en-US" sz="2000" dirty="0">
                <a:latin typeface="+mn-ea"/>
              </a:rPr>
              <a:t>より引用</a:t>
            </a:r>
            <a:endParaRPr lang="en-US" altLang="ja-JP" sz="2000" dirty="0">
              <a:latin typeface="+mn-ea"/>
            </a:endParaRPr>
          </a:p>
          <a:p>
            <a:pPr marL="0" indent="0">
              <a:spcBef>
                <a:spcPts val="600"/>
              </a:spcBef>
              <a:buNone/>
            </a:pPr>
            <a:r>
              <a:rPr lang="en-US" altLang="ja-JP" sz="2000" dirty="0">
                <a:latin typeface="+mn-ea"/>
                <a:hlinkClick r:id="rId2"/>
              </a:rPr>
              <a:t>https://ja.wikipedia.org/wiki/JavaScript</a:t>
            </a:r>
            <a:endParaRPr lang="en-US" altLang="ja-JP" sz="2000" dirty="0">
              <a:latin typeface="+mn-ea"/>
            </a:endParaRPr>
          </a:p>
        </p:txBody>
      </p:sp>
      <p:sp>
        <p:nvSpPr>
          <p:cNvPr id="4" name="テキスト ボックス 3"/>
          <p:cNvSpPr txBox="1"/>
          <p:nvPr/>
        </p:nvSpPr>
        <p:spPr>
          <a:xfrm>
            <a:off x="677334" y="2553969"/>
            <a:ext cx="8765924" cy="3877985"/>
          </a:xfrm>
          <a:prstGeom prst="rect">
            <a:avLst/>
          </a:prstGeom>
          <a:noFill/>
        </p:spPr>
        <p:txBody>
          <a:bodyPr wrap="square" rtlCol="0">
            <a:spAutoFit/>
          </a:bodyPr>
          <a:lstStyle/>
          <a:p>
            <a:pPr>
              <a:spcBef>
                <a:spcPts val="600"/>
              </a:spcBef>
            </a:pPr>
            <a:r>
              <a:rPr lang="en-US" altLang="ja-JP" dirty="0">
                <a:latin typeface="+mn-ea"/>
              </a:rPr>
              <a:t>JavaScript</a:t>
            </a:r>
            <a:r>
              <a:rPr lang="ja-JP" altLang="en-US" dirty="0">
                <a:latin typeface="+mn-ea"/>
              </a:rPr>
              <a:t>（ジャバスクリプト）とは、プログラミング言語のひとつである。</a:t>
            </a:r>
            <a:r>
              <a:rPr lang="en-US" altLang="ja-JP" dirty="0">
                <a:latin typeface="+mn-ea"/>
              </a:rPr>
              <a:t>Java</a:t>
            </a:r>
            <a:r>
              <a:rPr lang="ja-JP" altLang="en-US" dirty="0">
                <a:latin typeface="+mn-ea"/>
              </a:rPr>
              <a:t>と名前が似ているが、全く異なるプログラミング言語である。</a:t>
            </a:r>
          </a:p>
          <a:p>
            <a:pPr>
              <a:spcBef>
                <a:spcPts val="600"/>
              </a:spcBef>
            </a:pPr>
            <a:endParaRPr lang="ja-JP" altLang="en-US" dirty="0">
              <a:latin typeface="+mn-ea"/>
            </a:endParaRPr>
          </a:p>
          <a:p>
            <a:pPr>
              <a:spcBef>
                <a:spcPts val="600"/>
              </a:spcBef>
            </a:pPr>
            <a:r>
              <a:rPr lang="ja-JP" altLang="en-US" dirty="0">
                <a:latin typeface="+mn-ea"/>
              </a:rPr>
              <a:t>ウェブブラウザ上で動作し動的なウェブサイト構築やリッチインターネットアプリケーションの開発に用いられる。また、</a:t>
            </a:r>
            <a:r>
              <a:rPr lang="en-US" altLang="ja-JP" dirty="0">
                <a:latin typeface="+mn-ea"/>
              </a:rPr>
              <a:t>2010</a:t>
            </a:r>
            <a:r>
              <a:rPr lang="ja-JP" altLang="en-US" dirty="0">
                <a:latin typeface="+mn-ea"/>
              </a:rPr>
              <a:t>年以降は</a:t>
            </a:r>
            <a:r>
              <a:rPr lang="en-US" altLang="ja-JP" dirty="0">
                <a:latin typeface="+mn-ea"/>
              </a:rPr>
              <a:t>node.js</a:t>
            </a:r>
            <a:r>
              <a:rPr lang="ja-JP" altLang="en-US" dirty="0">
                <a:latin typeface="+mn-ea"/>
              </a:rPr>
              <a:t>などのサーバサイド</a:t>
            </a:r>
            <a:r>
              <a:rPr lang="en-US" altLang="ja-JP" dirty="0">
                <a:latin typeface="+mn-ea"/>
              </a:rPr>
              <a:t>JavaScript</a:t>
            </a:r>
            <a:r>
              <a:rPr lang="ja-JP" altLang="en-US" dirty="0">
                <a:latin typeface="+mn-ea"/>
              </a:rPr>
              <a:t>実行環境や各種ライブラリの充実により、</a:t>
            </a:r>
            <a:r>
              <a:rPr lang="en-US" altLang="ja-JP" dirty="0">
                <a:latin typeface="+mn-ea"/>
              </a:rPr>
              <a:t>MEAN</a:t>
            </a:r>
            <a:r>
              <a:rPr lang="ja-JP" altLang="en-US" dirty="0">
                <a:latin typeface="+mn-ea"/>
              </a:rPr>
              <a:t>に代表されるように、</a:t>
            </a:r>
            <a:r>
              <a:rPr lang="en-US" altLang="ja-JP" dirty="0">
                <a:latin typeface="+mn-ea"/>
              </a:rPr>
              <a:t>Web</a:t>
            </a:r>
            <a:r>
              <a:rPr lang="ja-JP" altLang="en-US" dirty="0">
                <a:latin typeface="+mn-ea"/>
              </a:rPr>
              <a:t>開発の全ての領域で活用されるようになってきている</a:t>
            </a:r>
            <a:r>
              <a:rPr lang="ja-JP" altLang="en-US" dirty="0" smtClean="0">
                <a:latin typeface="+mn-ea"/>
              </a:rPr>
              <a:t>。</a:t>
            </a:r>
            <a:endParaRPr lang="en-US" altLang="ja-JP" dirty="0" smtClean="0">
              <a:latin typeface="+mn-ea"/>
            </a:endParaRPr>
          </a:p>
          <a:p>
            <a:pPr>
              <a:spcBef>
                <a:spcPts val="600"/>
              </a:spcBef>
            </a:pPr>
            <a:endParaRPr lang="en-US" altLang="ja-JP" dirty="0">
              <a:latin typeface="+mn-ea"/>
            </a:endParaRPr>
          </a:p>
          <a:p>
            <a:pPr>
              <a:spcBef>
                <a:spcPts val="600"/>
              </a:spcBef>
            </a:pPr>
            <a:r>
              <a:rPr lang="en-US" altLang="ja-JP" dirty="0" smtClean="0">
                <a:latin typeface="+mn-ea"/>
              </a:rPr>
              <a:t>※MEAN</a:t>
            </a:r>
            <a:r>
              <a:rPr lang="ja-JP" altLang="en-US" dirty="0" smtClean="0">
                <a:latin typeface="+mn-ea"/>
              </a:rPr>
              <a:t>・・・</a:t>
            </a:r>
            <a:r>
              <a:rPr lang="en-US" altLang="ja-JP" dirty="0" smtClean="0">
                <a:latin typeface="+mn-ea"/>
              </a:rPr>
              <a:t>MongoDB,Express,AngularJS,</a:t>
            </a:r>
            <a:r>
              <a:rPr lang="en-US" altLang="ja-JP" dirty="0">
                <a:latin typeface="+mn-ea"/>
              </a:rPr>
              <a:t>N</a:t>
            </a:r>
            <a:r>
              <a:rPr lang="en-US" altLang="ja-JP" dirty="0" smtClean="0">
                <a:latin typeface="+mn-ea"/>
              </a:rPr>
              <a:t>ode.js</a:t>
            </a:r>
            <a:r>
              <a:rPr lang="ja-JP" altLang="en-US" dirty="0" smtClean="0">
                <a:latin typeface="+mn-ea"/>
              </a:rPr>
              <a:t>による開発。</a:t>
            </a:r>
            <a:endParaRPr lang="en-US" altLang="ja-JP" dirty="0" smtClean="0">
              <a:latin typeface="+mn-ea"/>
            </a:endParaRPr>
          </a:p>
          <a:p>
            <a:pPr>
              <a:spcBef>
                <a:spcPts val="600"/>
              </a:spcBef>
            </a:pPr>
            <a:r>
              <a:rPr lang="ja-JP" altLang="en-US" dirty="0">
                <a:latin typeface="+mn-ea"/>
              </a:rPr>
              <a:t>　</a:t>
            </a:r>
            <a:r>
              <a:rPr lang="en-US" altLang="ja-JP" dirty="0" smtClean="0">
                <a:latin typeface="+mn-ea"/>
              </a:rPr>
              <a:t>DB</a:t>
            </a:r>
            <a:r>
              <a:rPr lang="ja-JP" altLang="en-US" dirty="0" smtClean="0">
                <a:latin typeface="+mn-ea"/>
              </a:rPr>
              <a:t>・サーバからフロントエンドまですべてが</a:t>
            </a:r>
            <a:r>
              <a:rPr lang="en-US" altLang="ja-JP" dirty="0" smtClean="0">
                <a:latin typeface="+mn-ea"/>
              </a:rPr>
              <a:t>JavaScript</a:t>
            </a:r>
            <a:r>
              <a:rPr lang="ja-JP" altLang="en-US" dirty="0">
                <a:latin typeface="+mn-ea"/>
              </a:rPr>
              <a:t>のみ</a:t>
            </a:r>
            <a:r>
              <a:rPr lang="ja-JP" altLang="en-US" dirty="0" smtClean="0">
                <a:latin typeface="+mn-ea"/>
              </a:rPr>
              <a:t>で開発できる</a:t>
            </a:r>
            <a:endParaRPr lang="en-US" altLang="ja-JP" dirty="0" smtClean="0">
              <a:latin typeface="+mn-ea"/>
            </a:endParaRPr>
          </a:p>
          <a:p>
            <a:pPr>
              <a:spcBef>
                <a:spcPts val="600"/>
              </a:spcBef>
            </a:pPr>
            <a:r>
              <a:rPr lang="ja-JP" altLang="en-US" dirty="0">
                <a:latin typeface="+mn-ea"/>
              </a:rPr>
              <a:t>　</a:t>
            </a:r>
            <a:r>
              <a:rPr lang="ja-JP" altLang="en-US" dirty="0" smtClean="0">
                <a:latin typeface="+mn-ea"/>
              </a:rPr>
              <a:t>という特徴がある。</a:t>
            </a:r>
            <a:endParaRPr lang="en-US" altLang="ja-JP" dirty="0">
              <a:latin typeface="+mn-ea"/>
            </a:endParaRPr>
          </a:p>
          <a:p>
            <a:endParaRPr kumimoji="1" lang="ja-JP" altLang="en-US" dirty="0"/>
          </a:p>
        </p:txBody>
      </p:sp>
    </p:spTree>
    <p:extLst>
      <p:ext uri="{BB962C8B-B14F-4D97-AF65-F5344CB8AC3E}">
        <p14:creationId xmlns:p14="http://schemas.microsoft.com/office/powerpoint/2010/main" val="428968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ECMAScript</a:t>
            </a:r>
            <a:r>
              <a:rPr lang="ja-JP" altLang="en-US" sz="4000" dirty="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530437"/>
          </a:xfrm>
        </p:spPr>
        <p:txBody>
          <a:bodyPr vert="horz" lIns="91440" tIns="45720" rIns="91440" bIns="45720" rtlCol="0" anchor="t">
            <a:normAutofit/>
          </a:bodyPr>
          <a:lstStyle/>
          <a:p>
            <a:pPr marL="0" indent="0">
              <a:spcBef>
                <a:spcPts val="600"/>
              </a:spcBef>
              <a:buNone/>
            </a:pPr>
            <a:r>
              <a:rPr lang="ja-JP" altLang="en-US" sz="2000" dirty="0">
                <a:latin typeface="+mn-ea"/>
              </a:rPr>
              <a:t>またしても</a:t>
            </a:r>
            <a:r>
              <a:rPr lang="en-US" altLang="ja-JP" sz="2000" dirty="0">
                <a:latin typeface="+mn-ea"/>
              </a:rPr>
              <a:t>Wikipedia</a:t>
            </a:r>
          </a:p>
          <a:p>
            <a:pPr marL="0" indent="0">
              <a:spcBef>
                <a:spcPts val="600"/>
              </a:spcBef>
              <a:buNone/>
            </a:pPr>
            <a:r>
              <a:rPr lang="en-US" altLang="ja-JP" sz="2000" dirty="0">
                <a:latin typeface="+mn-ea"/>
                <a:hlinkClick r:id="rId2"/>
              </a:rPr>
              <a:t>https://ja.wikipedia.org/wiki/ECMAScript</a:t>
            </a:r>
            <a:endParaRPr lang="en-US" altLang="ja-JP" sz="2000" dirty="0">
              <a:latin typeface="+mn-ea"/>
            </a:endParaRPr>
          </a:p>
          <a:p>
            <a:pPr marL="0" indent="0">
              <a:spcBef>
                <a:spcPts val="600"/>
              </a:spcBef>
              <a:buNone/>
            </a:pPr>
            <a:endParaRPr lang="en-US" altLang="ja-JP" sz="2000" dirty="0" smtClean="0">
              <a:latin typeface="+mn-ea"/>
            </a:endParaRPr>
          </a:p>
          <a:p>
            <a:pPr marL="0" indent="0">
              <a:spcBef>
                <a:spcPts val="600"/>
              </a:spcBef>
              <a:buNone/>
            </a:pPr>
            <a:r>
              <a:rPr lang="en-US" altLang="ja-JP" sz="2000" dirty="0" smtClean="0">
                <a:latin typeface="+mn-ea"/>
              </a:rPr>
              <a:t>ECMAScript</a:t>
            </a:r>
            <a:r>
              <a:rPr lang="ja-JP" altLang="en-US" sz="2000" dirty="0" smtClean="0">
                <a:latin typeface="+mn-ea"/>
              </a:rPr>
              <a:t>とは</a:t>
            </a:r>
            <a:r>
              <a:rPr lang="en-US" altLang="ja-JP" sz="2000" dirty="0" smtClean="0">
                <a:latin typeface="+mn-ea"/>
              </a:rPr>
              <a:t>JavaScript</a:t>
            </a:r>
            <a:r>
              <a:rPr lang="ja-JP" altLang="en-US" sz="2000" dirty="0" smtClean="0">
                <a:latin typeface="+mn-ea"/>
              </a:rPr>
              <a:t>の標準規格である。</a:t>
            </a:r>
            <a:endParaRPr lang="en-US" altLang="ja-JP" sz="2000" dirty="0">
              <a:latin typeface="+mn-ea"/>
            </a:endParaRPr>
          </a:p>
          <a:p>
            <a:pPr marL="0" indent="0">
              <a:spcBef>
                <a:spcPts val="600"/>
              </a:spcBef>
              <a:buNone/>
            </a:pPr>
            <a:r>
              <a:rPr lang="en-US" altLang="ja-JP" sz="2000" dirty="0" smtClean="0">
                <a:latin typeface="+mn-ea"/>
              </a:rPr>
              <a:t>ECMAScript</a:t>
            </a:r>
            <a:r>
              <a:rPr lang="ja-JP" altLang="en-US" sz="2000" dirty="0">
                <a:latin typeface="+mn-ea"/>
              </a:rPr>
              <a:t>の</a:t>
            </a:r>
            <a:r>
              <a:rPr lang="en-US" altLang="ja-JP" sz="2000" dirty="0">
                <a:latin typeface="+mn-ea"/>
              </a:rPr>
              <a:t>Edition5</a:t>
            </a:r>
            <a:r>
              <a:rPr lang="ja-JP" altLang="en-US" sz="2000" dirty="0">
                <a:latin typeface="+mn-ea"/>
              </a:rPr>
              <a:t>（</a:t>
            </a:r>
            <a:r>
              <a:rPr lang="en-US" altLang="ja-JP" sz="2000" dirty="0">
                <a:latin typeface="+mn-ea"/>
              </a:rPr>
              <a:t>ES5</a:t>
            </a:r>
            <a:r>
              <a:rPr lang="ja-JP" altLang="en-US" sz="2000" dirty="0">
                <a:latin typeface="+mn-ea"/>
              </a:rPr>
              <a:t>）が</a:t>
            </a:r>
            <a:r>
              <a:rPr lang="en-US" altLang="ja-JP" sz="2000" dirty="0">
                <a:latin typeface="+mn-ea"/>
              </a:rPr>
              <a:t>2009</a:t>
            </a:r>
            <a:r>
              <a:rPr lang="ja-JP" altLang="en-US" sz="2000" dirty="0">
                <a:latin typeface="+mn-ea"/>
              </a:rPr>
              <a:t>年策定</a:t>
            </a:r>
            <a:endParaRPr lang="en-US" altLang="ja-JP" sz="2000" dirty="0">
              <a:latin typeface="+mn-ea"/>
            </a:endParaRPr>
          </a:p>
          <a:p>
            <a:pPr marL="0" indent="0">
              <a:spcBef>
                <a:spcPts val="600"/>
              </a:spcBef>
              <a:buNone/>
            </a:pPr>
            <a:r>
              <a:rPr lang="en-US" altLang="ja-JP" sz="2000" dirty="0" smtClean="0">
                <a:latin typeface="+mn-ea"/>
              </a:rPr>
              <a:t>ECMAScript</a:t>
            </a:r>
            <a:r>
              <a:rPr lang="ja-JP" altLang="en-US" sz="2000" dirty="0">
                <a:latin typeface="+mn-ea"/>
              </a:rPr>
              <a:t>の</a:t>
            </a:r>
            <a:r>
              <a:rPr lang="en-US" altLang="ja-JP" sz="2000" dirty="0">
                <a:latin typeface="+mn-ea"/>
              </a:rPr>
              <a:t>Edition6</a:t>
            </a:r>
            <a:r>
              <a:rPr lang="ja-JP" altLang="en-US" sz="2000" dirty="0">
                <a:latin typeface="+mn-ea"/>
              </a:rPr>
              <a:t>（</a:t>
            </a:r>
            <a:r>
              <a:rPr lang="en-US" altLang="ja-JP" sz="2000" dirty="0">
                <a:latin typeface="+mn-ea"/>
              </a:rPr>
              <a:t>ES6</a:t>
            </a:r>
            <a:r>
              <a:rPr lang="ja-JP" altLang="en-US" sz="2000" dirty="0">
                <a:latin typeface="+mn-ea"/>
              </a:rPr>
              <a:t>）が</a:t>
            </a:r>
            <a:r>
              <a:rPr lang="en-US" altLang="ja-JP" sz="2000" dirty="0">
                <a:latin typeface="+mn-ea"/>
              </a:rPr>
              <a:t>2015</a:t>
            </a:r>
            <a:r>
              <a:rPr lang="ja-JP" altLang="en-US" sz="2000" dirty="0">
                <a:latin typeface="+mn-ea"/>
              </a:rPr>
              <a:t>年策定</a:t>
            </a:r>
            <a:endParaRPr lang="en-US" altLang="ja-JP" sz="2000" dirty="0">
              <a:latin typeface="+mn-ea"/>
            </a:endParaRPr>
          </a:p>
          <a:p>
            <a:pPr marL="0" indent="0">
              <a:spcBef>
                <a:spcPts val="600"/>
              </a:spcBef>
              <a:buNone/>
            </a:pPr>
            <a:endParaRPr lang="en-US" altLang="ja-JP" sz="2000" dirty="0">
              <a:latin typeface="+mn-ea"/>
            </a:endParaRPr>
          </a:p>
          <a:p>
            <a:pPr marL="0" indent="0">
              <a:spcBef>
                <a:spcPts val="600"/>
              </a:spcBef>
              <a:buNone/>
            </a:pPr>
            <a:r>
              <a:rPr lang="ja-JP" altLang="en-US" sz="2000" dirty="0">
                <a:latin typeface="+mn-ea"/>
              </a:rPr>
              <a:t>古い</a:t>
            </a:r>
            <a:r>
              <a:rPr lang="en-US" altLang="ja-JP" sz="2000" dirty="0">
                <a:latin typeface="+mn-ea"/>
              </a:rPr>
              <a:t>JavaScript</a:t>
            </a:r>
            <a:r>
              <a:rPr lang="ja-JP" altLang="en-US" sz="2000" dirty="0">
                <a:latin typeface="+mn-ea"/>
              </a:rPr>
              <a:t>の本だと</a:t>
            </a:r>
            <a:r>
              <a:rPr lang="en-US" altLang="ja-JP" sz="2000" dirty="0">
                <a:latin typeface="+mn-ea"/>
              </a:rPr>
              <a:t>ES5</a:t>
            </a:r>
            <a:r>
              <a:rPr lang="ja-JP" altLang="en-US" sz="2000" dirty="0">
                <a:latin typeface="+mn-ea"/>
              </a:rPr>
              <a:t>ベースで書かれている場合が多いが、</a:t>
            </a:r>
            <a:endParaRPr lang="en-US" altLang="ja-JP" sz="2000" dirty="0">
              <a:latin typeface="+mn-ea"/>
            </a:endParaRPr>
          </a:p>
          <a:p>
            <a:pPr marL="0" indent="0">
              <a:spcBef>
                <a:spcPts val="600"/>
              </a:spcBef>
              <a:buNone/>
            </a:pPr>
            <a:r>
              <a:rPr lang="ja-JP" altLang="en-US" sz="2000" dirty="0">
                <a:latin typeface="+mn-ea"/>
              </a:rPr>
              <a:t>今回は</a:t>
            </a:r>
            <a:r>
              <a:rPr lang="en-US" altLang="ja-JP" sz="2000" dirty="0">
                <a:latin typeface="+mn-ea"/>
              </a:rPr>
              <a:t>ES6</a:t>
            </a:r>
            <a:r>
              <a:rPr lang="ja-JP" altLang="en-US" sz="2000" dirty="0">
                <a:latin typeface="+mn-ea"/>
              </a:rPr>
              <a:t>を使用。</a:t>
            </a:r>
            <a:endParaRPr lang="en-US" altLang="ja-JP" sz="2000" dirty="0">
              <a:latin typeface="+mn-ea"/>
            </a:endParaRPr>
          </a:p>
        </p:txBody>
      </p:sp>
    </p:spTree>
    <p:extLst>
      <p:ext uri="{BB962C8B-B14F-4D97-AF65-F5344CB8AC3E}">
        <p14:creationId xmlns:p14="http://schemas.microsoft.com/office/powerpoint/2010/main" val="1100743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err="1">
                <a:latin typeface="メイリオ"/>
                <a:ea typeface="メイリオ"/>
              </a:rPr>
              <a:t>WebIDE</a:t>
            </a:r>
            <a:r>
              <a:rPr lang="ja-JP" altLang="en-US" sz="4000" dirty="0">
                <a:latin typeface="メイリオ"/>
                <a:ea typeface="メイリオ"/>
              </a:rPr>
              <a:t>で練習</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spcBef>
                <a:spcPts val="600"/>
              </a:spcBef>
              <a:buNone/>
            </a:pPr>
            <a:r>
              <a:rPr lang="en-US" altLang="ja-JP" sz="2000" dirty="0" err="1">
                <a:latin typeface="+mn-ea"/>
              </a:rPr>
              <a:t>WebIDE</a:t>
            </a:r>
            <a:endParaRPr lang="en-US" altLang="ja-JP" sz="2000" dirty="0">
              <a:latin typeface="+mn-ea"/>
            </a:endParaRPr>
          </a:p>
          <a:p>
            <a:pPr marL="0" indent="0">
              <a:spcBef>
                <a:spcPts val="600"/>
              </a:spcBef>
              <a:buNone/>
            </a:pPr>
            <a:r>
              <a:rPr lang="en-US" sz="2000" dirty="0">
                <a:hlinkClick r:id="rId2"/>
              </a:rPr>
              <a:t>https://js.do/</a:t>
            </a:r>
            <a:endParaRPr lang="en-US" sz="2000" dirty="0"/>
          </a:p>
          <a:p>
            <a:pPr marL="0" indent="0">
              <a:spcBef>
                <a:spcPts val="600"/>
              </a:spcBef>
              <a:buNone/>
            </a:pPr>
            <a:r>
              <a:rPr lang="en-US" sz="2000" dirty="0"/>
              <a:t>JavaScript </a:t>
            </a:r>
            <a:r>
              <a:rPr lang="ja-JP" altLang="en-US" sz="2000" dirty="0"/>
              <a:t>リファレンス</a:t>
            </a:r>
            <a:endParaRPr lang="en-US" sz="2000" dirty="0"/>
          </a:p>
          <a:p>
            <a:pPr marL="0" indent="0">
              <a:spcBef>
                <a:spcPts val="600"/>
              </a:spcBef>
              <a:buNone/>
            </a:pPr>
            <a:r>
              <a:rPr lang="en-US" sz="2000" dirty="0">
                <a:hlinkClick r:id="rId3"/>
              </a:rPr>
              <a:t>https://developer.mozilla.org/ja/docs/Web/JavaScript/Reference</a:t>
            </a:r>
            <a:endParaRPr lang="en-US" sz="2000" dirty="0"/>
          </a:p>
          <a:p>
            <a:pPr marL="0" indent="0">
              <a:lnSpc>
                <a:spcPct val="150000"/>
              </a:lnSpc>
              <a:buNone/>
            </a:pPr>
            <a:endParaRPr lang="en-US" sz="1000" dirty="0"/>
          </a:p>
          <a:p>
            <a:pPr marL="0" indent="0">
              <a:lnSpc>
                <a:spcPct val="150000"/>
              </a:lnSpc>
              <a:buNone/>
            </a:pPr>
            <a:r>
              <a:rPr lang="ja-JP" altLang="en-US" sz="2000" dirty="0"/>
              <a:t>以下に記載する二つのコードの意味が分かればこの章は終わり</a:t>
            </a:r>
            <a:endParaRPr lang="en-US" sz="2000" dirty="0"/>
          </a:p>
          <a:p>
            <a:pPr>
              <a:lnSpc>
                <a:spcPct val="150000"/>
              </a:lnSpc>
            </a:pPr>
            <a:endParaRPr lang="en-US" altLang="ja-JP" sz="2000" dirty="0"/>
          </a:p>
        </p:txBody>
      </p:sp>
      <p:sp>
        <p:nvSpPr>
          <p:cNvPr id="3" name="正方形/長方形 2"/>
          <p:cNvSpPr/>
          <p:nvPr/>
        </p:nvSpPr>
        <p:spPr>
          <a:xfrm>
            <a:off x="781395" y="4006734"/>
            <a:ext cx="4804758"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sum = (first, second) =&gt; first + second;</a:t>
            </a:r>
          </a:p>
          <a:p>
            <a:r>
              <a:rPr lang="en-US" altLang="ja-JP" dirty="0" err="1">
                <a:solidFill>
                  <a:schemeClr val="tx1"/>
                </a:solidFill>
              </a:rPr>
              <a:t>document.write</a:t>
            </a:r>
            <a:r>
              <a:rPr lang="en-US" altLang="ja-JP" dirty="0">
                <a:solidFill>
                  <a:schemeClr val="tx1"/>
                </a:solidFill>
              </a:rPr>
              <a:t>(sum(4, 2));</a:t>
            </a:r>
          </a:p>
        </p:txBody>
      </p:sp>
      <p:sp>
        <p:nvSpPr>
          <p:cNvPr id="5" name="正方形/長方形 4"/>
          <p:cNvSpPr/>
          <p:nvPr/>
        </p:nvSpPr>
        <p:spPr>
          <a:xfrm>
            <a:off x="3610492" y="5078080"/>
            <a:ext cx="5774577"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items = ['</a:t>
            </a:r>
            <a:r>
              <a:rPr lang="ja-JP" altLang="en-US" dirty="0">
                <a:solidFill>
                  <a:schemeClr val="tx1"/>
                </a:solidFill>
              </a:rPr>
              <a:t>リンゴ</a:t>
            </a:r>
            <a:r>
              <a:rPr lang="en-US" altLang="ja-JP" dirty="0">
                <a:solidFill>
                  <a:schemeClr val="tx1"/>
                </a:solidFill>
              </a:rPr>
              <a:t>', '</a:t>
            </a:r>
            <a:r>
              <a:rPr lang="ja-JP" altLang="en-US" dirty="0">
                <a:solidFill>
                  <a:schemeClr val="tx1"/>
                </a:solidFill>
              </a:rPr>
              <a:t>ゴリラ</a:t>
            </a:r>
            <a:r>
              <a:rPr lang="en-US" altLang="ja-JP" dirty="0">
                <a:solidFill>
                  <a:schemeClr val="tx1"/>
                </a:solidFill>
              </a:rPr>
              <a:t>', '</a:t>
            </a:r>
            <a:r>
              <a:rPr lang="ja-JP" altLang="en-US" dirty="0">
                <a:solidFill>
                  <a:schemeClr val="tx1"/>
                </a:solidFill>
              </a:rPr>
              <a:t>ラッパ</a:t>
            </a:r>
            <a:r>
              <a:rPr lang="en-US" altLang="ja-JP" dirty="0">
                <a:solidFill>
                  <a:schemeClr val="tx1"/>
                </a:solidFill>
              </a:rPr>
              <a:t>'];</a:t>
            </a:r>
          </a:p>
          <a:p>
            <a:r>
              <a:rPr lang="en-US" altLang="ja-JP" dirty="0" err="1">
                <a:solidFill>
                  <a:schemeClr val="tx1"/>
                </a:solidFill>
              </a:rPr>
              <a:t>items.forEach</a:t>
            </a:r>
            <a:r>
              <a:rPr lang="en-US" altLang="ja-JP" dirty="0">
                <a:solidFill>
                  <a:schemeClr val="tx1"/>
                </a:solidFill>
              </a:rPr>
              <a:t>(item =&gt; </a:t>
            </a:r>
            <a:r>
              <a:rPr lang="en-US" altLang="ja-JP" dirty="0" err="1">
                <a:solidFill>
                  <a:schemeClr val="tx1"/>
                </a:solidFill>
              </a:rPr>
              <a:t>document.write</a:t>
            </a:r>
            <a:r>
              <a:rPr lang="en-US" altLang="ja-JP" dirty="0">
                <a:solidFill>
                  <a:schemeClr val="tx1"/>
                </a:solidFill>
              </a:rPr>
              <a:t>(`${item},`));</a:t>
            </a:r>
          </a:p>
        </p:txBody>
      </p:sp>
    </p:spTree>
    <p:extLst>
      <p:ext uri="{BB962C8B-B14F-4D97-AF65-F5344CB8AC3E}">
        <p14:creationId xmlns:p14="http://schemas.microsoft.com/office/powerpoint/2010/main" val="1030557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以下の例はいずれも「</a:t>
            </a:r>
            <a:r>
              <a:rPr lang="en-US" altLang="ja-JP" sz="2000" dirty="0" err="1"/>
              <a:t>userId</a:t>
            </a:r>
            <a:r>
              <a:rPr lang="ja-JP" altLang="en-US" sz="2000" dirty="0"/>
              <a:t>」が「</a:t>
            </a:r>
            <a:r>
              <a:rPr lang="en-US" altLang="ja-JP" sz="2000" dirty="0"/>
              <a:t>1</a:t>
            </a:r>
            <a:r>
              <a:rPr lang="ja-JP" altLang="en-US" sz="2000" dirty="0"/>
              <a:t>」であると宣言しているものだが、少し違いがある。</a:t>
            </a:r>
            <a:endParaRPr lang="en-US" sz="2000" dirty="0"/>
          </a:p>
          <a:p>
            <a:r>
              <a:rPr lang="en-US" altLang="ja-JP" sz="2000" dirty="0"/>
              <a:t>let </a:t>
            </a:r>
            <a:r>
              <a:rPr lang="en-US" altLang="ja-JP" sz="2000" dirty="0" err="1"/>
              <a:t>userId</a:t>
            </a:r>
            <a:r>
              <a:rPr lang="en-US" altLang="ja-JP" sz="2000" dirty="0"/>
              <a:t> = 1</a:t>
            </a:r>
          </a:p>
          <a:p>
            <a:pPr marL="0" indent="0">
              <a:buNone/>
            </a:pPr>
            <a:r>
              <a:rPr lang="ja-JP" altLang="en-US" sz="2000" dirty="0"/>
              <a:t>→ソースの他の場所で</a:t>
            </a:r>
            <a:r>
              <a:rPr lang="en-US" altLang="ja-JP" sz="2000" dirty="0" err="1"/>
              <a:t>userId</a:t>
            </a:r>
            <a:r>
              <a:rPr lang="ja-JP" altLang="en-US" sz="2000" dirty="0"/>
              <a:t>に</a:t>
            </a:r>
            <a:r>
              <a:rPr lang="en-US" altLang="ja-JP" sz="2000" dirty="0"/>
              <a:t>2</a:t>
            </a:r>
            <a:r>
              <a:rPr lang="ja-JP" altLang="en-US" sz="2000" dirty="0"/>
              <a:t>などを入れる事ができる。</a:t>
            </a:r>
            <a:endParaRPr lang="en-US" sz="2000" dirty="0"/>
          </a:p>
          <a:p>
            <a:r>
              <a:rPr lang="en-US" altLang="ja-JP" sz="2000" dirty="0" err="1"/>
              <a:t>const</a:t>
            </a:r>
            <a:r>
              <a:rPr lang="en-US" altLang="ja-JP" sz="2000" dirty="0"/>
              <a:t> </a:t>
            </a:r>
            <a:r>
              <a:rPr lang="en-US" altLang="ja-JP" sz="2000" dirty="0" err="1"/>
              <a:t>userId</a:t>
            </a:r>
            <a:r>
              <a:rPr lang="en-US" altLang="ja-JP" sz="2000" dirty="0"/>
              <a:t> = 1</a:t>
            </a:r>
          </a:p>
          <a:p>
            <a:pPr marL="0" indent="0">
              <a:buNone/>
            </a:pPr>
            <a:r>
              <a:rPr lang="ja-JP" altLang="en-US" sz="2000" dirty="0"/>
              <a:t>→ソースの他の場所で</a:t>
            </a:r>
            <a:r>
              <a:rPr lang="en-US" altLang="ja-JP" sz="2000" dirty="0" err="1"/>
              <a:t>userId</a:t>
            </a:r>
            <a:r>
              <a:rPr lang="ja-JP" altLang="en-US" sz="2000" dirty="0"/>
              <a:t>に</a:t>
            </a:r>
            <a:r>
              <a:rPr lang="en-US" altLang="ja-JP" sz="2000" dirty="0"/>
              <a:t>2</a:t>
            </a:r>
            <a:r>
              <a:rPr lang="ja-JP" altLang="en-US" sz="2000" dirty="0"/>
              <a:t>などを入れようとするとエラーになる。</a:t>
            </a:r>
            <a:endParaRPr lang="en-US" altLang="ja-JP" sz="2000" dirty="0"/>
          </a:p>
          <a:p>
            <a:pPr marL="0" indent="0">
              <a:buNone/>
            </a:pPr>
            <a:endParaRPr lang="en-US" altLang="ja-JP" sz="2000" dirty="0"/>
          </a:p>
          <a:p>
            <a:pPr marL="0" indent="0">
              <a:buNone/>
            </a:pPr>
            <a:r>
              <a:rPr lang="ja-JP" altLang="en-US" sz="2000" dirty="0"/>
              <a:t>基本的には</a:t>
            </a:r>
            <a:r>
              <a:rPr lang="en-US" altLang="ja-JP" sz="2000" dirty="0" err="1"/>
              <a:t>const</a:t>
            </a:r>
            <a:r>
              <a:rPr lang="ja-JP" altLang="en-US" sz="2000" dirty="0"/>
              <a:t>を使用、再代入が必要な限られた場面でだけ</a:t>
            </a:r>
            <a:r>
              <a:rPr lang="en-US" altLang="ja-JP" sz="2000" dirty="0"/>
              <a:t>let</a:t>
            </a:r>
            <a:r>
              <a:rPr lang="ja-JP" altLang="en-US" sz="2000" dirty="0"/>
              <a:t>を使用するのが理想（</a:t>
            </a:r>
            <a:r>
              <a:rPr lang="en-US" altLang="ja-JP" sz="2000" dirty="0" err="1"/>
              <a:t>const</a:t>
            </a:r>
            <a:r>
              <a:rPr lang="ja-JP" altLang="en-US" sz="2000" dirty="0"/>
              <a:t>の方が安全）</a:t>
            </a:r>
            <a:endParaRPr lang="en-US" altLang="ja-JP" sz="2000" dirty="0"/>
          </a:p>
          <a:p>
            <a:pPr marL="0" indent="0">
              <a:buNone/>
            </a:pPr>
            <a:endParaRPr lang="en-US" altLang="ja-JP" sz="2000" dirty="0"/>
          </a:p>
          <a:p>
            <a:pPr marL="0" indent="0">
              <a:buNone/>
            </a:pPr>
            <a:endParaRPr lang="en-US" altLang="ja-JP" sz="2000" dirty="0"/>
          </a:p>
        </p:txBody>
      </p:sp>
    </p:spTree>
    <p:extLst>
      <p:ext uri="{BB962C8B-B14F-4D97-AF65-F5344CB8AC3E}">
        <p14:creationId xmlns:p14="http://schemas.microsoft.com/office/powerpoint/2010/main" val="425423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IDE</a:t>
            </a:r>
            <a:r>
              <a:rPr lang="ja-JP" altLang="en-US" sz="2000" dirty="0"/>
              <a:t>で以下の二つのコードを実行してみよう。</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000" dirty="0"/>
              <a:t>左では右側「</a:t>
            </a:r>
            <a:r>
              <a:rPr lang="en-US" altLang="ja-JP" sz="2000" dirty="0"/>
              <a:t>Result</a:t>
            </a:r>
            <a:r>
              <a:rPr lang="ja-JP" altLang="en-US" sz="2000" dirty="0"/>
              <a:t>」の空間に「</a:t>
            </a:r>
            <a:r>
              <a:rPr lang="en-US" altLang="ja-JP" sz="2000" dirty="0"/>
              <a:t>2</a:t>
            </a:r>
            <a:r>
              <a:rPr lang="ja-JP" altLang="en-US" sz="2000" dirty="0"/>
              <a:t>」と現れ</a:t>
            </a:r>
            <a:endParaRPr lang="en-US" altLang="ja-JP" sz="2000" dirty="0"/>
          </a:p>
          <a:p>
            <a:pPr marL="0" indent="0">
              <a:buNone/>
            </a:pPr>
            <a:r>
              <a:rPr lang="ja-JP" altLang="en-US" sz="2000" dirty="0"/>
              <a:t>右の場合は画面上部にエラーが表示される。</a:t>
            </a:r>
            <a:endParaRPr lang="en-US" altLang="ja-JP" sz="2000" dirty="0"/>
          </a:p>
          <a:p>
            <a:pPr marL="0" indent="0">
              <a:buNone/>
            </a:pPr>
            <a:endParaRPr lang="en-US" altLang="ja-JP" sz="2000" dirty="0"/>
          </a:p>
          <a:p>
            <a:pPr marL="0" indent="0">
              <a:buNone/>
            </a:pPr>
            <a:r>
              <a:rPr lang="ja-JP" altLang="en-US" sz="2000" dirty="0"/>
              <a:t>他にも「</a:t>
            </a:r>
            <a:r>
              <a:rPr lang="en-US" altLang="ja-JP" sz="2000" dirty="0" err="1"/>
              <a:t>var</a:t>
            </a:r>
            <a:r>
              <a:rPr lang="ja-JP" altLang="en-US" sz="2000" dirty="0"/>
              <a:t>」という宣言方法</a:t>
            </a:r>
            <a:r>
              <a:rPr lang="en-US" altLang="ja-JP" sz="2000" dirty="0"/>
              <a:t>(let</a:t>
            </a:r>
            <a:r>
              <a:rPr lang="ja-JP" altLang="en-US" sz="2000" dirty="0"/>
              <a:t>や</a:t>
            </a:r>
            <a:r>
              <a:rPr lang="en-US" altLang="ja-JP" sz="2000" dirty="0" err="1"/>
              <a:t>const</a:t>
            </a:r>
            <a:r>
              <a:rPr lang="ja-JP" altLang="en-US" sz="2000" dirty="0"/>
              <a:t>の仲間</a:t>
            </a:r>
            <a:r>
              <a:rPr lang="en-US" altLang="ja-JP" sz="2000" dirty="0"/>
              <a:t>)</a:t>
            </a:r>
            <a:r>
              <a:rPr lang="ja-JP" altLang="en-US" sz="2000" dirty="0"/>
              <a:t>もあるが、今回</a:t>
            </a:r>
            <a:r>
              <a:rPr lang="ja-JP" altLang="en-US" sz="2000" dirty="0" smtClean="0"/>
              <a:t>は</a:t>
            </a:r>
            <a:r>
              <a:rPr lang="ja-JP" altLang="en-US" sz="2000" dirty="0"/>
              <a:t>使いません</a:t>
            </a:r>
            <a:r>
              <a:rPr lang="ja-JP" altLang="en-US" sz="2000" dirty="0" smtClean="0"/>
              <a:t>。</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781395" y="2377439"/>
            <a:ext cx="2818016" cy="9975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let </a:t>
            </a:r>
            <a:r>
              <a:rPr lang="en-US" altLang="ja-JP" dirty="0" err="1">
                <a:solidFill>
                  <a:schemeClr val="tx1"/>
                </a:solidFill>
              </a:rPr>
              <a:t>userId</a:t>
            </a:r>
            <a:r>
              <a:rPr lang="en-US" altLang="ja-JP" dirty="0">
                <a:solidFill>
                  <a:schemeClr val="tx1"/>
                </a:solidFill>
              </a:rPr>
              <a:t> = 1</a:t>
            </a:r>
          </a:p>
          <a:p>
            <a:r>
              <a:rPr lang="en-US" altLang="ja-JP" dirty="0" err="1">
                <a:solidFill>
                  <a:schemeClr val="tx1"/>
                </a:solidFill>
              </a:rPr>
              <a:t>userId</a:t>
            </a:r>
            <a:r>
              <a:rPr lang="en-US" altLang="ja-JP" dirty="0">
                <a:solidFill>
                  <a:schemeClr val="tx1"/>
                </a:solidFill>
              </a:rPr>
              <a:t> = 2</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userId</a:t>
            </a:r>
            <a:r>
              <a:rPr lang="en-US" altLang="ja-JP" dirty="0">
                <a:solidFill>
                  <a:schemeClr val="tx1"/>
                </a:solidFill>
              </a:rPr>
              <a:t>);</a:t>
            </a:r>
          </a:p>
        </p:txBody>
      </p:sp>
      <p:sp>
        <p:nvSpPr>
          <p:cNvPr id="5" name="正方形/長方形 4"/>
          <p:cNvSpPr/>
          <p:nvPr/>
        </p:nvSpPr>
        <p:spPr>
          <a:xfrm>
            <a:off x="4865715" y="2377438"/>
            <a:ext cx="2818016" cy="9975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a:t>
            </a:r>
          </a:p>
          <a:p>
            <a:r>
              <a:rPr lang="en-US" altLang="ja-JP" dirty="0" err="1">
                <a:solidFill>
                  <a:schemeClr val="tx1"/>
                </a:solidFill>
              </a:rPr>
              <a:t>userId</a:t>
            </a:r>
            <a:r>
              <a:rPr lang="en-US" altLang="ja-JP" dirty="0">
                <a:solidFill>
                  <a:schemeClr val="tx1"/>
                </a:solidFill>
              </a:rPr>
              <a:t> = 2</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userId</a:t>
            </a:r>
            <a:r>
              <a:rPr lang="en-US" altLang="ja-JP" dirty="0">
                <a:solidFill>
                  <a:schemeClr val="tx1"/>
                </a:solidFill>
              </a:rPr>
              <a:t>);</a:t>
            </a:r>
          </a:p>
        </p:txBody>
      </p:sp>
    </p:spTree>
    <p:extLst>
      <p:ext uri="{BB962C8B-B14F-4D97-AF65-F5344CB8AC3E}">
        <p14:creationId xmlns:p14="http://schemas.microsoft.com/office/powerpoint/2010/main" val="393624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5062451"/>
          </a:xfrm>
        </p:spPr>
        <p:txBody>
          <a:bodyPr vert="horz" lIns="91440" tIns="45720" rIns="91440" bIns="45720" rtlCol="0" anchor="t">
            <a:normAutofit/>
          </a:bodyPr>
          <a:lstStyle/>
          <a:p>
            <a:pPr marL="0" indent="0">
              <a:buNone/>
            </a:pPr>
            <a:r>
              <a:rPr lang="ja-JP" altLang="en-US" sz="2000" dirty="0" smtClean="0"/>
              <a:t>稀に</a:t>
            </a:r>
            <a:r>
              <a:rPr lang="en-US" altLang="ja-JP" sz="2000" dirty="0" smtClean="0"/>
              <a:t>JavaScript</a:t>
            </a:r>
            <a:r>
              <a:rPr lang="ja-JP" altLang="en-US" sz="2000" dirty="0"/>
              <a:t>は</a:t>
            </a:r>
            <a:r>
              <a:rPr lang="en-US" altLang="ja-JP" sz="2000" dirty="0"/>
              <a:t>C</a:t>
            </a:r>
            <a:r>
              <a:rPr lang="ja-JP" altLang="en-US" sz="2000" dirty="0"/>
              <a:t>や</a:t>
            </a:r>
            <a:r>
              <a:rPr lang="en-US" altLang="ja-JP" sz="2000" dirty="0"/>
              <a:t>Java</a:t>
            </a:r>
            <a:r>
              <a:rPr lang="ja-JP" altLang="en-US" sz="2000" dirty="0"/>
              <a:t>と違って型が無いという人が</a:t>
            </a:r>
            <a:r>
              <a:rPr lang="ja-JP" altLang="en-US" sz="2000" dirty="0" smtClean="0"/>
              <a:t>いますが嘘です。</a:t>
            </a:r>
            <a:endParaRPr lang="en-US" altLang="ja-JP" sz="2000" dirty="0">
              <a:solidFill>
                <a:srgbClr val="FF0000"/>
              </a:solidFill>
            </a:endParaRPr>
          </a:p>
          <a:p>
            <a:pPr marL="0" indent="0">
              <a:buNone/>
            </a:pPr>
            <a:endParaRPr lang="en-US" altLang="ja-JP" sz="2000" dirty="0"/>
          </a:p>
          <a:p>
            <a:pPr marL="0" indent="0">
              <a:buNone/>
            </a:pPr>
            <a:r>
              <a:rPr lang="en-US" altLang="ja-JP" sz="2000" dirty="0"/>
              <a:t>JavaScript</a:t>
            </a:r>
            <a:r>
              <a:rPr lang="ja-JP" altLang="en-US" sz="2000" dirty="0" err="1"/>
              <a:t>にも</a:t>
            </a:r>
            <a:r>
              <a:rPr lang="en-US" altLang="ja-JP" sz="2000" dirty="0"/>
              <a:t>C</a:t>
            </a:r>
            <a:r>
              <a:rPr lang="ja-JP" altLang="en-US" sz="2000" dirty="0"/>
              <a:t>や</a:t>
            </a:r>
            <a:r>
              <a:rPr lang="en-US" altLang="ja-JP" sz="2000" dirty="0"/>
              <a:t>Java</a:t>
            </a:r>
            <a:r>
              <a:rPr lang="ja-JP" altLang="en-US" sz="2000" dirty="0"/>
              <a:t>と同じように「</a:t>
            </a:r>
            <a:r>
              <a:rPr lang="en-US" altLang="ja-JP" sz="2000" dirty="0"/>
              <a:t>number</a:t>
            </a:r>
            <a:r>
              <a:rPr lang="ja-JP" altLang="en-US" sz="2000" dirty="0"/>
              <a:t>」</a:t>
            </a:r>
            <a:r>
              <a:rPr lang="en-US" altLang="ja-JP" sz="2000" dirty="0"/>
              <a:t>,</a:t>
            </a:r>
            <a:r>
              <a:rPr lang="ja-JP" altLang="en-US" sz="2000" dirty="0"/>
              <a:t>「</a:t>
            </a:r>
            <a:r>
              <a:rPr lang="en-US" altLang="ja-JP" sz="2000" dirty="0"/>
              <a:t>string</a:t>
            </a:r>
            <a:r>
              <a:rPr lang="ja-JP" altLang="en-US" sz="2000" dirty="0"/>
              <a:t>」などの型があります。</a:t>
            </a:r>
            <a:r>
              <a:rPr lang="ja-JP" altLang="en-US" dirty="0"/>
              <a:t>スクリプト実行時に必要に応じてデータ型が自動的に変換されるだけ。</a:t>
            </a:r>
            <a:endParaRPr lang="en-US" altLang="ja-JP" dirty="0"/>
          </a:p>
          <a:p>
            <a:pPr marL="0" indent="0">
              <a:buNone/>
            </a:pPr>
            <a:r>
              <a:rPr lang="ja-JP" altLang="en-US" sz="2000" dirty="0"/>
              <a:t>→</a:t>
            </a:r>
            <a:r>
              <a:rPr lang="ja-JP" altLang="en-US" sz="2000" dirty="0">
                <a:solidFill>
                  <a:srgbClr val="FF0000"/>
                </a:solidFill>
              </a:rPr>
              <a:t>動的型付け言語</a:t>
            </a:r>
            <a:r>
              <a:rPr lang="en-US" altLang="ja-JP" sz="2000" dirty="0"/>
              <a:t>(</a:t>
            </a:r>
            <a:r>
              <a:rPr lang="ja-JP" altLang="en-US" sz="2000" dirty="0"/>
              <a:t>他には</a:t>
            </a:r>
            <a:r>
              <a:rPr lang="en-US" altLang="ja-JP" sz="2000" dirty="0"/>
              <a:t>Ruby, PHP, Python</a:t>
            </a:r>
            <a:r>
              <a:rPr lang="ja-JP" altLang="en-US" sz="2000" dirty="0"/>
              <a:t>など</a:t>
            </a:r>
            <a:r>
              <a:rPr lang="en-US" altLang="ja-JP" sz="2000" dirty="0"/>
              <a:t>)</a:t>
            </a:r>
          </a:p>
          <a:p>
            <a:pPr marL="0" indent="0">
              <a:buNone/>
            </a:pPr>
            <a:endParaRPr lang="en-US" altLang="ja-JP" sz="2000" dirty="0">
              <a:solidFill>
                <a:srgbClr val="FF0000"/>
              </a:solidFill>
            </a:endParaRPr>
          </a:p>
          <a:p>
            <a:pPr marL="0" indent="0">
              <a:buNone/>
            </a:pPr>
            <a:r>
              <a:rPr lang="ja-JP" altLang="en-US" sz="2000" dirty="0"/>
              <a:t>参考：</a:t>
            </a:r>
            <a:endParaRPr lang="en-US" altLang="ja-JP" sz="2000" dirty="0"/>
          </a:p>
          <a:p>
            <a:pPr marL="0" indent="0">
              <a:buNone/>
            </a:pPr>
            <a:r>
              <a:rPr lang="en-US" altLang="ja-JP" sz="2000" dirty="0">
                <a:hlinkClick r:id="rId2"/>
              </a:rPr>
              <a:t>https://developer.mozilla.org/ja/docs/Web/JavaScript/Guide/Grammar_and_types</a:t>
            </a:r>
            <a:endParaRPr lang="en-US" altLang="ja-JP" sz="2000" dirty="0"/>
          </a:p>
          <a:p>
            <a:pPr marL="0" indent="0">
              <a:buNone/>
            </a:pPr>
            <a:r>
              <a:rPr lang="en-US" altLang="ja-JP" sz="2000" dirty="0">
                <a:hlinkClick r:id="rId3"/>
              </a:rPr>
              <a:t>https://qiita.com/mod_poppo/items/a4bbed44ccfa59740f32</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202768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IDE</a:t>
            </a:r>
            <a:r>
              <a:rPr lang="ja-JP" altLang="en-US" sz="2000" dirty="0"/>
              <a:t>で以下のコードを実行してみよう。</a:t>
            </a:r>
            <a:endParaRPr lang="en-US" altLang="ja-JP" sz="2000" dirty="0"/>
          </a:p>
          <a:p>
            <a:pPr marL="0" indent="0">
              <a:buNone/>
            </a:pPr>
            <a:endParaRPr lang="en-US" altLang="ja-JP" sz="2000" dirty="0"/>
          </a:p>
          <a:p>
            <a:pPr marL="0" indent="0">
              <a:buNone/>
            </a:pPr>
            <a:r>
              <a:rPr lang="en-US" altLang="ja-JP" sz="2000" dirty="0" err="1"/>
              <a:t>typeof</a:t>
            </a:r>
            <a:r>
              <a:rPr lang="en-US" altLang="ja-JP" sz="2000" dirty="0"/>
              <a:t> </a:t>
            </a:r>
            <a:r>
              <a:rPr lang="ja-JP" altLang="en-US" sz="2000" dirty="0"/>
              <a:t>演算子</a:t>
            </a:r>
            <a:endParaRPr lang="en-US" altLang="ja-JP" sz="2000" dirty="0"/>
          </a:p>
          <a:p>
            <a:pPr marL="0" indent="0">
              <a:buNone/>
            </a:pPr>
            <a:r>
              <a:rPr lang="en-US" altLang="ja-JP" sz="2000" dirty="0">
                <a:hlinkClick r:id="rId2"/>
              </a:rPr>
              <a:t>https://developer.mozilla.org/ja/docs/Web/JavaScript/Reference/Operators/typeof</a:t>
            </a:r>
            <a:endParaRPr lang="en-US" altLang="ja-JP" sz="2000" dirty="0"/>
          </a:p>
          <a:p>
            <a:pPr marL="0" indent="0">
              <a:buNone/>
            </a:pPr>
            <a:endParaRPr lang="en-US" altLang="ja-JP" sz="2000" dirty="0"/>
          </a:p>
        </p:txBody>
      </p:sp>
      <p:sp>
        <p:nvSpPr>
          <p:cNvPr id="4" name="正方形/長方形 3"/>
          <p:cNvSpPr/>
          <p:nvPr/>
        </p:nvSpPr>
        <p:spPr>
          <a:xfrm>
            <a:off x="739832" y="3582783"/>
            <a:ext cx="3732416" cy="11970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userId</a:t>
            </a:r>
            <a:r>
              <a:rPr lang="en-US" altLang="ja-JP" dirty="0">
                <a:solidFill>
                  <a:schemeClr val="tx1"/>
                </a:solidFill>
              </a:rPr>
              <a:t>);</a:t>
            </a:r>
          </a:p>
          <a:p>
            <a:r>
              <a:rPr lang="en-US" altLang="ja-JP" dirty="0">
                <a:solidFill>
                  <a:schemeClr val="tx1"/>
                </a:solidFill>
              </a:rPr>
              <a:t>// number</a:t>
            </a:r>
            <a:r>
              <a:rPr lang="ja-JP" altLang="en-US" dirty="0">
                <a:solidFill>
                  <a:schemeClr val="tx1"/>
                </a:solidFill>
              </a:rPr>
              <a:t>が出力される</a:t>
            </a:r>
            <a:endParaRPr lang="en-US" altLang="ja-JP" dirty="0">
              <a:solidFill>
                <a:schemeClr val="tx1"/>
              </a:solidFill>
            </a:endParaRPr>
          </a:p>
        </p:txBody>
      </p:sp>
      <p:sp>
        <p:nvSpPr>
          <p:cNvPr id="5" name="正方形/長方形 4"/>
          <p:cNvSpPr/>
          <p:nvPr/>
        </p:nvSpPr>
        <p:spPr>
          <a:xfrm>
            <a:off x="5006917" y="3582783"/>
            <a:ext cx="3732416" cy="11970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userId</a:t>
            </a:r>
            <a:r>
              <a:rPr lang="en-US" altLang="ja-JP" dirty="0">
                <a:solidFill>
                  <a:schemeClr val="tx1"/>
                </a:solidFill>
              </a:rPr>
              <a:t>);</a:t>
            </a:r>
          </a:p>
          <a:p>
            <a:r>
              <a:rPr lang="en-US" altLang="ja-JP" dirty="0">
                <a:solidFill>
                  <a:schemeClr val="tx1"/>
                </a:solidFill>
              </a:rPr>
              <a:t>// string</a:t>
            </a:r>
            <a:r>
              <a:rPr lang="ja-JP" altLang="en-US" dirty="0">
                <a:solidFill>
                  <a:schemeClr val="tx1"/>
                </a:solidFill>
              </a:rPr>
              <a:t>が出力される。</a:t>
            </a:r>
            <a:endParaRPr lang="en-US" altLang="ja-JP" dirty="0">
              <a:solidFill>
                <a:schemeClr val="tx1"/>
              </a:solidFill>
            </a:endParaRPr>
          </a:p>
        </p:txBody>
      </p:sp>
      <p:sp>
        <p:nvSpPr>
          <p:cNvPr id="6" name="正方形/長方形 5"/>
          <p:cNvSpPr/>
          <p:nvPr/>
        </p:nvSpPr>
        <p:spPr>
          <a:xfrm>
            <a:off x="739832" y="5106783"/>
            <a:ext cx="3732416" cy="139377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p>
          <a:p>
            <a:r>
              <a:rPr lang="en-US" altLang="ja-JP" dirty="0" err="1">
                <a:solidFill>
                  <a:schemeClr val="tx1"/>
                </a:solidFill>
              </a:rPr>
              <a:t>const</a:t>
            </a:r>
            <a:r>
              <a:rPr lang="en-US" altLang="ja-JP" dirty="0">
                <a:solidFill>
                  <a:schemeClr val="tx1"/>
                </a:solidFill>
              </a:rPr>
              <a:t> message = `</a:t>
            </a:r>
            <a:r>
              <a:rPr lang="en-US" altLang="ja-JP" dirty="0" err="1">
                <a:solidFill>
                  <a:schemeClr val="tx1"/>
                </a:solidFill>
              </a:rPr>
              <a:t>userID</a:t>
            </a:r>
            <a:r>
              <a:rPr lang="ja-JP" altLang="en-US" dirty="0">
                <a:solidFill>
                  <a:schemeClr val="tx1"/>
                </a:solidFill>
              </a:rPr>
              <a:t>は</a:t>
            </a:r>
            <a:r>
              <a:rPr lang="en-US" altLang="ja-JP" dirty="0">
                <a:solidFill>
                  <a:schemeClr val="tx1"/>
                </a:solidFill>
              </a:rPr>
              <a:t>${a}`</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message);</a:t>
            </a:r>
          </a:p>
          <a:p>
            <a:r>
              <a:rPr lang="en-US" altLang="ja-JP" dirty="0">
                <a:solidFill>
                  <a:schemeClr val="tx1"/>
                </a:solidFill>
              </a:rPr>
              <a:t>// </a:t>
            </a:r>
            <a:r>
              <a:rPr lang="en-US" altLang="ja-JP" dirty="0" smtClean="0">
                <a:solidFill>
                  <a:schemeClr val="tx1"/>
                </a:solidFill>
              </a:rPr>
              <a:t>string</a:t>
            </a:r>
            <a:r>
              <a:rPr lang="ja-JP" altLang="en-US" dirty="0" smtClean="0">
                <a:solidFill>
                  <a:schemeClr val="tx1"/>
                </a:solidFill>
              </a:rPr>
              <a:t>が</a:t>
            </a:r>
            <a:r>
              <a:rPr lang="ja-JP" altLang="en-US" dirty="0">
                <a:solidFill>
                  <a:schemeClr val="tx1"/>
                </a:solidFill>
              </a:rPr>
              <a:t>出力される。</a:t>
            </a:r>
            <a:endParaRPr lang="en-US" altLang="ja-JP" dirty="0">
              <a:solidFill>
                <a:schemeClr val="tx1"/>
              </a:solidFill>
            </a:endParaRPr>
          </a:p>
        </p:txBody>
      </p:sp>
      <p:sp>
        <p:nvSpPr>
          <p:cNvPr id="7" name="正方形/長方形 6"/>
          <p:cNvSpPr/>
          <p:nvPr/>
        </p:nvSpPr>
        <p:spPr>
          <a:xfrm>
            <a:off x="5006917" y="5106783"/>
            <a:ext cx="3732416" cy="139377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isAdmin</a:t>
            </a:r>
            <a:r>
              <a:rPr lang="en-US" altLang="ja-JP" dirty="0">
                <a:solidFill>
                  <a:schemeClr val="tx1"/>
                </a:solidFill>
              </a:rPr>
              <a:t> = true </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isAdmin</a:t>
            </a:r>
            <a:r>
              <a:rPr lang="en-US" altLang="ja-JP" dirty="0">
                <a:solidFill>
                  <a:schemeClr val="tx1"/>
                </a:solidFill>
              </a:rPr>
              <a:t>);</a:t>
            </a:r>
          </a:p>
          <a:p>
            <a:r>
              <a:rPr lang="en-US" altLang="ja-JP" dirty="0">
                <a:solidFill>
                  <a:schemeClr val="tx1"/>
                </a:solidFill>
              </a:rPr>
              <a:t>// </a:t>
            </a:r>
            <a:r>
              <a:rPr lang="en-US" altLang="ja-JP" dirty="0" err="1">
                <a:solidFill>
                  <a:schemeClr val="tx1"/>
                </a:solidFill>
              </a:rPr>
              <a:t>boolean</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53013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関数</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プログラミング経験者なら苦しまずに理解できるはず。</a:t>
            </a:r>
            <a:endParaRPr lang="en-US" altLang="ja-JP" sz="2000" dirty="0"/>
          </a:p>
          <a:p>
            <a:pPr marL="0" indent="0">
              <a:buNone/>
            </a:pPr>
            <a:endParaRPr lang="en-US" altLang="ja-JP" sz="2000" dirty="0"/>
          </a:p>
          <a:p>
            <a:pPr marL="0" indent="0">
              <a:buNone/>
            </a:pPr>
            <a:r>
              <a:rPr lang="en-US" altLang="ja-JP" sz="2000" dirty="0">
                <a:hlinkClick r:id="rId2"/>
              </a:rPr>
              <a:t>https://developer.mozilla.org/ja/docs/Web/JavaScript/Guide/Functions</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p:txBody>
      </p:sp>
      <p:sp>
        <p:nvSpPr>
          <p:cNvPr id="11" name="正方形/長方形 10"/>
          <p:cNvSpPr/>
          <p:nvPr/>
        </p:nvSpPr>
        <p:spPr>
          <a:xfrm>
            <a:off x="1081154" y="3714793"/>
            <a:ext cx="3274715" cy="152123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function square(number) {</a:t>
            </a:r>
          </a:p>
          <a:p>
            <a:r>
              <a:rPr lang="en-US" altLang="ja-JP" dirty="0">
                <a:solidFill>
                  <a:schemeClr val="tx1"/>
                </a:solidFill>
              </a:rPr>
              <a:t>  return number * number;</a:t>
            </a:r>
          </a:p>
          <a:p>
            <a:r>
              <a:rPr lang="en-US" altLang="ja-JP" dirty="0">
                <a:solidFill>
                  <a:schemeClr val="tx1"/>
                </a:solidFill>
              </a:rPr>
              <a:t>}</a:t>
            </a:r>
          </a:p>
          <a:p>
            <a:r>
              <a:rPr lang="en-US" altLang="ja-JP" dirty="0" err="1">
                <a:solidFill>
                  <a:schemeClr val="tx1"/>
                </a:solidFill>
              </a:rPr>
              <a:t>document.write</a:t>
            </a:r>
            <a:r>
              <a:rPr lang="en-US" altLang="ja-JP" dirty="0">
                <a:solidFill>
                  <a:schemeClr val="tx1"/>
                </a:solidFill>
              </a:rPr>
              <a:t>(square(2));</a:t>
            </a:r>
          </a:p>
          <a:p>
            <a:r>
              <a:rPr lang="en-US" altLang="ja-JP" dirty="0">
                <a:solidFill>
                  <a:schemeClr val="tx1"/>
                </a:solidFill>
              </a:rPr>
              <a:t>// 4</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18068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アロー関数</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smtClean="0"/>
              <a:t>本当は</a:t>
            </a:r>
            <a:r>
              <a:rPr lang="ja-JP" altLang="en-US" sz="2000" dirty="0"/>
              <a:t>通常の関数</a:t>
            </a:r>
            <a:r>
              <a:rPr lang="ja-JP" altLang="en-US" sz="2000" dirty="0" smtClean="0"/>
              <a:t>と</a:t>
            </a:r>
            <a:r>
              <a:rPr lang="ja-JP" altLang="en-US" sz="2000" dirty="0"/>
              <a:t>様々</a:t>
            </a:r>
            <a:r>
              <a:rPr lang="ja-JP" altLang="en-US" sz="2000" dirty="0" smtClean="0"/>
              <a:t>な</a:t>
            </a:r>
            <a:r>
              <a:rPr lang="ja-JP" altLang="en-US" sz="2000" dirty="0"/>
              <a:t>違いがありますが、ひとまず「関数を短縮して書ける」と</a:t>
            </a:r>
            <a:r>
              <a:rPr lang="ja-JP" altLang="en-US" sz="2000" dirty="0" smtClean="0"/>
              <a:t>覚えておいてださい</a:t>
            </a:r>
            <a:r>
              <a:rPr lang="ja-JP" altLang="en-US" sz="2000" dirty="0"/>
              <a:t>。</a:t>
            </a:r>
            <a:endParaRPr lang="en-US" altLang="ja-JP" sz="2000" dirty="0"/>
          </a:p>
          <a:p>
            <a:pPr marL="0" indent="0">
              <a:buNone/>
            </a:pPr>
            <a:endParaRPr lang="en-US" altLang="ja-JP" sz="2000" dirty="0" smtClean="0"/>
          </a:p>
          <a:p>
            <a:pPr marL="0" indent="0">
              <a:buNone/>
            </a:pPr>
            <a:r>
              <a:rPr lang="ja-JP" altLang="en-US" sz="2000" dirty="0" smtClean="0"/>
              <a:t>ちゃんと知りたい方はこちら</a:t>
            </a:r>
            <a:endParaRPr lang="en-US" altLang="ja-JP" sz="2000" dirty="0" smtClean="0"/>
          </a:p>
          <a:p>
            <a:pPr marL="0" indent="0">
              <a:buNone/>
            </a:pPr>
            <a:r>
              <a:rPr lang="en-US" altLang="ja-JP" sz="2000" dirty="0">
                <a:hlinkClick r:id="rId2"/>
              </a:rPr>
              <a:t>https://</a:t>
            </a:r>
            <a:r>
              <a:rPr lang="en-US" altLang="ja-JP" sz="2000" dirty="0" smtClean="0">
                <a:hlinkClick r:id="rId2"/>
              </a:rPr>
              <a:t>developer.mozilla.org/ja/docs/Web/JavaScript/Reference/arrow_functions</a:t>
            </a:r>
            <a:endParaRPr lang="en-US" altLang="ja-JP" sz="2000" dirty="0" smtClean="0"/>
          </a:p>
          <a:p>
            <a:pPr marL="0" indent="0">
              <a:buNone/>
            </a:pPr>
            <a:endParaRPr lang="en-US" altLang="ja-JP" sz="2000" dirty="0"/>
          </a:p>
          <a:p>
            <a:pPr marL="0" indent="0">
              <a:buNone/>
            </a:pPr>
            <a:endParaRPr lang="en-US" altLang="ja-JP" sz="2000" dirty="0"/>
          </a:p>
        </p:txBody>
      </p:sp>
      <p:sp>
        <p:nvSpPr>
          <p:cNvPr id="11" name="正方形/長方形 10"/>
          <p:cNvSpPr/>
          <p:nvPr/>
        </p:nvSpPr>
        <p:spPr>
          <a:xfrm>
            <a:off x="898273" y="4396437"/>
            <a:ext cx="5286395" cy="11398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square = number =&gt; number * number;</a:t>
            </a:r>
          </a:p>
          <a:p>
            <a:r>
              <a:rPr lang="en-US" altLang="ja-JP" dirty="0" err="1">
                <a:solidFill>
                  <a:schemeClr val="tx1"/>
                </a:solidFill>
              </a:rPr>
              <a:t>document.write</a:t>
            </a:r>
            <a:r>
              <a:rPr lang="en-US" altLang="ja-JP" dirty="0">
                <a:solidFill>
                  <a:schemeClr val="tx1"/>
                </a:solidFill>
              </a:rPr>
              <a:t>(square(2));</a:t>
            </a:r>
          </a:p>
          <a:p>
            <a:r>
              <a:rPr lang="en-US" altLang="ja-JP" dirty="0">
                <a:solidFill>
                  <a:schemeClr val="tx1"/>
                </a:solidFill>
              </a:rPr>
              <a:t>// 4</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35755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552007"/>
            <a:ext cx="10432473" cy="781396"/>
          </a:xfrm>
        </p:spPr>
        <p:txBody>
          <a:bodyPr>
            <a:noAutofit/>
          </a:bodyPr>
          <a:lstStyle/>
          <a:p>
            <a:pPr algn="ctr"/>
            <a:r>
              <a:rPr lang="ja-JP" altLang="en-US" sz="4800" dirty="0"/>
              <a:t>講師自己紹介</a:t>
            </a:r>
            <a:endParaRPr kumimoji="1" lang="ja-JP" altLang="en-US" sz="4800" dirty="0"/>
          </a:p>
        </p:txBody>
      </p:sp>
    </p:spTree>
    <p:extLst>
      <p:ext uri="{BB962C8B-B14F-4D97-AF65-F5344CB8AC3E}">
        <p14:creationId xmlns:p14="http://schemas.microsoft.com/office/powerpoint/2010/main" val="4239913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確認①</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今ならこれ、説明できそうじゃない？</a:t>
            </a:r>
            <a:endParaRPr lang="en-US" altLang="ja-JP" sz="2000" dirty="0"/>
          </a:p>
          <a:p>
            <a:pPr marL="0" indent="0">
              <a:buNone/>
            </a:pPr>
            <a:endParaRPr lang="en-US" altLang="ja-JP" sz="2000" dirty="0"/>
          </a:p>
        </p:txBody>
      </p:sp>
      <p:sp>
        <p:nvSpPr>
          <p:cNvPr id="5" name="正方形/長方形 4"/>
          <p:cNvSpPr/>
          <p:nvPr/>
        </p:nvSpPr>
        <p:spPr>
          <a:xfrm>
            <a:off x="748145" y="2685010"/>
            <a:ext cx="4804758"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sum = (first, second) =&gt; first + second;</a:t>
            </a:r>
          </a:p>
          <a:p>
            <a:r>
              <a:rPr lang="en-US" altLang="ja-JP" dirty="0" err="1">
                <a:solidFill>
                  <a:schemeClr val="tx1"/>
                </a:solidFill>
              </a:rPr>
              <a:t>document.write</a:t>
            </a:r>
            <a:r>
              <a:rPr lang="en-US" altLang="ja-JP" dirty="0">
                <a:solidFill>
                  <a:schemeClr val="tx1"/>
                </a:solidFill>
              </a:rPr>
              <a:t>(sum(4, 2));</a:t>
            </a:r>
          </a:p>
        </p:txBody>
      </p:sp>
    </p:spTree>
    <p:extLst>
      <p:ext uri="{BB962C8B-B14F-4D97-AF65-F5344CB8AC3E}">
        <p14:creationId xmlns:p14="http://schemas.microsoft.com/office/powerpoint/2010/main" val="3765670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配列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凄くまとまった良い記事があるので、これをベースに練習</a:t>
            </a:r>
            <a:endParaRPr lang="en-US" altLang="ja-JP" sz="2000" dirty="0"/>
          </a:p>
          <a:p>
            <a:pPr marL="0" indent="0">
              <a:buNone/>
            </a:pPr>
            <a:endParaRPr lang="en-US" altLang="ja-JP" sz="2000" dirty="0"/>
          </a:p>
          <a:p>
            <a:pPr marL="0" indent="0">
              <a:buNone/>
            </a:pPr>
            <a:r>
              <a:rPr lang="en-US" altLang="ja-JP" sz="2000" dirty="0"/>
              <a:t>JavaScript</a:t>
            </a:r>
            <a:r>
              <a:rPr lang="ja-JP" altLang="en-US" sz="2000" dirty="0"/>
              <a:t>の配列の使い方まとめ。要素の追加</a:t>
            </a:r>
            <a:r>
              <a:rPr lang="en-US" altLang="ja-JP" sz="2000" dirty="0"/>
              <a:t>,</a:t>
            </a:r>
            <a:r>
              <a:rPr lang="ja-JP" altLang="en-US" sz="2000" dirty="0"/>
              <a:t>結合</a:t>
            </a:r>
            <a:r>
              <a:rPr lang="en-US" altLang="ja-JP" sz="2000" dirty="0"/>
              <a:t>,</a:t>
            </a:r>
            <a:r>
              <a:rPr lang="ja-JP" altLang="en-US" sz="2000" dirty="0"/>
              <a:t>取得</a:t>
            </a:r>
            <a:r>
              <a:rPr lang="en-US" altLang="ja-JP" sz="2000" dirty="0"/>
              <a:t>,</a:t>
            </a:r>
            <a:r>
              <a:rPr lang="ja-JP" altLang="en-US" sz="2000" dirty="0"/>
              <a:t>削除。</a:t>
            </a:r>
            <a:endParaRPr lang="en-US" altLang="ja-JP" sz="2000" dirty="0"/>
          </a:p>
          <a:p>
            <a:pPr marL="0" indent="0">
              <a:buNone/>
            </a:pPr>
            <a:r>
              <a:rPr lang="en-US" altLang="ja-JP" sz="2000" dirty="0">
                <a:hlinkClick r:id="rId2"/>
              </a:rPr>
              <a:t>https://qiita.com/takeharu/items/d75f96f81ff83680013f</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119901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まずは教科書的な</a:t>
            </a:r>
            <a:r>
              <a:rPr lang="en-US" altLang="ja-JP" sz="2000" dirty="0"/>
              <a:t>for</a:t>
            </a:r>
            <a:r>
              <a:rPr lang="ja-JP" altLang="en-US" sz="2000" dirty="0"/>
              <a:t>文</a:t>
            </a: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875605" y="2368131"/>
            <a:ext cx="7071362" cy="15554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a:solidFill>
                  <a:schemeClr val="tx1"/>
                </a:solidFill>
              </a:rPr>
              <a:t>for(let </a:t>
            </a:r>
            <a:r>
              <a:rPr lang="en-US" altLang="ja-JP" dirty="0" err="1">
                <a:solidFill>
                  <a:schemeClr val="tx1"/>
                </a:solidFill>
              </a:rPr>
              <a:t>i</a:t>
            </a:r>
            <a:r>
              <a:rPr lang="en-US" altLang="ja-JP" dirty="0">
                <a:solidFill>
                  <a:schemeClr val="tx1"/>
                </a:solidFill>
              </a:rPr>
              <a:t> = 0; </a:t>
            </a:r>
            <a:r>
              <a:rPr lang="en-US" altLang="ja-JP" dirty="0" err="1">
                <a:solidFill>
                  <a:schemeClr val="tx1"/>
                </a:solidFill>
              </a:rPr>
              <a:t>i</a:t>
            </a:r>
            <a:r>
              <a:rPr lang="en-US" altLang="ja-JP" dirty="0">
                <a:solidFill>
                  <a:schemeClr val="tx1"/>
                </a:solidFill>
              </a:rPr>
              <a:t> &lt; </a:t>
            </a:r>
            <a:r>
              <a:rPr lang="en-US" altLang="ja-JP" dirty="0" err="1">
                <a:solidFill>
                  <a:schemeClr val="tx1"/>
                </a:solidFill>
              </a:rPr>
              <a:t>numbers.length</a:t>
            </a:r>
            <a:r>
              <a:rPr lang="en-US" altLang="ja-JP" dirty="0">
                <a:solidFill>
                  <a:schemeClr val="tx1"/>
                </a:solidFill>
              </a:rPr>
              <a:t>; </a:t>
            </a:r>
            <a:r>
              <a:rPr lang="en-US" altLang="ja-JP" dirty="0" err="1">
                <a:solidFill>
                  <a:schemeClr val="tx1"/>
                </a:solidFill>
              </a:rPr>
              <a:t>i</a:t>
            </a:r>
            <a:r>
              <a:rPr lang="en-US" altLang="ja-JP" dirty="0">
                <a:solidFill>
                  <a:schemeClr val="tx1"/>
                </a:solidFill>
              </a:rPr>
              <a:t>++) {</a:t>
            </a:r>
          </a:p>
          <a:p>
            <a:r>
              <a:rPr lang="en-US" altLang="ja-JP" dirty="0">
                <a:solidFill>
                  <a:schemeClr val="tx1"/>
                </a:solidFill>
              </a:rPr>
              <a:t>  </a:t>
            </a:r>
            <a:r>
              <a:rPr lang="en-US" altLang="ja-JP" dirty="0" err="1">
                <a:solidFill>
                  <a:schemeClr val="tx1"/>
                </a:solidFill>
              </a:rPr>
              <a:t>document.write</a:t>
            </a:r>
            <a:r>
              <a:rPr lang="en-US" altLang="ja-JP" dirty="0">
                <a:solidFill>
                  <a:schemeClr val="tx1"/>
                </a:solidFill>
              </a:rPr>
              <a:t>(`${numbers[</a:t>
            </a:r>
            <a:r>
              <a:rPr lang="en-US" altLang="ja-JP" dirty="0" err="1">
                <a:solidFill>
                  <a:schemeClr val="tx1"/>
                </a:solidFill>
              </a:rPr>
              <a:t>i</a:t>
            </a:r>
            <a:r>
              <a:rPr lang="en-US" altLang="ja-JP" dirty="0">
                <a:solidFill>
                  <a:schemeClr val="tx1"/>
                </a:solidFill>
              </a:rPr>
              <a:t>]},`);</a:t>
            </a:r>
          </a:p>
          <a:p>
            <a:r>
              <a:rPr lang="en-US" altLang="ja-JP" dirty="0">
                <a:solidFill>
                  <a:schemeClr val="tx1"/>
                </a:solidFill>
              </a:rPr>
              <a:t>}</a:t>
            </a:r>
          </a:p>
        </p:txBody>
      </p:sp>
    </p:spTree>
    <p:extLst>
      <p:ext uri="{BB962C8B-B14F-4D97-AF65-F5344CB8AC3E}">
        <p14:creationId xmlns:p14="http://schemas.microsoft.com/office/powerpoint/2010/main" val="2305885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for-in</a:t>
            </a:r>
            <a:r>
              <a:rPr lang="ja-JP" altLang="en-US" sz="2000" dirty="0"/>
              <a:t>文</a:t>
            </a: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875605" y="2368131"/>
            <a:ext cx="7071362" cy="15554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a:solidFill>
                  <a:schemeClr val="tx1"/>
                </a:solidFill>
              </a:rPr>
              <a:t>for(let number in numbers) {</a:t>
            </a:r>
          </a:p>
          <a:p>
            <a:r>
              <a:rPr lang="en-US" altLang="ja-JP" dirty="0">
                <a:solidFill>
                  <a:schemeClr val="tx1"/>
                </a:solidFill>
              </a:rPr>
              <a:t>  </a:t>
            </a:r>
            <a:r>
              <a:rPr lang="en-US" altLang="ja-JP" dirty="0" err="1">
                <a:solidFill>
                  <a:schemeClr val="tx1"/>
                </a:solidFill>
              </a:rPr>
              <a:t>document.write</a:t>
            </a:r>
            <a:r>
              <a:rPr lang="en-US" altLang="ja-JP" dirty="0">
                <a:solidFill>
                  <a:schemeClr val="tx1"/>
                </a:solidFill>
              </a:rPr>
              <a:t>(`${number},`);</a:t>
            </a:r>
          </a:p>
          <a:p>
            <a:r>
              <a:rPr lang="en-US" altLang="ja-JP" dirty="0">
                <a:solidFill>
                  <a:schemeClr val="tx1"/>
                </a:solidFill>
              </a:rPr>
              <a:t>}</a:t>
            </a:r>
          </a:p>
        </p:txBody>
      </p:sp>
    </p:spTree>
    <p:extLst>
      <p:ext uri="{BB962C8B-B14F-4D97-AF65-F5344CB8AC3E}">
        <p14:creationId xmlns:p14="http://schemas.microsoft.com/office/powerpoint/2010/main" val="460515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ちょっとカッコつけてイテレータと</a:t>
            </a:r>
            <a:r>
              <a:rPr lang="en-US" altLang="ja-JP" sz="2000" dirty="0" err="1"/>
              <a:t>forEach</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000" dirty="0"/>
              <a:t>イテレータは深いので極めたい方は色々調べてみてください。</a:t>
            </a:r>
            <a:endParaRPr lang="en-US" altLang="ja-JP" sz="2000" dirty="0"/>
          </a:p>
          <a:p>
            <a:pPr marL="0" indent="0">
              <a:buNone/>
            </a:pPr>
            <a:endParaRPr lang="en-US" altLang="ja-JP" sz="2000" dirty="0"/>
          </a:p>
          <a:p>
            <a:pPr marL="0" indent="0">
              <a:buNone/>
            </a:pPr>
            <a:r>
              <a:rPr lang="ja-JP" altLang="en-US" sz="2000" dirty="0"/>
              <a:t>参考：</a:t>
            </a:r>
            <a:endParaRPr lang="en-US" altLang="ja-JP" sz="2000" dirty="0"/>
          </a:p>
          <a:p>
            <a:pPr marL="0" indent="0">
              <a:buNone/>
            </a:pPr>
            <a:r>
              <a:rPr lang="en-US" altLang="ja-JP" sz="2000" dirty="0">
                <a:hlinkClick r:id="rId2"/>
              </a:rPr>
              <a:t>https://qiita.com/kura07/items/cf168a7ea20e8c2554c6</a:t>
            </a:r>
            <a:endParaRPr lang="en-US" altLang="ja-JP" sz="2000" dirty="0"/>
          </a:p>
          <a:p>
            <a:pPr marL="0" indent="0">
              <a:buNone/>
            </a:pPr>
            <a:endParaRPr lang="en-US" altLang="ja-JP" sz="2000" dirty="0"/>
          </a:p>
        </p:txBody>
      </p:sp>
      <p:sp>
        <p:nvSpPr>
          <p:cNvPr id="4" name="正方形/長方形 3"/>
          <p:cNvSpPr/>
          <p:nvPr/>
        </p:nvSpPr>
        <p:spPr>
          <a:xfrm>
            <a:off x="875605" y="2368131"/>
            <a:ext cx="7071362" cy="92370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err="1">
                <a:solidFill>
                  <a:schemeClr val="tx1"/>
                </a:solidFill>
              </a:rPr>
              <a:t>numbers.forEach</a:t>
            </a:r>
            <a:r>
              <a:rPr lang="en-US" altLang="ja-JP" dirty="0">
                <a:solidFill>
                  <a:schemeClr val="tx1"/>
                </a:solidFill>
              </a:rPr>
              <a:t>(number =&gt; </a:t>
            </a:r>
            <a:r>
              <a:rPr lang="en-US" altLang="ja-JP" dirty="0" err="1">
                <a:solidFill>
                  <a:schemeClr val="tx1"/>
                </a:solidFill>
              </a:rPr>
              <a:t>document.write</a:t>
            </a:r>
            <a:r>
              <a:rPr lang="en-US" altLang="ja-JP" dirty="0">
                <a:solidFill>
                  <a:schemeClr val="tx1"/>
                </a:solidFill>
              </a:rPr>
              <a:t>(`${number},`));</a:t>
            </a:r>
          </a:p>
        </p:txBody>
      </p:sp>
    </p:spTree>
    <p:extLst>
      <p:ext uri="{BB962C8B-B14F-4D97-AF65-F5344CB8AC3E}">
        <p14:creationId xmlns:p14="http://schemas.microsoft.com/office/powerpoint/2010/main" val="3797476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確認②</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勝ったな（確信）</a:t>
            </a:r>
            <a:endParaRPr lang="en-US" altLang="ja-JP" sz="2000" dirty="0"/>
          </a:p>
          <a:p>
            <a:pPr marL="0" indent="0">
              <a:buNone/>
            </a:pPr>
            <a:endParaRPr lang="en-US" altLang="ja-JP" sz="2000" dirty="0"/>
          </a:p>
        </p:txBody>
      </p:sp>
      <p:sp>
        <p:nvSpPr>
          <p:cNvPr id="6" name="正方形/長方形 5"/>
          <p:cNvSpPr/>
          <p:nvPr/>
        </p:nvSpPr>
        <p:spPr>
          <a:xfrm>
            <a:off x="817416" y="2467884"/>
            <a:ext cx="5774577"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items = ['</a:t>
            </a:r>
            <a:r>
              <a:rPr lang="ja-JP" altLang="en-US" dirty="0">
                <a:solidFill>
                  <a:schemeClr val="tx1"/>
                </a:solidFill>
              </a:rPr>
              <a:t>リンゴ</a:t>
            </a:r>
            <a:r>
              <a:rPr lang="en-US" altLang="ja-JP" dirty="0">
                <a:solidFill>
                  <a:schemeClr val="tx1"/>
                </a:solidFill>
              </a:rPr>
              <a:t>', '</a:t>
            </a:r>
            <a:r>
              <a:rPr lang="ja-JP" altLang="en-US" dirty="0">
                <a:solidFill>
                  <a:schemeClr val="tx1"/>
                </a:solidFill>
              </a:rPr>
              <a:t>ゴリラ</a:t>
            </a:r>
            <a:r>
              <a:rPr lang="en-US" altLang="ja-JP" dirty="0">
                <a:solidFill>
                  <a:schemeClr val="tx1"/>
                </a:solidFill>
              </a:rPr>
              <a:t>', '</a:t>
            </a:r>
            <a:r>
              <a:rPr lang="ja-JP" altLang="en-US" dirty="0">
                <a:solidFill>
                  <a:schemeClr val="tx1"/>
                </a:solidFill>
              </a:rPr>
              <a:t>ラッパ</a:t>
            </a:r>
            <a:r>
              <a:rPr lang="en-US" altLang="ja-JP" dirty="0">
                <a:solidFill>
                  <a:schemeClr val="tx1"/>
                </a:solidFill>
              </a:rPr>
              <a:t>'];</a:t>
            </a:r>
          </a:p>
          <a:p>
            <a:r>
              <a:rPr lang="en-US" altLang="ja-JP" dirty="0" err="1">
                <a:solidFill>
                  <a:schemeClr val="tx1"/>
                </a:solidFill>
              </a:rPr>
              <a:t>items.forEach</a:t>
            </a:r>
            <a:r>
              <a:rPr lang="en-US" altLang="ja-JP" dirty="0">
                <a:solidFill>
                  <a:schemeClr val="tx1"/>
                </a:solidFill>
              </a:rPr>
              <a:t>(item =&gt; </a:t>
            </a:r>
            <a:r>
              <a:rPr lang="en-US" altLang="ja-JP" dirty="0" err="1">
                <a:solidFill>
                  <a:schemeClr val="tx1"/>
                </a:solidFill>
              </a:rPr>
              <a:t>document.write</a:t>
            </a:r>
            <a:r>
              <a:rPr lang="en-US" altLang="ja-JP" dirty="0">
                <a:solidFill>
                  <a:schemeClr val="tx1"/>
                </a:solidFill>
              </a:rPr>
              <a:t>(`${item},`));</a:t>
            </a:r>
          </a:p>
        </p:txBody>
      </p:sp>
    </p:spTree>
    <p:extLst>
      <p:ext uri="{BB962C8B-B14F-4D97-AF65-F5344CB8AC3E}">
        <p14:creationId xmlns:p14="http://schemas.microsoft.com/office/powerpoint/2010/main" val="239144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Reactの基礎</a:t>
            </a:r>
          </a:p>
        </p:txBody>
      </p:sp>
    </p:spTree>
    <p:extLst>
      <p:ext uri="{BB962C8B-B14F-4D97-AF65-F5344CB8AC3E}">
        <p14:creationId xmlns:p14="http://schemas.microsoft.com/office/powerpoint/2010/main" val="3753635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R</a:t>
            </a:r>
            <a:r>
              <a:rPr lang="en-US" altLang="en-US" sz="4000" dirty="0">
                <a:latin typeface="メイリオ"/>
                <a:ea typeface="メイリオ"/>
              </a:rPr>
              <a:t>eact</a:t>
            </a:r>
            <a:r>
              <a:rPr lang="ja-JP" altLang="en-US" sz="400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a:latin typeface="Trebuchet MS"/>
              </a:rPr>
              <a:t>Facebook</a:t>
            </a:r>
            <a:r>
              <a:rPr lang="ja-JP" altLang="en-US" sz="2000" dirty="0">
                <a:latin typeface="Trebuchet MS"/>
              </a:rPr>
              <a:t>が</a:t>
            </a:r>
            <a:r>
              <a:rPr lang="en-US" altLang="ja-JP" sz="2000" dirty="0">
                <a:latin typeface="Trebuchet MS"/>
              </a:rPr>
              <a:t>2013</a:t>
            </a:r>
            <a:r>
              <a:rPr lang="ja-JP" altLang="en-US" sz="2000" dirty="0">
                <a:latin typeface="Trebuchet MS"/>
              </a:rPr>
              <a:t>年に公開した新しい</a:t>
            </a:r>
            <a:r>
              <a:rPr lang="en-US" altLang="ja-JP" sz="2000" dirty="0">
                <a:latin typeface="Trebuchet MS"/>
              </a:rPr>
              <a:t>JavaScript</a:t>
            </a:r>
            <a:r>
              <a:rPr lang="ja-JP" altLang="en-US" sz="2000" dirty="0">
                <a:latin typeface="Trebuchet MS"/>
              </a:rPr>
              <a:t>ライブラリ</a:t>
            </a:r>
            <a:endParaRPr lang="en-US" altLang="ja-JP" sz="2000" dirty="0">
              <a:latin typeface="Trebuchet MS"/>
            </a:endParaRPr>
          </a:p>
          <a:p>
            <a:pPr marL="0" indent="0">
              <a:buNone/>
            </a:pPr>
            <a:r>
              <a:rPr lang="en-US" altLang="ja-JP" sz="2000" dirty="0" err="1">
                <a:latin typeface="Trebuchet MS"/>
              </a:rPr>
              <a:t>Reatc</a:t>
            </a:r>
            <a:r>
              <a:rPr lang="en-US" altLang="ja-JP" sz="2000" dirty="0">
                <a:latin typeface="Trebuchet MS"/>
              </a:rPr>
              <a:t> Native</a:t>
            </a:r>
            <a:r>
              <a:rPr lang="ja-JP" altLang="en-US" sz="2000" dirty="0">
                <a:latin typeface="Trebuchet MS"/>
              </a:rPr>
              <a:t>に挑戦する上で避けては通れない要素。</a:t>
            </a:r>
            <a:endParaRPr lang="ja-JP" dirty="0">
              <a:latin typeface="メイリオ"/>
              <a:ea typeface="メイリオ"/>
            </a:endParaRPr>
          </a:p>
          <a:p>
            <a:pPr marL="0" indent="0">
              <a:buNone/>
            </a:pPr>
            <a:endParaRPr lang="ja-JP" altLang="en-US" sz="2000" dirty="0">
              <a:latin typeface="Trebuchet MS"/>
            </a:endParaRPr>
          </a:p>
          <a:p>
            <a:pPr marL="0" indent="0">
              <a:buNone/>
            </a:pPr>
            <a:r>
              <a:rPr lang="ja-JP" altLang="en-US" sz="2000" dirty="0">
                <a:latin typeface="Trebuchet MS"/>
              </a:rPr>
              <a:t>特徴</a:t>
            </a:r>
            <a:endParaRPr lang="en-US" dirty="0"/>
          </a:p>
          <a:p>
            <a:pPr marL="347345"/>
            <a:r>
              <a:rPr lang="ja-JP" altLang="en-US" sz="2000" dirty="0"/>
              <a:t>コンポネント指向を実現しやすくする</a:t>
            </a:r>
            <a:endParaRPr lang="en-US" dirty="0"/>
          </a:p>
          <a:p>
            <a:pPr marL="0" indent="0">
              <a:buNone/>
            </a:pPr>
            <a:r>
              <a:rPr lang="ja-JP" altLang="en-US" sz="2000" dirty="0">
                <a:latin typeface="Trebuchet MS"/>
              </a:rPr>
              <a:t>　　</a:t>
            </a:r>
            <a:r>
              <a:rPr lang="en-US" altLang="ja-JP" sz="2000" dirty="0">
                <a:latin typeface="Trebuchet MS"/>
              </a:rPr>
              <a:t>→</a:t>
            </a:r>
            <a:r>
              <a:rPr lang="ja-JP" altLang="en-US" sz="2000" dirty="0">
                <a:latin typeface="Trebuchet MS"/>
              </a:rPr>
              <a:t>テストしやすい、ソースコード全体としての見通しが良くなる</a:t>
            </a:r>
            <a:endParaRPr lang="en-US" dirty="0"/>
          </a:p>
          <a:p>
            <a:pPr marL="347345"/>
            <a:r>
              <a:rPr lang="ja-JP" altLang="en-US" sz="2000" dirty="0">
                <a:latin typeface="Trebuchet MS"/>
              </a:rPr>
              <a:t>データが更新されると自動的に画面を再描画</a:t>
            </a:r>
            <a:endParaRPr lang="en-US" dirty="0"/>
          </a:p>
          <a:p>
            <a:pPr marL="347345"/>
            <a:r>
              <a:rPr lang="en-US" altLang="ja-JP" sz="2000" dirty="0">
                <a:latin typeface="Trebuchet MS"/>
              </a:rPr>
              <a:t>Virtual DOM</a:t>
            </a:r>
            <a:r>
              <a:rPr lang="ja-JP" altLang="en-US" sz="2000" dirty="0">
                <a:latin typeface="Trebuchet MS"/>
              </a:rPr>
              <a:t>という仕組みで差分だけの再描画を実現</a:t>
            </a:r>
            <a:endParaRPr lang="en-US" dirty="0"/>
          </a:p>
          <a:p>
            <a:pPr marL="347345"/>
            <a:r>
              <a:rPr lang="en-US" altLang="ja-JP" sz="2000" dirty="0" err="1">
                <a:latin typeface="Trebuchet MS"/>
              </a:rPr>
              <a:t>jsx</a:t>
            </a:r>
            <a:r>
              <a:rPr lang="ja-JP" altLang="en-US" sz="2000" dirty="0">
                <a:latin typeface="Trebuchet MS"/>
              </a:rPr>
              <a:t>という独自シンタックスを使う</a:t>
            </a:r>
            <a:r>
              <a:rPr lang="en-US" altLang="ja-JP" sz="2000" dirty="0">
                <a:latin typeface="Trebuchet MS"/>
              </a:rPr>
              <a:t> =&gt; babel</a:t>
            </a:r>
            <a:r>
              <a:rPr lang="ja-JP" altLang="en-US" sz="2000" dirty="0">
                <a:latin typeface="Trebuchet MS"/>
              </a:rPr>
              <a:t>等で変換が必要</a:t>
            </a:r>
            <a:endParaRPr lang="en-US" dirty="0"/>
          </a:p>
          <a:p>
            <a:pPr>
              <a:lnSpc>
                <a:spcPct val="150000"/>
              </a:lnSpc>
            </a:pPr>
            <a:endParaRPr lang="en-US" altLang="ja-JP" sz="2000" dirty="0"/>
          </a:p>
        </p:txBody>
      </p:sp>
    </p:spTree>
    <p:extLst>
      <p:ext uri="{BB962C8B-B14F-4D97-AF65-F5344CB8AC3E}">
        <p14:creationId xmlns:p14="http://schemas.microsoft.com/office/powerpoint/2010/main" val="2798793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R</a:t>
            </a:r>
            <a:r>
              <a:rPr lang="en-US" altLang="en-US" sz="4000" dirty="0">
                <a:latin typeface="メイリオ"/>
                <a:ea typeface="メイリオ"/>
              </a:rPr>
              <a:t>eact</a:t>
            </a:r>
            <a:r>
              <a:rPr lang="ja-JP" altLang="en-US" sz="4000" dirty="0">
                <a:latin typeface="メイリオ"/>
                <a:ea typeface="メイリオ"/>
              </a:rPr>
              <a:t>とは？</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020" y="1643138"/>
            <a:ext cx="3729078" cy="2482168"/>
          </a:xfrm>
          <a:prstGeom prst="rect">
            <a:avLst/>
          </a:prstGeom>
          <a:ln>
            <a:noFill/>
          </a:ln>
          <a:effectLst>
            <a:outerShdw blurRad="190500" algn="tl" rotWithShape="0">
              <a:srgbClr val="000000">
                <a:alpha val="70000"/>
              </a:srgbClr>
            </a:outerShdw>
          </a:effec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97" y="3324095"/>
            <a:ext cx="3556115" cy="2482168"/>
          </a:xfrm>
          <a:prstGeom prst="rect">
            <a:avLst/>
          </a:prstGeom>
          <a:ln>
            <a:noFill/>
          </a:ln>
          <a:effectLst>
            <a:outerShdw blurRad="190500" algn="tl" rotWithShape="0">
              <a:srgbClr val="000000">
                <a:alpha val="70000"/>
              </a:srgbClr>
            </a:outerShdw>
          </a:effectLst>
        </p:spPr>
      </p:pic>
      <p:sp>
        <p:nvSpPr>
          <p:cNvPr id="9" name="テキスト ボックス 8"/>
          <p:cNvSpPr txBox="1"/>
          <p:nvPr/>
        </p:nvSpPr>
        <p:spPr>
          <a:xfrm>
            <a:off x="4975668" y="5316774"/>
            <a:ext cx="4711187" cy="646331"/>
          </a:xfrm>
          <a:prstGeom prst="rect">
            <a:avLst/>
          </a:prstGeom>
          <a:noFill/>
        </p:spPr>
        <p:txBody>
          <a:bodyPr wrap="square" rtlCol="0">
            <a:spAutoFit/>
          </a:bodyPr>
          <a:lstStyle/>
          <a:p>
            <a:r>
              <a:rPr lang="ja-JP" altLang="en-US" dirty="0"/>
              <a:t>←</a:t>
            </a:r>
            <a:r>
              <a:rPr kumimoji="1" lang="en-US" altLang="ja-JP" dirty="0"/>
              <a:t>React(</a:t>
            </a:r>
            <a:r>
              <a:rPr kumimoji="1" lang="ja-JP" altLang="en-US" dirty="0"/>
              <a:t>どちらかと言えば</a:t>
            </a:r>
            <a:r>
              <a:rPr kumimoji="1" lang="en-US" altLang="ja-JP" dirty="0"/>
              <a:t>Material Design)</a:t>
            </a:r>
          </a:p>
          <a:p>
            <a:r>
              <a:rPr lang="ja-JP" altLang="en-US" dirty="0"/>
              <a:t>　部品を組み合わせて開発</a:t>
            </a:r>
            <a:endParaRPr kumimoji="1" lang="ja-JP" altLang="en-US" dirty="0"/>
          </a:p>
        </p:txBody>
      </p:sp>
      <p:sp>
        <p:nvSpPr>
          <p:cNvPr id="10" name="テキスト ボックス 9"/>
          <p:cNvSpPr txBox="1"/>
          <p:nvPr/>
        </p:nvSpPr>
        <p:spPr>
          <a:xfrm>
            <a:off x="5792449" y="4351708"/>
            <a:ext cx="4831215" cy="646331"/>
          </a:xfrm>
          <a:prstGeom prst="rect">
            <a:avLst/>
          </a:prstGeom>
          <a:noFill/>
        </p:spPr>
        <p:txBody>
          <a:bodyPr wrap="square" rtlCol="0">
            <a:spAutoFit/>
          </a:bodyPr>
          <a:lstStyle/>
          <a:p>
            <a:r>
              <a:rPr lang="ja-JP" altLang="en-US" dirty="0"/>
              <a:t>↑従来の</a:t>
            </a:r>
            <a:r>
              <a:rPr lang="en-US" altLang="ja-JP" dirty="0"/>
              <a:t>Web</a:t>
            </a:r>
            <a:r>
              <a:rPr lang="ja-JP" altLang="en-US" dirty="0"/>
              <a:t>開発</a:t>
            </a:r>
            <a:r>
              <a:rPr lang="en-US" altLang="ja-JP" dirty="0"/>
              <a:t>(jQuery</a:t>
            </a:r>
            <a:r>
              <a:rPr lang="ja-JP" altLang="en-US" dirty="0"/>
              <a:t>など</a:t>
            </a:r>
            <a:r>
              <a:rPr lang="en-US" altLang="ja-JP" dirty="0"/>
              <a:t>)</a:t>
            </a:r>
          </a:p>
          <a:p>
            <a:r>
              <a:rPr lang="ja-JP" altLang="en-US" dirty="0"/>
              <a:t>　基礎</a:t>
            </a:r>
            <a:r>
              <a:rPr lang="en-US" altLang="ja-JP" dirty="0"/>
              <a:t>(HTML)</a:t>
            </a:r>
            <a:r>
              <a:rPr lang="ja-JP" altLang="en-US" dirty="0"/>
              <a:t>と足場</a:t>
            </a:r>
            <a:r>
              <a:rPr lang="en-US" altLang="ja-JP" dirty="0"/>
              <a:t>(</a:t>
            </a:r>
            <a:r>
              <a:rPr lang="ja-JP" altLang="en-US" dirty="0"/>
              <a:t>セレクタ</a:t>
            </a:r>
            <a:r>
              <a:rPr lang="en-US" altLang="ja-JP" dirty="0"/>
              <a:t>)</a:t>
            </a:r>
            <a:r>
              <a:rPr lang="ja-JP" altLang="en-US" dirty="0"/>
              <a:t>をベース開発</a:t>
            </a:r>
            <a:endParaRPr lang="en-US" altLang="ja-JP" dirty="0"/>
          </a:p>
        </p:txBody>
      </p:sp>
      <p:sp>
        <p:nvSpPr>
          <p:cNvPr id="11" name="テキスト ボックス 10"/>
          <p:cNvSpPr txBox="1"/>
          <p:nvPr/>
        </p:nvSpPr>
        <p:spPr>
          <a:xfrm>
            <a:off x="677334" y="1696861"/>
            <a:ext cx="4559684" cy="646331"/>
          </a:xfrm>
          <a:prstGeom prst="rect">
            <a:avLst/>
          </a:prstGeom>
          <a:noFill/>
        </p:spPr>
        <p:txBody>
          <a:bodyPr wrap="square" rtlCol="0">
            <a:spAutoFit/>
          </a:bodyPr>
          <a:lstStyle/>
          <a:p>
            <a:r>
              <a:rPr lang="ja-JP" altLang="en-US" dirty="0"/>
              <a:t>従来の</a:t>
            </a:r>
            <a:r>
              <a:rPr lang="en-US" altLang="ja-JP" dirty="0"/>
              <a:t>Web</a:t>
            </a:r>
            <a:r>
              <a:rPr lang="ja-JP" altLang="en-US" dirty="0"/>
              <a:t>開発と</a:t>
            </a:r>
            <a:r>
              <a:rPr lang="en-US" altLang="ja-JP" dirty="0"/>
              <a:t>React</a:t>
            </a:r>
            <a:r>
              <a:rPr lang="ja-JP" altLang="en-US" dirty="0" err="1"/>
              <a:t>での</a:t>
            </a:r>
            <a:r>
              <a:rPr lang="ja-JP" altLang="en-US" dirty="0"/>
              <a:t>開発の違い</a:t>
            </a:r>
            <a:endParaRPr lang="en-US" altLang="ja-JP" dirty="0"/>
          </a:p>
          <a:p>
            <a:r>
              <a:rPr kumimoji="1" lang="ja-JP" altLang="en-US" dirty="0"/>
              <a:t>（勝手なイメージ）</a:t>
            </a:r>
          </a:p>
        </p:txBody>
      </p:sp>
    </p:spTree>
    <p:extLst>
      <p:ext uri="{BB962C8B-B14F-4D97-AF65-F5344CB8AC3E}">
        <p14:creationId xmlns:p14="http://schemas.microsoft.com/office/powerpoint/2010/main" val="4268274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従来の</a:t>
            </a:r>
            <a:r>
              <a:rPr lang="en-US" altLang="ja-JP" sz="4000" dirty="0">
                <a:latin typeface="メイリオ"/>
                <a:ea typeface="メイリオ"/>
              </a:rPr>
              <a:t>Web</a:t>
            </a:r>
            <a:r>
              <a:rPr lang="ja-JP" altLang="en-US" sz="4000" dirty="0">
                <a:latin typeface="メイリオ"/>
                <a:ea typeface="メイリオ"/>
              </a:rPr>
              <a:t>開発のアプローチ</a:t>
            </a:r>
          </a:p>
        </p:txBody>
      </p:sp>
      <p:sp>
        <p:nvSpPr>
          <p:cNvPr id="8" name="テキスト ボックス 7">
            <a:extLst>
              <a:ext uri="{FF2B5EF4-FFF2-40B4-BE49-F238E27FC236}">
                <a16:creationId xmlns:a16="http://schemas.microsoft.com/office/drawing/2014/main" id="{287B0B4B-4FBA-4638-85FF-A5C1E025FF2C}"/>
              </a:ext>
            </a:extLst>
          </p:cNvPr>
          <p:cNvSpPr txBox="1"/>
          <p:nvPr/>
        </p:nvSpPr>
        <p:spPr>
          <a:xfrm>
            <a:off x="836507" y="1725464"/>
            <a:ext cx="3378045" cy="1754326"/>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&lt;body&gt;</a:t>
            </a:r>
          </a:p>
          <a:p>
            <a:r>
              <a:rPr lang="en-US" altLang="ja-JP" dirty="0"/>
              <a:t>  &lt;div id="content"&gt;</a:t>
            </a:r>
          </a:p>
          <a:p>
            <a:r>
              <a:rPr lang="en-US" altLang="ja-JP" dirty="0"/>
              <a:t>    &lt;p id="hello"&gt;&lt;/p&gt;</a:t>
            </a:r>
          </a:p>
          <a:p>
            <a:r>
              <a:rPr lang="en-US" altLang="ja-JP" dirty="0"/>
              <a:t>    &lt;p id="access-counter"&gt;&lt;/p&gt;</a:t>
            </a:r>
          </a:p>
          <a:p>
            <a:r>
              <a:rPr lang="en-US" altLang="ja-JP" dirty="0"/>
              <a:t>  &lt;/div&gt;</a:t>
            </a:r>
          </a:p>
          <a:p>
            <a:r>
              <a:rPr lang="en-US" altLang="ja-JP" dirty="0"/>
              <a:t>&lt;/body&gt;</a:t>
            </a:r>
          </a:p>
        </p:txBody>
      </p:sp>
      <p:sp>
        <p:nvSpPr>
          <p:cNvPr id="12" name="テキスト ボックス 11">
            <a:extLst>
              <a:ext uri="{FF2B5EF4-FFF2-40B4-BE49-F238E27FC236}">
                <a16:creationId xmlns:a16="http://schemas.microsoft.com/office/drawing/2014/main" id="{287B0B4B-4FBA-4638-85FF-A5C1E025FF2C}"/>
              </a:ext>
            </a:extLst>
          </p:cNvPr>
          <p:cNvSpPr txBox="1"/>
          <p:nvPr/>
        </p:nvSpPr>
        <p:spPr>
          <a:xfrm>
            <a:off x="836507" y="4169405"/>
            <a:ext cx="8503919" cy="2031325"/>
          </a:xfrm>
          <a:prstGeom prst="rect">
            <a:avLst/>
          </a:prstGeom>
          <a:solidFill>
            <a:schemeClr val="tx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$(function(){</a:t>
            </a:r>
          </a:p>
          <a:p>
            <a:r>
              <a:rPr lang="en-US" altLang="ja-JP" dirty="0"/>
              <a:t>  // API</a:t>
            </a:r>
            <a:r>
              <a:rPr lang="ja-JP" altLang="en-US" dirty="0"/>
              <a:t>アクセスとかをしているものとする</a:t>
            </a:r>
          </a:p>
          <a:p>
            <a:r>
              <a:rPr lang="en-US" altLang="ja-JP" dirty="0"/>
              <a:t>  </a:t>
            </a:r>
            <a:r>
              <a:rPr lang="en-US" altLang="ja-JP" dirty="0" err="1"/>
              <a:t>const</a:t>
            </a:r>
            <a:r>
              <a:rPr lang="en-US" altLang="ja-JP" dirty="0"/>
              <a:t> </a:t>
            </a:r>
            <a:r>
              <a:rPr lang="en-US" altLang="ja-JP" dirty="0" err="1"/>
              <a:t>getUserName</a:t>
            </a:r>
            <a:r>
              <a:rPr lang="en-US" altLang="ja-JP" dirty="0"/>
              <a:t> = () =&gt; ‘Tom’;</a:t>
            </a:r>
          </a:p>
          <a:p>
            <a:r>
              <a:rPr lang="en-US" altLang="ja-JP" dirty="0"/>
              <a:t>  </a:t>
            </a:r>
            <a:r>
              <a:rPr lang="en-US" altLang="ja-JP" dirty="0" err="1"/>
              <a:t>const</a:t>
            </a:r>
            <a:r>
              <a:rPr lang="en-US" altLang="ja-JP" dirty="0"/>
              <a:t> </a:t>
            </a:r>
            <a:r>
              <a:rPr lang="en-US" altLang="ja-JP" dirty="0" err="1"/>
              <a:t>getVisitorCount</a:t>
            </a:r>
            <a:r>
              <a:rPr lang="en-US" altLang="ja-JP" dirty="0"/>
              <a:t> = () =&gt; 12;</a:t>
            </a:r>
          </a:p>
          <a:p>
            <a:r>
              <a:rPr lang="en-US" altLang="ja-JP" dirty="0"/>
              <a:t>  $("#hello").text(`Hello ${</a:t>
            </a:r>
            <a:r>
              <a:rPr lang="en-US" altLang="ja-JP" dirty="0" err="1"/>
              <a:t>getUserName</a:t>
            </a:r>
            <a:r>
              <a:rPr lang="en-US" altLang="ja-JP" dirty="0"/>
              <a:t>()}`);</a:t>
            </a:r>
          </a:p>
          <a:p>
            <a:r>
              <a:rPr lang="en-US" altLang="ja-JP" dirty="0"/>
              <a:t>  $("#access-counter").text(`</a:t>
            </a:r>
            <a:r>
              <a:rPr lang="ja-JP" altLang="en-US" dirty="0"/>
              <a:t>あなたは</a:t>
            </a:r>
            <a:r>
              <a:rPr lang="en-US" altLang="ja-JP" dirty="0"/>
              <a:t>${</a:t>
            </a:r>
            <a:r>
              <a:rPr lang="en-US" altLang="ja-JP" dirty="0" err="1"/>
              <a:t>getVisitorCount</a:t>
            </a:r>
            <a:r>
              <a:rPr lang="en-US" altLang="ja-JP" dirty="0"/>
              <a:t>()}</a:t>
            </a:r>
            <a:r>
              <a:rPr lang="ja-JP" altLang="en-US" dirty="0"/>
              <a:t>番目の訪問者です</a:t>
            </a:r>
            <a:r>
              <a:rPr lang="en-US" altLang="ja-JP" dirty="0"/>
              <a:t>`);</a:t>
            </a:r>
          </a:p>
          <a:p>
            <a:r>
              <a:rPr lang="en-US" altLang="ja-JP" dirty="0"/>
              <a:t>});</a:t>
            </a:r>
          </a:p>
        </p:txBody>
      </p:sp>
      <p:pic>
        <p:nvPicPr>
          <p:cNvPr id="4" name="図 3"/>
          <p:cNvPicPr>
            <a:picLocks noChangeAspect="1"/>
          </p:cNvPicPr>
          <p:nvPr/>
        </p:nvPicPr>
        <p:blipFill>
          <a:blip r:embed="rId2"/>
          <a:stretch>
            <a:fillRect/>
          </a:stretch>
        </p:blipFill>
        <p:spPr>
          <a:xfrm>
            <a:off x="5923250" y="2246254"/>
            <a:ext cx="2834031" cy="1112088"/>
          </a:xfrm>
          <a:prstGeom prst="rect">
            <a:avLst/>
          </a:prstGeom>
          <a:ln>
            <a:noFill/>
          </a:ln>
          <a:effectLst>
            <a:outerShdw blurRad="190500" algn="tl" rotWithShape="0">
              <a:srgbClr val="000000">
                <a:alpha val="70000"/>
              </a:srgbClr>
            </a:outerShdw>
          </a:effectLst>
        </p:spPr>
      </p:pic>
      <p:sp>
        <p:nvSpPr>
          <p:cNvPr id="13" name="テキスト ボックス 12"/>
          <p:cNvSpPr txBox="1"/>
          <p:nvPr/>
        </p:nvSpPr>
        <p:spPr>
          <a:xfrm>
            <a:off x="836507" y="1305098"/>
            <a:ext cx="1341428" cy="369332"/>
          </a:xfrm>
          <a:prstGeom prst="rect">
            <a:avLst/>
          </a:prstGeom>
          <a:noFill/>
        </p:spPr>
        <p:txBody>
          <a:bodyPr wrap="square" rtlCol="0">
            <a:spAutoFit/>
          </a:bodyPr>
          <a:lstStyle/>
          <a:p>
            <a:r>
              <a:rPr lang="en-US" altLang="ja-JP" dirty="0"/>
              <a:t>index.html</a:t>
            </a:r>
            <a:endParaRPr kumimoji="1" lang="ja-JP" altLang="en-US" dirty="0"/>
          </a:p>
        </p:txBody>
      </p:sp>
      <p:sp>
        <p:nvSpPr>
          <p:cNvPr id="14" name="テキスト ボックス 13"/>
          <p:cNvSpPr txBox="1"/>
          <p:nvPr/>
        </p:nvSpPr>
        <p:spPr>
          <a:xfrm>
            <a:off x="836506" y="3715490"/>
            <a:ext cx="1092047" cy="369332"/>
          </a:xfrm>
          <a:prstGeom prst="rect">
            <a:avLst/>
          </a:prstGeom>
          <a:noFill/>
        </p:spPr>
        <p:txBody>
          <a:bodyPr wrap="square" rtlCol="0">
            <a:spAutoFit/>
          </a:bodyPr>
          <a:lstStyle/>
          <a:p>
            <a:r>
              <a:rPr lang="en-US" altLang="ja-JP" dirty="0"/>
              <a:t>index.js</a:t>
            </a:r>
            <a:endParaRPr kumimoji="1" lang="ja-JP" altLang="en-US" dirty="0"/>
          </a:p>
        </p:txBody>
      </p:sp>
      <p:sp>
        <p:nvSpPr>
          <p:cNvPr id="15" name="テキスト ボックス 14"/>
          <p:cNvSpPr txBox="1"/>
          <p:nvPr/>
        </p:nvSpPr>
        <p:spPr>
          <a:xfrm>
            <a:off x="5923250" y="1746829"/>
            <a:ext cx="1159194" cy="369332"/>
          </a:xfrm>
          <a:prstGeom prst="rect">
            <a:avLst/>
          </a:prstGeom>
          <a:noFill/>
        </p:spPr>
        <p:txBody>
          <a:bodyPr wrap="square" rtlCol="0">
            <a:spAutoFit/>
          </a:bodyPr>
          <a:lstStyle/>
          <a:p>
            <a:r>
              <a:rPr lang="ja-JP" altLang="en-US" dirty="0"/>
              <a:t>出力結果</a:t>
            </a:r>
            <a:endParaRPr kumimoji="1" lang="ja-JP" altLang="en-US" dirty="0"/>
          </a:p>
        </p:txBody>
      </p:sp>
    </p:spTree>
    <p:extLst>
      <p:ext uri="{BB962C8B-B14F-4D97-AF65-F5344CB8AC3E}">
        <p14:creationId xmlns:p14="http://schemas.microsoft.com/office/powerpoint/2010/main" val="324770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1068032" y="1604356"/>
            <a:ext cx="7685270" cy="4422372"/>
          </a:xfrm>
        </p:spPr>
        <p:txBody>
          <a:bodyPr vert="horz" lIns="91440" tIns="45720" rIns="91440" bIns="45720" rtlCol="0" anchor="t">
            <a:normAutofit/>
          </a:bodyPr>
          <a:lstStyle/>
          <a:p>
            <a:pPr>
              <a:lnSpc>
                <a:spcPct val="150000"/>
              </a:lnSpc>
            </a:pPr>
            <a:r>
              <a:rPr lang="ja-JP" altLang="en-US" sz="2000" dirty="0" smtClean="0"/>
              <a:t>名前：　柳沢　俊彰</a:t>
            </a:r>
            <a:endParaRPr lang="en-US" altLang="ja-JP" sz="2000" dirty="0" smtClean="0"/>
          </a:p>
          <a:p>
            <a:pPr>
              <a:lnSpc>
                <a:spcPct val="150000"/>
              </a:lnSpc>
            </a:pPr>
            <a:r>
              <a:rPr lang="ja-JP" altLang="en-US" sz="2000" dirty="0" smtClean="0"/>
              <a:t>出身：　北海道札幌市</a:t>
            </a:r>
            <a:endParaRPr lang="en-US" altLang="ja-JP" sz="2000" dirty="0" smtClean="0"/>
          </a:p>
          <a:p>
            <a:pPr>
              <a:lnSpc>
                <a:spcPct val="150000"/>
              </a:lnSpc>
            </a:pPr>
            <a:r>
              <a:rPr lang="ja-JP" altLang="en-US" sz="2000" dirty="0" smtClean="0"/>
              <a:t>年齢：　</a:t>
            </a:r>
            <a:r>
              <a:rPr lang="en-US" altLang="ja-JP" sz="2000" dirty="0" smtClean="0"/>
              <a:t>26</a:t>
            </a:r>
            <a:r>
              <a:rPr lang="ja-JP" altLang="en-US" sz="2000" dirty="0" smtClean="0"/>
              <a:t>歳（</a:t>
            </a:r>
            <a:r>
              <a:rPr lang="en-US" altLang="ja-JP" sz="2000" dirty="0" smtClean="0"/>
              <a:t>3</a:t>
            </a:r>
            <a:r>
              <a:rPr lang="ja-JP" altLang="en-US" sz="2000" dirty="0" smtClean="0"/>
              <a:t>年目）</a:t>
            </a:r>
            <a:endParaRPr lang="en-US" altLang="ja-JP" sz="2000" dirty="0"/>
          </a:p>
          <a:p>
            <a:pPr>
              <a:lnSpc>
                <a:spcPct val="150000"/>
              </a:lnSpc>
            </a:pPr>
            <a:r>
              <a:rPr lang="ja-JP" altLang="en-US" sz="2000" dirty="0" smtClean="0"/>
              <a:t>趣味：　酒・ゲーム・ボルダリング・一人旅など</a:t>
            </a:r>
            <a:endParaRPr lang="en-US" altLang="ja-JP" sz="2000" dirty="0" smtClean="0"/>
          </a:p>
          <a:p>
            <a:pPr>
              <a:lnSpc>
                <a:spcPct val="150000"/>
              </a:lnSpc>
            </a:pPr>
            <a:r>
              <a:rPr lang="ja-JP" altLang="en-US" sz="2000" dirty="0"/>
              <a:t>座右</a:t>
            </a:r>
            <a:r>
              <a:rPr lang="ja-JP" altLang="en-US" sz="2000" dirty="0" smtClean="0"/>
              <a:t>の銘：　明日に</a:t>
            </a:r>
            <a:r>
              <a:rPr lang="ja-JP" altLang="en-US" sz="2000" dirty="0" err="1" smtClean="0"/>
              <a:t>ゃ</a:t>
            </a:r>
            <a:r>
              <a:rPr lang="ja-JP" altLang="en-US" sz="2000" dirty="0" smtClean="0"/>
              <a:t>明日の風が吹く</a:t>
            </a:r>
            <a:endParaRPr lang="en-US" altLang="ja-JP" sz="2000" dirty="0" smtClean="0"/>
          </a:p>
          <a:p>
            <a:pPr>
              <a:lnSpc>
                <a:spcPct val="150000"/>
              </a:lnSpc>
            </a:pPr>
            <a:r>
              <a:rPr lang="en-US" altLang="ja-JP" sz="2000" dirty="0" smtClean="0"/>
              <a:t>2016</a:t>
            </a:r>
            <a:r>
              <a:rPr lang="ja-JP" altLang="en-US" sz="2000" dirty="0" smtClean="0"/>
              <a:t>年</a:t>
            </a:r>
            <a:r>
              <a:rPr lang="en-US" altLang="ja-JP" sz="2000" dirty="0" smtClean="0"/>
              <a:t>4</a:t>
            </a:r>
            <a:r>
              <a:rPr lang="ja-JP" altLang="en-US" sz="2000" dirty="0" smtClean="0"/>
              <a:t>月に</a:t>
            </a:r>
            <a:r>
              <a:rPr lang="en-US" altLang="ja-JP" sz="2000" dirty="0" smtClean="0"/>
              <a:t>ASE</a:t>
            </a:r>
            <a:r>
              <a:rPr lang="ja-JP" altLang="en-US" sz="2000" dirty="0" smtClean="0"/>
              <a:t>入社、防災・医療・警察関係のシステム開発に従事、業務での使用言語は主に</a:t>
            </a:r>
            <a:r>
              <a:rPr lang="en-US" altLang="ja-JP" sz="2000" dirty="0" smtClean="0"/>
              <a:t>C#</a:t>
            </a:r>
            <a:r>
              <a:rPr lang="ja-JP" altLang="en-US" sz="2000" dirty="0" smtClean="0"/>
              <a:t>と</a:t>
            </a:r>
            <a:r>
              <a:rPr lang="en-US" altLang="ja-JP" sz="2000" dirty="0" smtClean="0"/>
              <a:t>JavaScript(React.js)</a:t>
            </a:r>
          </a:p>
        </p:txBody>
      </p:sp>
      <p:sp>
        <p:nvSpPr>
          <p:cNvPr id="5"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73331"/>
            <a:ext cx="8596668" cy="631767"/>
          </a:xfrm>
        </p:spPr>
        <p:txBody>
          <a:bodyPr>
            <a:normAutofit fontScale="90000"/>
          </a:bodyPr>
          <a:lstStyle/>
          <a:p>
            <a:r>
              <a:rPr lang="ja-JP" altLang="en-US" sz="4000" dirty="0" smtClean="0"/>
              <a:t>講師自己紹介</a:t>
            </a:r>
            <a:endParaRPr lang="ja-JP" altLang="en-US" sz="6000" dirty="0">
              <a:latin typeface="メイリオ"/>
              <a:ea typeface="メイリオ"/>
            </a:endParaRPr>
          </a:p>
        </p:txBody>
      </p:sp>
    </p:spTree>
    <p:extLst>
      <p:ext uri="{BB962C8B-B14F-4D97-AF65-F5344CB8AC3E}">
        <p14:creationId xmlns:p14="http://schemas.microsoft.com/office/powerpoint/2010/main" val="3224231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en-US" altLang="ja-JP" sz="27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400" dirty="0">
                <a:solidFill>
                  <a:srgbClr val="90C226"/>
                </a:solidFill>
                <a:latin typeface="Trebuchet MS"/>
                <a:ea typeface="メイリオ"/>
                <a:cs typeface="+mj-lt"/>
              </a:rPr>
              <a:t>React</a:t>
            </a:r>
            <a:r>
              <a:rPr lang="ja-JP" altLang="en-US" sz="4000" dirty="0">
                <a:latin typeface="メイリオ"/>
                <a:ea typeface="メイリオ"/>
              </a:rPr>
              <a:t>のアプローチ</a:t>
            </a:r>
          </a:p>
        </p:txBody>
      </p:sp>
      <p:sp>
        <p:nvSpPr>
          <p:cNvPr id="8" name="テキスト ボックス 7">
            <a:extLst>
              <a:ext uri="{FF2B5EF4-FFF2-40B4-BE49-F238E27FC236}">
                <a16:creationId xmlns:a16="http://schemas.microsoft.com/office/drawing/2014/main" id="{287B0B4B-4FBA-4638-85FF-A5C1E025FF2C}"/>
              </a:ext>
            </a:extLst>
          </p:cNvPr>
          <p:cNvSpPr txBox="1"/>
          <p:nvPr/>
        </p:nvSpPr>
        <p:spPr>
          <a:xfrm>
            <a:off x="918096" y="1808877"/>
            <a:ext cx="2325406" cy="646331"/>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&lt;body id=“root"&gt;</a:t>
            </a:r>
          </a:p>
          <a:p>
            <a:r>
              <a:rPr lang="en-US" altLang="ja-JP" dirty="0"/>
              <a:t>&lt;/body&gt;</a:t>
            </a:r>
          </a:p>
        </p:txBody>
      </p:sp>
      <p:sp>
        <p:nvSpPr>
          <p:cNvPr id="12" name="テキスト ボックス 11">
            <a:extLst>
              <a:ext uri="{FF2B5EF4-FFF2-40B4-BE49-F238E27FC236}">
                <a16:creationId xmlns:a16="http://schemas.microsoft.com/office/drawing/2014/main" id="{287B0B4B-4FBA-4638-85FF-A5C1E025FF2C}"/>
              </a:ext>
            </a:extLst>
          </p:cNvPr>
          <p:cNvSpPr txBox="1"/>
          <p:nvPr/>
        </p:nvSpPr>
        <p:spPr>
          <a:xfrm>
            <a:off x="5358633" y="1808877"/>
            <a:ext cx="6046429" cy="4247317"/>
          </a:xfrm>
          <a:prstGeom prst="rect">
            <a:avLst/>
          </a:prstGeom>
          <a:solidFill>
            <a:schemeClr val="accent5">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import React from 'react';</a:t>
            </a:r>
          </a:p>
          <a:p>
            <a:r>
              <a:rPr lang="en-US" altLang="ja-JP" dirty="0"/>
              <a:t/>
            </a:r>
            <a:br>
              <a:rPr lang="en-US" altLang="ja-JP" dirty="0"/>
            </a:br>
            <a:r>
              <a:rPr lang="en-US" altLang="ja-JP" dirty="0"/>
              <a:t>export default class </a:t>
            </a:r>
            <a:r>
              <a:rPr lang="en-US" altLang="ja-JP" dirty="0" err="1"/>
              <a:t>TopPage</a:t>
            </a:r>
            <a:r>
              <a:rPr lang="en-US" altLang="ja-JP" dirty="0"/>
              <a:t> extends </a:t>
            </a:r>
            <a:r>
              <a:rPr lang="en-US" altLang="ja-JP" dirty="0" err="1"/>
              <a:t>React.Component</a:t>
            </a:r>
            <a:r>
              <a:rPr lang="en-US" altLang="ja-JP" dirty="0"/>
              <a:t> {</a:t>
            </a:r>
          </a:p>
          <a:p>
            <a:r>
              <a:rPr lang="en-US" altLang="ja-JP" dirty="0"/>
              <a:t>  </a:t>
            </a:r>
            <a:r>
              <a:rPr lang="en-US" altLang="ja-JP" dirty="0" err="1"/>
              <a:t>getUserName</a:t>
            </a:r>
            <a:r>
              <a:rPr lang="en-US" altLang="ja-JP" dirty="0"/>
              <a:t> = () =&gt; ‘Tom‘;</a:t>
            </a:r>
          </a:p>
          <a:p>
            <a:r>
              <a:rPr lang="en-US" altLang="ja-JP" dirty="0"/>
              <a:t>  </a:t>
            </a:r>
            <a:r>
              <a:rPr lang="en-US" altLang="ja-JP" dirty="0" err="1"/>
              <a:t>getVisitorCount</a:t>
            </a:r>
            <a:r>
              <a:rPr lang="en-US" altLang="ja-JP" dirty="0"/>
              <a:t> = () =&gt; 12;</a:t>
            </a:r>
          </a:p>
          <a:p>
            <a:r>
              <a:rPr lang="en-US" altLang="ja-JP" dirty="0"/>
              <a:t>  render() {</a:t>
            </a:r>
          </a:p>
          <a:p>
            <a:r>
              <a:rPr lang="en-US" altLang="ja-JP" dirty="0"/>
              <a:t>    return (</a:t>
            </a:r>
          </a:p>
          <a:p>
            <a:r>
              <a:rPr lang="en-US" altLang="ja-JP" dirty="0"/>
              <a:t>      &lt;div&gt;</a:t>
            </a:r>
          </a:p>
          <a:p>
            <a:r>
              <a:rPr lang="en-US" altLang="ja-JP" dirty="0"/>
              <a:t>        &lt;p&gt;{`Hello ${</a:t>
            </a:r>
            <a:r>
              <a:rPr lang="en-US" altLang="ja-JP" dirty="0" err="1"/>
              <a:t>this.getUserName</a:t>
            </a:r>
            <a:r>
              <a:rPr lang="en-US" altLang="ja-JP" dirty="0"/>
              <a:t>()}`}&lt;/p&gt;</a:t>
            </a:r>
          </a:p>
          <a:p>
            <a:r>
              <a:rPr lang="en-US" altLang="ja-JP" dirty="0"/>
              <a:t>        &lt;p&gt;{`</a:t>
            </a:r>
            <a:r>
              <a:rPr lang="ja-JP" altLang="en-US" dirty="0"/>
              <a:t>あなたは</a:t>
            </a:r>
            <a:r>
              <a:rPr lang="en-US" altLang="ja-JP" dirty="0"/>
              <a:t>${</a:t>
            </a:r>
            <a:r>
              <a:rPr lang="en-US" altLang="ja-JP" dirty="0" err="1"/>
              <a:t>this.getVisitorCount</a:t>
            </a:r>
            <a:r>
              <a:rPr lang="en-US" altLang="ja-JP" dirty="0"/>
              <a:t>()}</a:t>
            </a:r>
            <a:r>
              <a:rPr lang="ja-JP" altLang="en-US" dirty="0"/>
              <a:t>番目の訪問者です</a:t>
            </a:r>
            <a:r>
              <a:rPr lang="en-US" altLang="ja-JP" dirty="0"/>
              <a:t>`}&lt;/p&gt;</a:t>
            </a:r>
          </a:p>
          <a:p>
            <a:r>
              <a:rPr lang="en-US" altLang="ja-JP" dirty="0"/>
              <a:t>      &lt;/div&gt;</a:t>
            </a:r>
          </a:p>
          <a:p>
            <a:r>
              <a:rPr lang="en-US" altLang="ja-JP" dirty="0"/>
              <a:t>    );</a:t>
            </a:r>
          </a:p>
          <a:p>
            <a:r>
              <a:rPr lang="en-US" altLang="ja-JP" dirty="0"/>
              <a:t>  }</a:t>
            </a:r>
          </a:p>
          <a:p>
            <a:r>
              <a:rPr lang="en-US" altLang="ja-JP" dirty="0"/>
              <a:t>}</a:t>
            </a:r>
          </a:p>
        </p:txBody>
      </p:sp>
      <p:sp>
        <p:nvSpPr>
          <p:cNvPr id="13" name="テキスト ボックス 12"/>
          <p:cNvSpPr txBox="1"/>
          <p:nvPr/>
        </p:nvSpPr>
        <p:spPr>
          <a:xfrm>
            <a:off x="918096" y="1373146"/>
            <a:ext cx="1359591" cy="369332"/>
          </a:xfrm>
          <a:prstGeom prst="rect">
            <a:avLst/>
          </a:prstGeom>
          <a:noFill/>
        </p:spPr>
        <p:txBody>
          <a:bodyPr wrap="square" rtlCol="0">
            <a:spAutoFit/>
          </a:bodyPr>
          <a:lstStyle/>
          <a:p>
            <a:r>
              <a:rPr lang="en-US" altLang="ja-JP" dirty="0"/>
              <a:t>index.html</a:t>
            </a:r>
            <a:endParaRPr kumimoji="1" lang="ja-JP" altLang="en-US" dirty="0"/>
          </a:p>
        </p:txBody>
      </p:sp>
      <p:sp>
        <p:nvSpPr>
          <p:cNvPr id="14" name="テキスト ボックス 13"/>
          <p:cNvSpPr txBox="1"/>
          <p:nvPr/>
        </p:nvSpPr>
        <p:spPr>
          <a:xfrm>
            <a:off x="5358633" y="1373146"/>
            <a:ext cx="1416240" cy="369332"/>
          </a:xfrm>
          <a:prstGeom prst="rect">
            <a:avLst/>
          </a:prstGeom>
          <a:noFill/>
        </p:spPr>
        <p:txBody>
          <a:bodyPr wrap="square" rtlCol="0">
            <a:spAutoFit/>
          </a:bodyPr>
          <a:lstStyle/>
          <a:p>
            <a:r>
              <a:rPr lang="en-US" altLang="ja-JP" dirty="0" err="1"/>
              <a:t>TopPage.jsx</a:t>
            </a:r>
            <a:endParaRPr kumimoji="1" lang="ja-JP" altLang="en-US" dirty="0"/>
          </a:p>
        </p:txBody>
      </p:sp>
      <p:sp>
        <p:nvSpPr>
          <p:cNvPr id="16" name="テキスト ボックス 15">
            <a:extLst>
              <a:ext uri="{FF2B5EF4-FFF2-40B4-BE49-F238E27FC236}">
                <a16:creationId xmlns:a16="http://schemas.microsoft.com/office/drawing/2014/main" id="{287B0B4B-4FBA-4638-85FF-A5C1E025FF2C}"/>
              </a:ext>
            </a:extLst>
          </p:cNvPr>
          <p:cNvSpPr txBox="1"/>
          <p:nvPr/>
        </p:nvSpPr>
        <p:spPr>
          <a:xfrm>
            <a:off x="918095" y="3353427"/>
            <a:ext cx="4027670" cy="2308324"/>
          </a:xfrm>
          <a:prstGeom prst="rect">
            <a:avLst/>
          </a:prstGeom>
          <a:solidFill>
            <a:schemeClr val="tx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import React from 'react';</a:t>
            </a:r>
          </a:p>
          <a:p>
            <a:r>
              <a:rPr lang="en-US" altLang="ja-JP" dirty="0"/>
              <a:t>import </a:t>
            </a:r>
            <a:r>
              <a:rPr lang="en-US" altLang="ja-JP" dirty="0" err="1"/>
              <a:t>ReactDOM</a:t>
            </a:r>
            <a:r>
              <a:rPr lang="en-US" altLang="ja-JP" dirty="0"/>
              <a:t> from 'react-</a:t>
            </a:r>
            <a:r>
              <a:rPr lang="en-US" altLang="ja-JP" dirty="0" err="1"/>
              <a:t>dom</a:t>
            </a:r>
            <a:r>
              <a:rPr lang="en-US" altLang="ja-JP" dirty="0"/>
              <a:t>';</a:t>
            </a:r>
          </a:p>
          <a:p>
            <a:r>
              <a:rPr lang="en-US" altLang="ja-JP" dirty="0"/>
              <a:t>import </a:t>
            </a:r>
            <a:r>
              <a:rPr lang="en-US" altLang="ja-JP" dirty="0" err="1"/>
              <a:t>TopPage</a:t>
            </a:r>
            <a:r>
              <a:rPr lang="en-US" altLang="ja-JP" dirty="0"/>
              <a:t> from './</a:t>
            </a:r>
            <a:r>
              <a:rPr lang="en-US" altLang="ja-JP" dirty="0" err="1"/>
              <a:t>TopPage</a:t>
            </a:r>
            <a:r>
              <a:rPr lang="en-US" altLang="ja-JP" dirty="0"/>
              <a:t>';</a:t>
            </a:r>
          </a:p>
          <a:p>
            <a:endParaRPr lang="en-US" altLang="ja-JP" dirty="0"/>
          </a:p>
          <a:p>
            <a:r>
              <a:rPr lang="en-US" altLang="ja-JP" dirty="0" err="1"/>
              <a:t>ReactDOM.render</a:t>
            </a:r>
            <a:r>
              <a:rPr lang="en-US" altLang="ja-JP" dirty="0"/>
              <a:t>(</a:t>
            </a:r>
          </a:p>
          <a:p>
            <a:r>
              <a:rPr lang="en-US" altLang="ja-JP" dirty="0"/>
              <a:t>  &lt;</a:t>
            </a:r>
            <a:r>
              <a:rPr lang="en-US" altLang="ja-JP" dirty="0" err="1"/>
              <a:t>TopPage</a:t>
            </a:r>
            <a:r>
              <a:rPr lang="en-US" altLang="ja-JP" dirty="0"/>
              <a:t> /&gt;,</a:t>
            </a:r>
          </a:p>
          <a:p>
            <a:r>
              <a:rPr lang="en-US" altLang="ja-JP" dirty="0"/>
              <a:t>  </a:t>
            </a:r>
            <a:r>
              <a:rPr lang="en-US" altLang="ja-JP" dirty="0" err="1"/>
              <a:t>document.getElementById</a:t>
            </a:r>
            <a:r>
              <a:rPr lang="en-US" altLang="ja-JP" dirty="0"/>
              <a:t>('root')</a:t>
            </a:r>
          </a:p>
          <a:p>
            <a:r>
              <a:rPr lang="en-US" altLang="ja-JP" dirty="0"/>
              <a:t>)</a:t>
            </a:r>
          </a:p>
        </p:txBody>
      </p:sp>
      <p:sp>
        <p:nvSpPr>
          <p:cNvPr id="17" name="テキスト ボックス 16"/>
          <p:cNvSpPr txBox="1"/>
          <p:nvPr/>
        </p:nvSpPr>
        <p:spPr>
          <a:xfrm>
            <a:off x="918095" y="2896671"/>
            <a:ext cx="1244293" cy="369332"/>
          </a:xfrm>
          <a:prstGeom prst="rect">
            <a:avLst/>
          </a:prstGeom>
          <a:noFill/>
        </p:spPr>
        <p:txBody>
          <a:bodyPr wrap="square" rtlCol="0">
            <a:spAutoFit/>
          </a:bodyPr>
          <a:lstStyle/>
          <a:p>
            <a:r>
              <a:rPr lang="en-US" altLang="ja-JP" dirty="0"/>
              <a:t>index.js</a:t>
            </a:r>
            <a:endParaRPr kumimoji="1" lang="ja-JP" altLang="en-US" dirty="0"/>
          </a:p>
        </p:txBody>
      </p:sp>
    </p:spTree>
    <p:extLst>
      <p:ext uri="{BB962C8B-B14F-4D97-AF65-F5344CB8AC3E}">
        <p14:creationId xmlns:p14="http://schemas.microsoft.com/office/powerpoint/2010/main" val="2771004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rPr>
              <a:t>Reactの概要</a:t>
            </a:r>
            <a:r>
              <a:rPr lang="en-US" altLang="ja-JP" sz="2000" dirty="0">
                <a:solidFill>
                  <a:srgbClr val="90C226"/>
                </a:solidFill>
                <a:ea typeface="メイリオ"/>
                <a:cs typeface="+mj-lt"/>
              </a:rPr>
              <a:t/>
            </a:r>
            <a:br>
              <a:rPr lang="en-US" altLang="ja-JP" sz="2000" dirty="0">
                <a:solidFill>
                  <a:srgbClr val="90C226"/>
                </a:solidFill>
                <a:ea typeface="メイリオ"/>
                <a:cs typeface="+mj-lt"/>
              </a:rPr>
            </a:br>
            <a:r>
              <a:rPr lang="en-US" altLang="ja-JP" sz="4000" dirty="0">
                <a:solidFill>
                  <a:srgbClr val="90C226"/>
                </a:solidFill>
                <a:ea typeface="メイリオ"/>
                <a:cs typeface="+mj-lt"/>
              </a:rPr>
              <a:t>React</a:t>
            </a:r>
            <a:r>
              <a:rPr lang="ja-JP" altLang="en-US" dirty="0">
                <a:latin typeface="メイリオ"/>
                <a:ea typeface="メイリオ"/>
              </a:rPr>
              <a:t>のアプローチ</a:t>
            </a:r>
            <a:endParaRPr lang="ja-JP" altLang="en-US" sz="4000" dirty="0">
              <a:latin typeface="メイリオ"/>
              <a:ea typeface="メイリオ"/>
            </a:endParaRP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fontScale="92500" lnSpcReduction="10000"/>
          </a:bodyPr>
          <a:lstStyle/>
          <a:p>
            <a:pPr marL="0" indent="0">
              <a:buNone/>
            </a:pPr>
            <a:r>
              <a:rPr lang="en-US" altLang="ja-JP" sz="2000" dirty="0"/>
              <a:t>React</a:t>
            </a:r>
            <a:r>
              <a:rPr lang="ja-JP" altLang="en-US" sz="2000" dirty="0"/>
              <a:t>のアプローチによるメリット・デメリット</a:t>
            </a:r>
            <a:endParaRPr lang="en-US" altLang="ja-JP" sz="2000" dirty="0"/>
          </a:p>
          <a:p>
            <a:r>
              <a:rPr lang="ja-JP" altLang="en-US" sz="2000" dirty="0"/>
              <a:t>メリット</a:t>
            </a:r>
            <a:endParaRPr lang="en-US" altLang="ja-JP" sz="2000" dirty="0"/>
          </a:p>
          <a:p>
            <a:pPr>
              <a:buFont typeface="Wingdings" panose="05000000000000000000" pitchFamily="2" charset="2"/>
              <a:buChar char="p"/>
            </a:pPr>
            <a:r>
              <a:rPr lang="ja-JP" altLang="en-US" sz="2000" dirty="0"/>
              <a:t>トップページのことは</a:t>
            </a:r>
            <a:r>
              <a:rPr lang="en-US" altLang="ja-JP" sz="2000" dirty="0" err="1"/>
              <a:t>TopPage.jsx</a:t>
            </a:r>
            <a:r>
              <a:rPr lang="ja-JP" altLang="en-US" sz="2000" dirty="0"/>
              <a:t>に聞けば良い、他のファイルを漁る必要がない（勿論最終的には表示に関するロジック以外は分離する→</a:t>
            </a:r>
            <a:r>
              <a:rPr lang="en-US" altLang="ja-JP" sz="2000" dirty="0"/>
              <a:t>Flux</a:t>
            </a:r>
            <a:r>
              <a:rPr lang="ja-JP" altLang="en-US" sz="2000" dirty="0"/>
              <a:t>パターン）</a:t>
            </a:r>
            <a:endParaRPr lang="en-US" altLang="ja-JP" sz="2000" dirty="0"/>
          </a:p>
          <a:p>
            <a:pPr>
              <a:buFont typeface="Wingdings" panose="05000000000000000000" pitchFamily="2" charset="2"/>
              <a:buChar char="p"/>
            </a:pPr>
            <a:r>
              <a:rPr lang="en-US" altLang="ja-JP" sz="2000" dirty="0" err="1"/>
              <a:t>React.Component</a:t>
            </a:r>
            <a:r>
              <a:rPr lang="ja-JP" altLang="en-US" sz="2000" dirty="0"/>
              <a:t>を継承することで、</a:t>
            </a:r>
            <a:r>
              <a:rPr lang="en-US" altLang="ja-JP" sz="2000" dirty="0"/>
              <a:t>state</a:t>
            </a:r>
            <a:r>
              <a:rPr lang="ja-JP" altLang="en-US" sz="2000" dirty="0"/>
              <a:t>と呼ばれる状態の変化に応じて自動で</a:t>
            </a:r>
            <a:r>
              <a:rPr lang="en-US" altLang="ja-JP" sz="2000" dirty="0"/>
              <a:t>View</a:t>
            </a:r>
            <a:r>
              <a:rPr lang="ja-JP" altLang="en-US" sz="2000" dirty="0"/>
              <a:t>が再描画されるようになる。</a:t>
            </a:r>
            <a:endParaRPr lang="en-US" altLang="ja-JP" sz="2000" dirty="0"/>
          </a:p>
          <a:p>
            <a:pPr marL="0" indent="0">
              <a:buNone/>
            </a:pPr>
            <a:r>
              <a:rPr lang="ja-JP" altLang="en-US" sz="2000" dirty="0"/>
              <a:t>　 →コンポーネントのライフサイクル</a:t>
            </a:r>
            <a:endParaRPr lang="en-US" altLang="ja-JP" sz="2000" dirty="0"/>
          </a:p>
          <a:p>
            <a:endParaRPr lang="en-US" altLang="ja-JP" sz="2000" dirty="0"/>
          </a:p>
          <a:p>
            <a:r>
              <a:rPr lang="ja-JP" altLang="en-US" sz="2000" dirty="0"/>
              <a:t>デメリット</a:t>
            </a:r>
            <a:endParaRPr lang="en-US" altLang="ja-JP" sz="2000" dirty="0"/>
          </a:p>
          <a:p>
            <a:pPr>
              <a:buFont typeface="Wingdings" panose="05000000000000000000" pitchFamily="2" charset="2"/>
              <a:buChar char="p"/>
            </a:pPr>
            <a:r>
              <a:rPr lang="en-US" altLang="ja-JP" sz="2000" dirty="0"/>
              <a:t>jQuery</a:t>
            </a:r>
            <a:r>
              <a:rPr lang="ja-JP" altLang="en-US" sz="2000" dirty="0"/>
              <a:t>などと比較して導入も学習も難易度が高い</a:t>
            </a:r>
            <a:r>
              <a:rPr lang="en-US" altLang="ja-JP" sz="2000" dirty="0">
                <a:latin typeface="+mn-ea"/>
              </a:rPr>
              <a:t>&amp;</a:t>
            </a:r>
            <a:r>
              <a:rPr lang="ja-JP" altLang="en-US" sz="2000" dirty="0"/>
              <a:t>面倒くさい</a:t>
            </a:r>
            <a:endParaRPr lang="en-US" altLang="ja-JP" sz="2000" dirty="0"/>
          </a:p>
          <a:p>
            <a:pPr>
              <a:buFont typeface="Wingdings" panose="05000000000000000000" pitchFamily="2" charset="2"/>
              <a:buChar char="p"/>
            </a:pPr>
            <a:r>
              <a:rPr lang="en-US" altLang="ja-JP" sz="2000" dirty="0"/>
              <a:t>state</a:t>
            </a:r>
            <a:r>
              <a:rPr lang="ja-JP" altLang="en-US" sz="2000" dirty="0"/>
              <a:t>が変わると</a:t>
            </a:r>
            <a:r>
              <a:rPr lang="en-US" altLang="ja-JP" sz="2000" dirty="0"/>
              <a:t>render()</a:t>
            </a:r>
            <a:r>
              <a:rPr lang="ja-JP" altLang="en-US" sz="2000" dirty="0"/>
              <a:t>が自動で走るので、何も知らずに作ると性能問題が起こりやすい</a:t>
            </a:r>
            <a:endParaRPr lang="en-US" altLang="ja-JP" sz="2000" dirty="0"/>
          </a:p>
          <a:p>
            <a:pPr marL="0" indent="0">
              <a:buNone/>
            </a:pPr>
            <a:r>
              <a:rPr lang="ja-JP" altLang="en-US" sz="2000" dirty="0"/>
              <a:t>　→ </a:t>
            </a:r>
            <a:r>
              <a:rPr lang="en-US" altLang="ja-JP" sz="2000" dirty="0">
                <a:hlinkClick r:id="rId2"/>
              </a:rPr>
              <a:t>https://qiita.com/muraikenta/items/21eb5b2e0d1c7c95e3b8</a:t>
            </a:r>
            <a:r>
              <a:rPr lang="ja-JP" altLang="en-US" sz="2000" dirty="0"/>
              <a:t> </a:t>
            </a:r>
            <a:endParaRPr lang="en-US" altLang="ja-JP" sz="2000" dirty="0"/>
          </a:p>
        </p:txBody>
      </p:sp>
    </p:spTree>
    <p:extLst>
      <p:ext uri="{BB962C8B-B14F-4D97-AF65-F5344CB8AC3E}">
        <p14:creationId xmlns:p14="http://schemas.microsoft.com/office/powerpoint/2010/main" val="2296528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休憩</a:t>
            </a:r>
          </a:p>
        </p:txBody>
      </p:sp>
      <p:sp>
        <p:nvSpPr>
          <p:cNvPr id="3" name="テキスト ボックス 2"/>
          <p:cNvSpPr txBox="1"/>
          <p:nvPr/>
        </p:nvSpPr>
        <p:spPr>
          <a:xfrm>
            <a:off x="2564323" y="4007801"/>
            <a:ext cx="6122477" cy="707886"/>
          </a:xfrm>
          <a:prstGeom prst="rect">
            <a:avLst/>
          </a:prstGeom>
          <a:noFill/>
        </p:spPr>
        <p:txBody>
          <a:bodyPr wrap="square" rtlCol="0">
            <a:spAutoFit/>
          </a:bodyPr>
          <a:lstStyle/>
          <a:p>
            <a:r>
              <a:rPr lang="ja-JP" altLang="en-US" sz="2000" dirty="0"/>
              <a:t>時間が余ったらアドリブで</a:t>
            </a:r>
            <a:r>
              <a:rPr lang="en-US" altLang="ja-JP" sz="2000" dirty="0"/>
              <a:t>React</a:t>
            </a:r>
            <a:r>
              <a:rPr lang="ja-JP" altLang="en-US" sz="2000" dirty="0"/>
              <a:t>の練習もするかも</a:t>
            </a:r>
            <a:endParaRPr lang="en-US" altLang="ja-JP" sz="2000" dirty="0"/>
          </a:p>
          <a:p>
            <a:r>
              <a:rPr lang="en-US" altLang="ja-JP" sz="2000" dirty="0">
                <a:hlinkClick r:id="rId2"/>
              </a:rPr>
              <a:t>https://stackblitz.com/edit/react-qjpfms</a:t>
            </a:r>
            <a:endParaRPr lang="en-US" altLang="ja-JP" sz="2000" dirty="0"/>
          </a:p>
        </p:txBody>
      </p:sp>
    </p:spTree>
    <p:extLst>
      <p:ext uri="{BB962C8B-B14F-4D97-AF65-F5344CB8AC3E}">
        <p14:creationId xmlns:p14="http://schemas.microsoft.com/office/powerpoint/2010/main" val="2748030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目次（後半）</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450242"/>
            <a:ext cx="8596668" cy="4736264"/>
          </a:xfrm>
        </p:spPr>
        <p:txBody>
          <a:bodyPr vert="horz" lIns="91440" tIns="45720" rIns="91440" bIns="45720" rtlCol="0" anchor="t">
            <a:normAutofit/>
          </a:bodyPr>
          <a:lstStyle/>
          <a:p>
            <a:pPr>
              <a:lnSpc>
                <a:spcPct val="150000"/>
              </a:lnSpc>
            </a:pPr>
            <a:r>
              <a:rPr lang="ja-JP" altLang="en-US" sz="2000" dirty="0"/>
              <a:t>開発環境の紹介</a:t>
            </a:r>
            <a:endParaRPr kumimoji="1" lang="en-US" altLang="ja-JP" sz="2000" dirty="0"/>
          </a:p>
          <a:p>
            <a:pPr>
              <a:lnSpc>
                <a:spcPct val="150000"/>
              </a:lnSpc>
            </a:pPr>
            <a:r>
              <a:rPr lang="ja-JP" altLang="en-US" sz="2000" dirty="0">
                <a:latin typeface="メイリオ"/>
                <a:ea typeface="メイリオ"/>
              </a:rPr>
              <a:t>事前準備</a:t>
            </a:r>
            <a:endParaRPr lang="en-US" altLang="ja-JP" sz="2000" dirty="0">
              <a:latin typeface="Trebuchet MS"/>
            </a:endParaRPr>
          </a:p>
          <a:p>
            <a:pPr>
              <a:lnSpc>
                <a:spcPct val="150000"/>
              </a:lnSpc>
            </a:pPr>
            <a:r>
              <a:rPr lang="ja-JP" altLang="en-US" sz="2000" dirty="0"/>
              <a:t>動作確認</a:t>
            </a:r>
            <a:endParaRPr lang="en-US" altLang="ja-JP" sz="2000" dirty="0"/>
          </a:p>
          <a:p>
            <a:pPr>
              <a:lnSpc>
                <a:spcPct val="150000"/>
              </a:lnSpc>
            </a:pPr>
            <a:r>
              <a:rPr lang="en-US" altLang="ja-JP" sz="2000" dirty="0"/>
              <a:t>TODO</a:t>
            </a:r>
            <a:r>
              <a:rPr lang="ja-JP" altLang="en-US" sz="2000" dirty="0"/>
              <a:t>管理用の付箋アプリを作</a:t>
            </a:r>
            <a:r>
              <a:rPr lang="ja-JP" altLang="en-US" sz="2000" dirty="0">
                <a:latin typeface="メイリオ"/>
                <a:ea typeface="メイリオ"/>
              </a:rPr>
              <a:t>る</a:t>
            </a:r>
            <a:endParaRPr lang="en-US" altLang="ja-JP" sz="2000" dirty="0"/>
          </a:p>
          <a:p>
            <a:pPr>
              <a:lnSpc>
                <a:spcPct val="150000"/>
              </a:lnSpc>
            </a:pPr>
            <a:r>
              <a:rPr lang="ja-JP" altLang="en-US" sz="2000" dirty="0"/>
              <a:t>ビルド方法の紹介</a:t>
            </a:r>
            <a:endParaRPr lang="en-US" altLang="ja-JP" sz="2000" dirty="0"/>
          </a:p>
          <a:p>
            <a:pPr>
              <a:lnSpc>
                <a:spcPct val="150000"/>
              </a:lnSpc>
            </a:pPr>
            <a:r>
              <a:rPr lang="ja-JP" altLang="en-US" sz="2000" dirty="0"/>
              <a:t>一日目の</a:t>
            </a:r>
            <a:r>
              <a:rPr lang="ja-JP" altLang="en-US" sz="2000" dirty="0" smtClean="0"/>
              <a:t>まとめと次回予告</a:t>
            </a:r>
            <a:endParaRPr lang="en-US" altLang="ja-JP" sz="2000" dirty="0" smtClean="0"/>
          </a:p>
          <a:p>
            <a:pPr>
              <a:lnSpc>
                <a:spcPct val="150000"/>
              </a:lnSpc>
            </a:pPr>
            <a:endParaRPr lang="en-US" altLang="ja-JP" sz="2000" dirty="0"/>
          </a:p>
          <a:p>
            <a:pPr marL="0" indent="0">
              <a:lnSpc>
                <a:spcPct val="150000"/>
              </a:lnSpc>
              <a:buNone/>
            </a:pPr>
            <a:r>
              <a:rPr lang="ja-JP" altLang="en-US" sz="2000" dirty="0" smtClean="0">
                <a:latin typeface="メイリオ"/>
                <a:ea typeface="メイリオ"/>
              </a:rPr>
              <a:t>　　　　　　　　　　　　　　　　　　　　　　</a:t>
            </a:r>
            <a:r>
              <a:rPr lang="en-US" altLang="ja-JP" sz="2000" dirty="0" smtClean="0">
                <a:latin typeface="メイリオ"/>
                <a:ea typeface="メイリオ"/>
              </a:rPr>
              <a:t>13</a:t>
            </a:r>
            <a:r>
              <a:rPr lang="ja-JP" altLang="en-US" sz="2000" dirty="0">
                <a:latin typeface="メイリオ"/>
                <a:ea typeface="メイリオ"/>
              </a:rPr>
              <a:t>：</a:t>
            </a:r>
            <a:r>
              <a:rPr lang="en-US" altLang="ja-JP" sz="2000" dirty="0">
                <a:latin typeface="メイリオ"/>
                <a:ea typeface="メイリオ"/>
              </a:rPr>
              <a:t>00 </a:t>
            </a:r>
            <a:r>
              <a:rPr lang="ja-JP" altLang="en-US" sz="2000" dirty="0">
                <a:latin typeface="メイリオ"/>
                <a:ea typeface="メイリオ"/>
              </a:rPr>
              <a:t>～ </a:t>
            </a:r>
            <a:r>
              <a:rPr lang="en-US" altLang="ja-JP" sz="2000" dirty="0">
                <a:latin typeface="メイリオ"/>
                <a:ea typeface="メイリオ"/>
              </a:rPr>
              <a:t>17:00</a:t>
            </a:r>
            <a:r>
              <a:rPr lang="ja-JP" altLang="en-US" sz="2000" dirty="0">
                <a:latin typeface="メイリオ"/>
                <a:ea typeface="メイリオ"/>
              </a:rPr>
              <a:t>を予定</a:t>
            </a:r>
            <a:endParaRPr lang="en-US" altLang="ja-JP" sz="2000" dirty="0"/>
          </a:p>
          <a:p>
            <a:pPr>
              <a:lnSpc>
                <a:spcPct val="150000"/>
              </a:lnSpc>
            </a:pPr>
            <a:endParaRPr lang="en-US" altLang="ja-JP" sz="2000" dirty="0"/>
          </a:p>
        </p:txBody>
      </p:sp>
    </p:spTree>
    <p:extLst>
      <p:ext uri="{BB962C8B-B14F-4D97-AF65-F5344CB8AC3E}">
        <p14:creationId xmlns:p14="http://schemas.microsoft.com/office/powerpoint/2010/main" val="3682263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latin typeface="メイリオ"/>
                <a:ea typeface="メイリオ"/>
              </a:rPr>
              <a:t>開発環境の紹介</a:t>
            </a:r>
            <a:endParaRPr lang="ja-JP" altLang="en-US" sz="4800" dirty="0">
              <a:latin typeface="メイリオ"/>
              <a:ea typeface="メイリオ"/>
            </a:endParaRPr>
          </a:p>
        </p:txBody>
      </p:sp>
    </p:spTree>
    <p:extLst>
      <p:ext uri="{BB962C8B-B14F-4D97-AF65-F5344CB8AC3E}">
        <p14:creationId xmlns:p14="http://schemas.microsoft.com/office/powerpoint/2010/main" val="2171059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expo.io とは</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3" y="1388225"/>
            <a:ext cx="8840739" cy="4653137"/>
          </a:xfrm>
        </p:spPr>
        <p:txBody>
          <a:bodyPr vert="horz" lIns="91440" tIns="45720" rIns="91440" bIns="45720" rtlCol="0" anchor="t">
            <a:normAutofit/>
          </a:bodyPr>
          <a:lstStyle/>
          <a:p>
            <a:pPr marL="0" indent="0">
              <a:lnSpc>
                <a:spcPct val="150000"/>
              </a:lnSpc>
              <a:buNone/>
            </a:pPr>
            <a:r>
              <a:rPr lang="en-US" sz="2000" dirty="0">
                <a:hlinkClick r:id="rId2"/>
              </a:rPr>
              <a:t>https://expo.io/</a:t>
            </a:r>
            <a:endParaRPr lang="ja-JP" altLang="en-US" dirty="0"/>
          </a:p>
          <a:p>
            <a:pPr>
              <a:buNone/>
            </a:pPr>
            <a:r>
              <a:rPr lang="en-US" sz="2000" dirty="0">
                <a:latin typeface="+mn-ea"/>
              </a:rPr>
              <a:t>React Native</a:t>
            </a:r>
            <a:r>
              <a:rPr lang="ja-JP" altLang="en-US" sz="2000" dirty="0" err="1">
                <a:latin typeface="+mn-ea"/>
              </a:rPr>
              <a:t>での</a:t>
            </a:r>
            <a:r>
              <a:rPr lang="ja-JP" altLang="en-US" sz="2000" dirty="0">
                <a:latin typeface="+mn-ea"/>
              </a:rPr>
              <a:t>開発を支援するサービス</a:t>
            </a:r>
            <a:endParaRPr lang="en-US" dirty="0">
              <a:latin typeface="+mn-ea"/>
            </a:endParaRPr>
          </a:p>
          <a:p>
            <a:pPr marL="0" indent="0">
              <a:lnSpc>
                <a:spcPct val="150000"/>
              </a:lnSpc>
              <a:buNone/>
            </a:pPr>
            <a:endParaRPr lang="en-US" sz="2000" dirty="0">
              <a:latin typeface="+mn-ea"/>
            </a:endParaRPr>
          </a:p>
          <a:p>
            <a:pPr>
              <a:lnSpc>
                <a:spcPct val="150000"/>
              </a:lnSpc>
            </a:pPr>
            <a:r>
              <a:rPr lang="en-US" sz="2000" dirty="0" err="1">
                <a:latin typeface="+mn-ea"/>
              </a:rPr>
              <a:t>ネットワークを通して実機の動作確認ができる</a:t>
            </a:r>
            <a:r>
              <a:rPr lang="en-US" sz="2000" dirty="0">
                <a:latin typeface="+mn-ea"/>
              </a:rPr>
              <a:t>(</a:t>
            </a:r>
            <a:r>
              <a:rPr lang="en-US" sz="2000" dirty="0" err="1">
                <a:latin typeface="+mn-ea"/>
              </a:rPr>
              <a:t>ケーブルでの接続が不要</a:t>
            </a:r>
            <a:r>
              <a:rPr lang="en-US" sz="2000" dirty="0">
                <a:latin typeface="+mn-ea"/>
              </a:rPr>
              <a:t>)</a:t>
            </a:r>
            <a:endParaRPr lang="en-US" altLang="ja-JP" sz="2000" dirty="0">
              <a:latin typeface="+mn-ea"/>
            </a:endParaRPr>
          </a:p>
          <a:p>
            <a:pPr>
              <a:lnSpc>
                <a:spcPct val="150000"/>
              </a:lnSpc>
            </a:pPr>
            <a:r>
              <a:rPr lang="en-US" sz="2000" dirty="0" err="1">
                <a:latin typeface="+mn-ea"/>
              </a:rPr>
              <a:t>コードの変更がリアルタイムに反映される</a:t>
            </a:r>
            <a:endParaRPr lang="en-US" altLang="ja-JP" sz="2000" dirty="0" err="1">
              <a:latin typeface="+mn-ea"/>
            </a:endParaRPr>
          </a:p>
          <a:p>
            <a:pPr>
              <a:lnSpc>
                <a:spcPct val="150000"/>
              </a:lnSpc>
            </a:pPr>
            <a:r>
              <a:rPr lang="en-US" sz="2000" dirty="0" err="1">
                <a:latin typeface="+mn-ea"/>
              </a:rPr>
              <a:t>開発版アプリの配布がすぐにできる</a:t>
            </a:r>
            <a:endParaRPr lang="en-US" altLang="ja-JP" sz="2000" dirty="0" err="1">
              <a:latin typeface="+mn-ea"/>
            </a:endParaRPr>
          </a:p>
          <a:p>
            <a:pPr>
              <a:lnSpc>
                <a:spcPct val="150000"/>
              </a:lnSpc>
            </a:pPr>
            <a:endParaRPr lang="en-US" altLang="ja-JP" sz="2000" dirty="0"/>
          </a:p>
        </p:txBody>
      </p:sp>
    </p:spTree>
    <p:extLst>
      <p:ext uri="{BB962C8B-B14F-4D97-AF65-F5344CB8AC3E}">
        <p14:creationId xmlns:p14="http://schemas.microsoft.com/office/powerpoint/2010/main" val="204252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 とは</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sz="2000" dirty="0">
                <a:hlinkClick r:id="rId2"/>
              </a:rPr>
              <a:t>https://snack.expo.io/</a:t>
            </a:r>
            <a:endParaRPr lang="en-US" sz="2000" dirty="0"/>
          </a:p>
          <a:p>
            <a:pPr marL="0" indent="0">
              <a:lnSpc>
                <a:spcPct val="150000"/>
              </a:lnSpc>
              <a:buNone/>
            </a:pPr>
            <a:r>
              <a:rPr lang="en-US" sz="2000" dirty="0"/>
              <a:t>React Native</a:t>
            </a:r>
            <a:r>
              <a:rPr lang="ja-JP" altLang="en-US" sz="2000" dirty="0">
                <a:latin typeface="Trebuchet MS"/>
              </a:rPr>
              <a:t>の</a:t>
            </a:r>
            <a:r>
              <a:rPr lang="en-US" sz="2000" err="1">
                <a:latin typeface="Trebuchet MS"/>
                <a:ea typeface="メイリオ"/>
              </a:rPr>
              <a:t>webIDE</a:t>
            </a:r>
            <a:endParaRPr lang="ja-JP" altLang="en-US" sz="2000">
              <a:latin typeface="メイリオ"/>
              <a:ea typeface="メイリオ"/>
            </a:endParaRPr>
          </a:p>
          <a:p>
            <a:pPr marL="0" indent="0">
              <a:lnSpc>
                <a:spcPct val="150000"/>
              </a:lnSpc>
              <a:buNone/>
            </a:pPr>
            <a:endParaRPr lang="en-US" sz="2000" dirty="0"/>
          </a:p>
          <a:p>
            <a:pPr>
              <a:lnSpc>
                <a:spcPct val="150000"/>
              </a:lnSpc>
            </a:pPr>
            <a:r>
              <a:rPr lang="en-US" altLang="ja-JP" sz="2000">
                <a:latin typeface="メイリオ"/>
                <a:ea typeface="メイリオ"/>
              </a:rPr>
              <a:t>ビルド以外のすべてがWeb上で完結しているので環境構築が不要</a:t>
            </a:r>
            <a:endParaRPr lang="en-US" altLang="ja-JP" sz="2000" dirty="0">
              <a:latin typeface="メイリオ"/>
              <a:ea typeface="メイリオ"/>
            </a:endParaRPr>
          </a:p>
          <a:p>
            <a:pPr>
              <a:lnSpc>
                <a:spcPct val="150000"/>
              </a:lnSpc>
            </a:pPr>
            <a:r>
              <a:rPr lang="en-US" altLang="ja-JP" sz="2000">
                <a:latin typeface="メイリオ"/>
                <a:ea typeface="メイリオ"/>
              </a:rPr>
              <a:t>動作確認用のサーバーも用意されているので、開発マシンと動作確認用のスマホが同じネットワークにある必要がない</a:t>
            </a:r>
          </a:p>
          <a:p>
            <a:pPr>
              <a:lnSpc>
                <a:spcPct val="150000"/>
              </a:lnSpc>
            </a:pPr>
            <a:r>
              <a:rPr lang="en-US" altLang="ja-JP" sz="2000">
                <a:latin typeface="メイリオ"/>
                <a:ea typeface="メイリオ"/>
              </a:rPr>
              <a:t>モック作りやハンズオンなどに最適</a:t>
            </a:r>
            <a:endParaRPr lang="en-US" altLang="ja-JP" sz="2000" dirty="0">
              <a:latin typeface="メイリオ"/>
              <a:ea typeface="メイリオ"/>
            </a:endParaRPr>
          </a:p>
        </p:txBody>
      </p:sp>
    </p:spTree>
    <p:extLst>
      <p:ext uri="{BB962C8B-B14F-4D97-AF65-F5344CB8AC3E}">
        <p14:creationId xmlns:p14="http://schemas.microsoft.com/office/powerpoint/2010/main" val="2563681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snack（画面）</a:t>
            </a:r>
          </a:p>
        </p:txBody>
      </p:sp>
      <p:pic>
        <p:nvPicPr>
          <p:cNvPr id="6" name="図 6" descr="スクリーンショット が含まれている画像&#10;&#10;非常に高い精度で生成された説明">
            <a:extLst>
              <a:ext uri="{FF2B5EF4-FFF2-40B4-BE49-F238E27FC236}">
                <a16:creationId xmlns:a16="http://schemas.microsoft.com/office/drawing/2014/main" id="{490363E9-B496-45A5-ACF6-8373304595FA}"/>
              </a:ext>
            </a:extLst>
          </p:cNvPr>
          <p:cNvPicPr>
            <a:picLocks noGrp="1" noChangeAspect="1"/>
          </p:cNvPicPr>
          <p:nvPr>
            <p:ph idx="1"/>
          </p:nvPr>
        </p:nvPicPr>
        <p:blipFill>
          <a:blip r:embed="rId2"/>
          <a:stretch>
            <a:fillRect/>
          </a:stretch>
        </p:blipFill>
        <p:spPr>
          <a:xfrm>
            <a:off x="815880" y="1836043"/>
            <a:ext cx="8752531" cy="4649389"/>
          </a:xfrm>
          <a:prstGeom prst="rect">
            <a:avLst/>
          </a:prstGeom>
          <a:ln>
            <a:solidFill>
              <a:schemeClr val="tx1"/>
            </a:solidFill>
          </a:ln>
          <a:effectLst>
            <a:outerShdw blurRad="292100" dist="139700" dir="2700000" algn="tl" rotWithShape="0">
              <a:srgbClr val="333333">
                <a:alpha val="65000"/>
              </a:srgbClr>
            </a:outerShdw>
          </a:effectLst>
        </p:spPr>
      </p:pic>
      <p:sp>
        <p:nvSpPr>
          <p:cNvPr id="11" name="コンテンツ プレースホルダー 2">
            <a:extLst>
              <a:ext uri="{FF2B5EF4-FFF2-40B4-BE49-F238E27FC236}">
                <a16:creationId xmlns:a16="http://schemas.microsoft.com/office/drawing/2014/main" id="{DC443B63-D773-404C-ADE7-F76962DC6626}"/>
              </a:ext>
            </a:extLst>
          </p:cNvPr>
          <p:cNvSpPr txBox="1">
            <a:spLocks/>
          </p:cNvSpPr>
          <p:nvPr/>
        </p:nvSpPr>
        <p:spPr>
          <a:xfrm>
            <a:off x="703311" y="1258338"/>
            <a:ext cx="8674600" cy="453479"/>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altLang="ja-JP" sz="2000">
                <a:latin typeface="メイリオ"/>
                <a:ea typeface="メイリオ"/>
              </a:rPr>
              <a:t>画面上にはソースコードとエミュレータが表示される。</a:t>
            </a:r>
          </a:p>
        </p:txBody>
      </p:sp>
    </p:spTree>
    <p:extLst>
      <p:ext uri="{BB962C8B-B14F-4D97-AF65-F5344CB8AC3E}">
        <p14:creationId xmlns:p14="http://schemas.microsoft.com/office/powerpoint/2010/main" val="55464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snack（画面）</a:t>
            </a:r>
          </a:p>
        </p:txBody>
      </p:sp>
      <p:pic>
        <p:nvPicPr>
          <p:cNvPr id="5" name="図 6" descr="スクリーンショット が含まれている画像&#10;&#10;非常に高い精度で生成された説明">
            <a:extLst>
              <a:ext uri="{FF2B5EF4-FFF2-40B4-BE49-F238E27FC236}">
                <a16:creationId xmlns:a16="http://schemas.microsoft.com/office/drawing/2014/main" id="{F9BBECD6-B6A0-4EA5-9DC7-780755972450}"/>
              </a:ext>
            </a:extLst>
          </p:cNvPr>
          <p:cNvPicPr>
            <a:picLocks noGrp="1" noChangeAspect="1"/>
          </p:cNvPicPr>
          <p:nvPr>
            <p:ph idx="1"/>
          </p:nvPr>
        </p:nvPicPr>
        <p:blipFill>
          <a:blip r:embed="rId2"/>
          <a:stretch>
            <a:fillRect/>
          </a:stretch>
        </p:blipFill>
        <p:spPr>
          <a:xfrm>
            <a:off x="4503748" y="2431473"/>
            <a:ext cx="3409951" cy="1915391"/>
          </a:xfrm>
          <a:prstGeom prst="rect">
            <a:avLst/>
          </a:prstGeom>
          <a:ln>
            <a:solidFill>
              <a:schemeClr val="tx1"/>
            </a:solidFill>
          </a:ln>
          <a:effectLst>
            <a:outerShdw blurRad="292100" dist="139700" dir="2700000" algn="tl" rotWithShape="0">
              <a:srgbClr val="333333">
                <a:alpha val="65000"/>
              </a:srgbClr>
            </a:outerShdw>
          </a:effectLst>
        </p:spPr>
      </p:pic>
      <p:sp>
        <p:nvSpPr>
          <p:cNvPr id="10" name="コンテンツ プレースホルダー 2">
            <a:extLst>
              <a:ext uri="{FF2B5EF4-FFF2-40B4-BE49-F238E27FC236}">
                <a16:creationId xmlns:a16="http://schemas.microsoft.com/office/drawing/2014/main" id="{3ACBA608-4E33-4B40-B81B-F03C736C1FE0}"/>
              </a:ext>
            </a:extLst>
          </p:cNvPr>
          <p:cNvSpPr txBox="1">
            <a:spLocks/>
          </p:cNvSpPr>
          <p:nvPr/>
        </p:nvSpPr>
        <p:spPr>
          <a:xfrm>
            <a:off x="677334" y="1296992"/>
            <a:ext cx="7652828" cy="45347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altLang="ja-JP" sz="2100">
                <a:latin typeface="Trebuchet MS"/>
                <a:ea typeface="メイリオ"/>
              </a:rPr>
              <a:t>自分のスマホやタブレットで動作確認をしながら開発可能</a:t>
            </a:r>
            <a:r>
              <a:rPr lang="en-US" altLang="ja-JP" sz="2100">
                <a:latin typeface="メイリオ"/>
                <a:ea typeface="メイリオ"/>
              </a:rPr>
              <a:t>！</a:t>
            </a:r>
            <a:endParaRPr lang="en-US" altLang="ja-JP" sz="2100" dirty="0">
              <a:latin typeface="Trebuchet MS"/>
              <a:ea typeface="メイリオ"/>
            </a:endParaRPr>
          </a:p>
          <a:p>
            <a:pPr>
              <a:lnSpc>
                <a:spcPct val="150000"/>
              </a:lnSpc>
              <a:buFont typeface="Wingdings 3" charset="2"/>
              <a:buChar char=""/>
            </a:pPr>
            <a:endParaRPr lang="en-US" altLang="ja-JP" sz="2000" dirty="0"/>
          </a:p>
        </p:txBody>
      </p:sp>
      <p:pic>
        <p:nvPicPr>
          <p:cNvPr id="11" name="図 11" descr="スクリーンショット が含まれている画像&#10;&#10;非常に高い精度で生成された説明">
            <a:extLst>
              <a:ext uri="{FF2B5EF4-FFF2-40B4-BE49-F238E27FC236}">
                <a16:creationId xmlns:a16="http://schemas.microsoft.com/office/drawing/2014/main" id="{A5AEBD32-F15C-48F9-AB1C-852D9CA15CD1}"/>
              </a:ext>
            </a:extLst>
          </p:cNvPr>
          <p:cNvPicPr>
            <a:picLocks noChangeAspect="1"/>
          </p:cNvPicPr>
          <p:nvPr/>
        </p:nvPicPr>
        <p:blipFill>
          <a:blip r:embed="rId3"/>
          <a:stretch>
            <a:fillRect/>
          </a:stretch>
        </p:blipFill>
        <p:spPr>
          <a:xfrm>
            <a:off x="1051572" y="2289464"/>
            <a:ext cx="2572764" cy="4114800"/>
          </a:xfrm>
          <a:prstGeom prst="rect">
            <a:avLst/>
          </a:prstGeom>
          <a:ln>
            <a:solidFill>
              <a:schemeClr val="tx1"/>
            </a:solidFill>
          </a:ln>
          <a:effectLst>
            <a:outerShdw blurRad="292100" dist="139700" dir="2700000" algn="tl" rotWithShape="0">
              <a:srgbClr val="333333">
                <a:alpha val="65000"/>
              </a:srgbClr>
            </a:outerShdw>
          </a:effectLst>
        </p:spPr>
      </p:pic>
      <p:sp>
        <p:nvSpPr>
          <p:cNvPr id="13" name="コンテンツ プレースホルダー 2">
            <a:extLst>
              <a:ext uri="{FF2B5EF4-FFF2-40B4-BE49-F238E27FC236}">
                <a16:creationId xmlns:a16="http://schemas.microsoft.com/office/drawing/2014/main" id="{FB8FD2F1-2B1D-4998-8431-9C5FF7E349EB}"/>
              </a:ext>
            </a:extLst>
          </p:cNvPr>
          <p:cNvSpPr txBox="1">
            <a:spLocks/>
          </p:cNvSpPr>
          <p:nvPr/>
        </p:nvSpPr>
        <p:spPr>
          <a:xfrm>
            <a:off x="4591242" y="4392929"/>
            <a:ext cx="1340352" cy="54872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 スマホ</a:t>
            </a:r>
            <a:endParaRPr lang="en-US" altLang="ja-JP" sz="2100" dirty="0">
              <a:latin typeface="メイリオ"/>
              <a:ea typeface="メイリオ"/>
            </a:endParaRPr>
          </a:p>
        </p:txBody>
      </p:sp>
      <p:sp>
        <p:nvSpPr>
          <p:cNvPr id="14" name="コンテンツ プレースホルダー 2">
            <a:extLst>
              <a:ext uri="{FF2B5EF4-FFF2-40B4-BE49-F238E27FC236}">
                <a16:creationId xmlns:a16="http://schemas.microsoft.com/office/drawing/2014/main" id="{394908EC-9B10-4AF1-ABDC-FF2175E88D17}"/>
              </a:ext>
            </a:extLst>
          </p:cNvPr>
          <p:cNvSpPr txBox="1">
            <a:spLocks/>
          </p:cNvSpPr>
          <p:nvPr/>
        </p:nvSpPr>
        <p:spPr>
          <a:xfrm>
            <a:off x="4037060" y="5198224"/>
            <a:ext cx="1963806" cy="54872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 タブレット</a:t>
            </a:r>
            <a:endParaRPr lang="en-US" altLang="ja-JP" sz="2100" dirty="0">
              <a:latin typeface="メイリオ"/>
              <a:ea typeface="メイリオ"/>
            </a:endParaRPr>
          </a:p>
        </p:txBody>
      </p:sp>
    </p:spTree>
    <p:extLst>
      <p:ext uri="{BB962C8B-B14F-4D97-AF65-F5344CB8AC3E}">
        <p14:creationId xmlns:p14="http://schemas.microsoft.com/office/powerpoint/2010/main" val="151688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latin typeface="メイリオ"/>
                <a:ea typeface="メイリオ"/>
              </a:rPr>
              <a:t>事前準備</a:t>
            </a:r>
            <a:endParaRPr lang="ja-JP" altLang="en-US" sz="4800" dirty="0">
              <a:latin typeface="メイリオ"/>
              <a:ea typeface="メイリオ"/>
            </a:endParaRPr>
          </a:p>
        </p:txBody>
      </p:sp>
    </p:spTree>
    <p:extLst>
      <p:ext uri="{BB962C8B-B14F-4D97-AF65-F5344CB8AC3E}">
        <p14:creationId xmlns:p14="http://schemas.microsoft.com/office/powerpoint/2010/main" val="31565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1068032" y="1604356"/>
            <a:ext cx="7685270" cy="4422372"/>
          </a:xfrm>
        </p:spPr>
        <p:txBody>
          <a:bodyPr vert="horz" lIns="91440" tIns="45720" rIns="91440" bIns="45720" rtlCol="0" anchor="t">
            <a:normAutofit fontScale="92500" lnSpcReduction="10000"/>
          </a:bodyPr>
          <a:lstStyle/>
          <a:p>
            <a:pPr>
              <a:lnSpc>
                <a:spcPct val="150000"/>
              </a:lnSpc>
            </a:pPr>
            <a:r>
              <a:rPr lang="ja-JP" altLang="en-US" sz="2000" dirty="0" smtClean="0"/>
              <a:t>名前：　目黒　将志</a:t>
            </a:r>
            <a:endParaRPr lang="en-US" altLang="ja-JP" sz="2000" dirty="0" smtClean="0"/>
          </a:p>
          <a:p>
            <a:pPr>
              <a:lnSpc>
                <a:spcPct val="150000"/>
              </a:lnSpc>
            </a:pPr>
            <a:r>
              <a:rPr lang="ja-JP" altLang="en-US" sz="2000" dirty="0" smtClean="0"/>
              <a:t>出身：　北海道札幌市</a:t>
            </a:r>
            <a:endParaRPr lang="en-US" altLang="ja-JP" sz="2000" dirty="0" smtClean="0"/>
          </a:p>
          <a:p>
            <a:pPr>
              <a:lnSpc>
                <a:spcPct val="150000"/>
              </a:lnSpc>
            </a:pPr>
            <a:r>
              <a:rPr lang="ja-JP" altLang="en-US" sz="2000" dirty="0" smtClean="0"/>
              <a:t>年齢：　</a:t>
            </a:r>
            <a:r>
              <a:rPr lang="en-US" altLang="ja-JP" sz="2000" dirty="0" smtClean="0"/>
              <a:t>38</a:t>
            </a:r>
            <a:r>
              <a:rPr lang="ja-JP" altLang="en-US" sz="2000" dirty="0" smtClean="0"/>
              <a:t>歳（</a:t>
            </a:r>
            <a:r>
              <a:rPr lang="en-US" altLang="ja-JP" sz="2000" dirty="0" smtClean="0"/>
              <a:t>17</a:t>
            </a:r>
            <a:r>
              <a:rPr lang="ja-JP" altLang="en-US" sz="2000" dirty="0" smtClean="0"/>
              <a:t>年目）</a:t>
            </a:r>
            <a:endParaRPr lang="en-US" altLang="ja-JP" sz="2000" dirty="0"/>
          </a:p>
          <a:p>
            <a:pPr>
              <a:lnSpc>
                <a:spcPct val="150000"/>
              </a:lnSpc>
            </a:pPr>
            <a:r>
              <a:rPr lang="ja-JP" altLang="en-US" sz="2000" dirty="0" smtClean="0"/>
              <a:t>趣味：　サッカー、ゲーム、音楽</a:t>
            </a:r>
            <a:endParaRPr lang="en-US" altLang="ja-JP" sz="2000" dirty="0" smtClean="0"/>
          </a:p>
          <a:p>
            <a:pPr>
              <a:lnSpc>
                <a:spcPct val="150000"/>
              </a:lnSpc>
            </a:pPr>
            <a:r>
              <a:rPr lang="ja-JP" altLang="en-US" sz="2000" dirty="0"/>
              <a:t>さくせん</a:t>
            </a:r>
            <a:r>
              <a:rPr lang="ja-JP" altLang="en-US" sz="2000" dirty="0" smtClean="0"/>
              <a:t>：　たのしくやろうぜ</a:t>
            </a:r>
            <a:endParaRPr lang="en-US" altLang="ja-JP" sz="2000" dirty="0" smtClean="0"/>
          </a:p>
          <a:p>
            <a:pPr>
              <a:lnSpc>
                <a:spcPct val="150000"/>
              </a:lnSpc>
            </a:pPr>
            <a:r>
              <a:rPr lang="en-US" altLang="ja-JP" sz="2000" dirty="0" smtClean="0"/>
              <a:t>2002</a:t>
            </a:r>
            <a:r>
              <a:rPr lang="ja-JP" altLang="en-US" sz="2000" dirty="0" smtClean="0"/>
              <a:t>年</a:t>
            </a:r>
            <a:r>
              <a:rPr lang="en-US" altLang="ja-JP" sz="2000" dirty="0" smtClean="0"/>
              <a:t>4</a:t>
            </a:r>
            <a:r>
              <a:rPr lang="ja-JP" altLang="en-US" sz="2000" dirty="0" smtClean="0"/>
              <a:t>月に</a:t>
            </a:r>
            <a:r>
              <a:rPr lang="en-US" altLang="ja-JP" sz="2000" dirty="0" smtClean="0"/>
              <a:t>ASE</a:t>
            </a:r>
            <a:r>
              <a:rPr lang="ja-JP" altLang="en-US" sz="2000" dirty="0" smtClean="0"/>
              <a:t>入社、以来</a:t>
            </a:r>
            <a:r>
              <a:rPr lang="en-US" altLang="ja-JP" sz="2000" dirty="0" smtClean="0"/>
              <a:t>15</a:t>
            </a:r>
            <a:r>
              <a:rPr lang="ja-JP" altLang="en-US" sz="2000" dirty="0" smtClean="0"/>
              <a:t>年間</a:t>
            </a:r>
            <a:r>
              <a:rPr lang="en-US" altLang="ja-JP" sz="2000" dirty="0" smtClean="0"/>
              <a:t>C</a:t>
            </a:r>
            <a:r>
              <a:rPr lang="ja-JP" altLang="en-US" sz="2000" dirty="0" smtClean="0"/>
              <a:t>言語でレガシーなサーバアプリの開発・保守を担当していたが、去年</a:t>
            </a:r>
            <a:r>
              <a:rPr lang="en-US" altLang="ja-JP" sz="2000" dirty="0" smtClean="0"/>
              <a:t>Web</a:t>
            </a:r>
            <a:r>
              <a:rPr lang="ja-JP" altLang="en-US" sz="2000" dirty="0" smtClean="0"/>
              <a:t>エンジニアへのクラスチェンジを果たす。今は</a:t>
            </a:r>
            <a:r>
              <a:rPr lang="en-US" altLang="ja-JP" sz="2000" dirty="0" smtClean="0"/>
              <a:t>Ruby on Rails</a:t>
            </a:r>
            <a:r>
              <a:rPr lang="ja-JP" altLang="en-US" sz="2000" dirty="0" smtClean="0"/>
              <a:t>と</a:t>
            </a:r>
            <a:r>
              <a:rPr lang="en-US" altLang="ja-JP" sz="2000" dirty="0"/>
              <a:t>JavaScript(React.js</a:t>
            </a:r>
            <a:r>
              <a:rPr lang="en-US" altLang="ja-JP" sz="2000" dirty="0" smtClean="0"/>
              <a:t>)</a:t>
            </a:r>
            <a:r>
              <a:rPr lang="ja-JP" altLang="en-US" sz="2000" dirty="0" smtClean="0"/>
              <a:t>を主に扱う。</a:t>
            </a:r>
            <a:endParaRPr lang="en-US" altLang="ja-JP" sz="2000" dirty="0" smtClean="0"/>
          </a:p>
        </p:txBody>
      </p:sp>
      <p:sp>
        <p:nvSpPr>
          <p:cNvPr id="5"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73331"/>
            <a:ext cx="8596668" cy="631767"/>
          </a:xfrm>
        </p:spPr>
        <p:txBody>
          <a:bodyPr>
            <a:normAutofit fontScale="90000"/>
          </a:bodyPr>
          <a:lstStyle/>
          <a:p>
            <a:r>
              <a:rPr lang="ja-JP" altLang="en-US" sz="4000" dirty="0" smtClean="0"/>
              <a:t>講師自己紹介</a:t>
            </a:r>
            <a:endParaRPr lang="ja-JP" altLang="en-US" sz="6000" dirty="0">
              <a:latin typeface="メイリオ"/>
              <a:ea typeface="メイリオ"/>
            </a:endParaRPr>
          </a:p>
        </p:txBody>
      </p:sp>
    </p:spTree>
    <p:extLst>
      <p:ext uri="{BB962C8B-B14F-4D97-AF65-F5344CB8AC3E}">
        <p14:creationId xmlns:p14="http://schemas.microsoft.com/office/powerpoint/2010/main" val="469756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ja-JP" altLang="en-US" sz="4400" dirty="0">
                <a:latin typeface="メイリオ"/>
                <a:ea typeface="メイリオ"/>
              </a:rPr>
              <a:t>expo.ioにユーザー登録</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a:hlinkClick r:id="rId2"/>
              </a:rPr>
              <a:t>https://expo.io/signup</a:t>
            </a:r>
            <a:endParaRPr lang="en-US" altLang="ja-JP" sz="2000" dirty="0"/>
          </a:p>
          <a:p>
            <a:pPr marL="0" indent="0">
              <a:buNone/>
            </a:pPr>
            <a:r>
              <a:rPr lang="en-US" altLang="ja-JP" sz="2000" dirty="0">
                <a:latin typeface="Trebuchet MS"/>
                <a:ea typeface="メイリオ"/>
              </a:rPr>
              <a:t>expo.io</a:t>
            </a:r>
            <a:r>
              <a:rPr lang="ja-JP" altLang="en-US" sz="2000" dirty="0">
                <a:latin typeface="Trebuchet MS"/>
                <a:ea typeface="メイリオ"/>
              </a:rPr>
              <a:t>のユーザー作成ページにアクセスし、メールアドレス、使用したいユーザー名、パスワードを入力</a:t>
            </a:r>
            <a:endParaRPr lang="en-US" altLang="ja-JP" sz="2000" dirty="0">
              <a:latin typeface="Trebuchet MS"/>
              <a:ea typeface="メイリオ"/>
            </a:endParaRPr>
          </a:p>
        </p:txBody>
      </p:sp>
      <p:pic>
        <p:nvPicPr>
          <p:cNvPr id="4" name="図 3"/>
          <p:cNvPicPr>
            <a:picLocks noChangeAspect="1"/>
          </p:cNvPicPr>
          <p:nvPr/>
        </p:nvPicPr>
        <p:blipFill>
          <a:blip r:embed="rId3"/>
          <a:stretch>
            <a:fillRect/>
          </a:stretch>
        </p:blipFill>
        <p:spPr>
          <a:xfrm>
            <a:off x="2057771" y="2869219"/>
            <a:ext cx="5835794" cy="346308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1428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en-US" altLang="ja-JP" sz="4400" dirty="0">
                <a:latin typeface="メイリオ"/>
                <a:ea typeface="メイリオ"/>
              </a:rPr>
              <a:t>Snack</a:t>
            </a:r>
            <a:r>
              <a:rPr lang="ja-JP" altLang="en-US" sz="4400" dirty="0">
                <a:latin typeface="メイリオ"/>
                <a:ea typeface="メイリオ"/>
              </a:rPr>
              <a:t>のプロジェクトを作成</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latin typeface="Trebuchet MS"/>
              <a:ea typeface="メイリオ"/>
            </a:endParaRPr>
          </a:p>
          <a:p>
            <a:pPr marL="0" indent="0">
              <a:buNone/>
            </a:pPr>
            <a:r>
              <a:rPr lang="en-US" altLang="ja-JP" sz="2000" dirty="0">
                <a:latin typeface="Trebuchet MS"/>
                <a:ea typeface="メイリオ"/>
              </a:rPr>
              <a:t>Snacks</a:t>
            </a:r>
            <a:r>
              <a:rPr lang="ja-JP" altLang="en-US" sz="2000" dirty="0">
                <a:latin typeface="Trebuchet MS"/>
                <a:ea typeface="メイリオ"/>
              </a:rPr>
              <a:t>タブを選択し、画面上にある</a:t>
            </a:r>
            <a:r>
              <a:rPr lang="en-US" altLang="ja-JP" sz="2000" dirty="0">
                <a:latin typeface="Trebuchet MS"/>
                <a:ea typeface="メイリオ"/>
              </a:rPr>
              <a:t>Snack</a:t>
            </a:r>
            <a:r>
              <a:rPr lang="ja-JP" altLang="en-US" sz="2000" dirty="0" err="1">
                <a:latin typeface="Trebuchet MS"/>
                <a:ea typeface="メイリオ"/>
              </a:rPr>
              <a:t>への</a:t>
            </a:r>
            <a:r>
              <a:rPr lang="ja-JP" altLang="en-US" sz="2000" dirty="0">
                <a:latin typeface="Trebuchet MS"/>
                <a:ea typeface="メイリオ"/>
              </a:rPr>
              <a:t>リンクをクリックする</a:t>
            </a:r>
            <a:endParaRPr lang="en-US" altLang="ja-JP" sz="2000" dirty="0">
              <a:latin typeface="Trebuchet MS"/>
              <a:ea typeface="メイリオ"/>
            </a:endParaRPr>
          </a:p>
          <a:p>
            <a:pPr marL="0" indent="0">
              <a:buNone/>
            </a:pPr>
            <a:r>
              <a:rPr lang="ja-JP" altLang="en-US" sz="2000" dirty="0">
                <a:latin typeface="Trebuchet MS"/>
                <a:ea typeface="メイリオ"/>
              </a:rPr>
              <a:t>（以下のキャプチャの枠線部分）</a:t>
            </a:r>
            <a:endParaRPr lang="en-US" altLang="ja-JP" sz="2000" dirty="0">
              <a:latin typeface="Trebuchet MS"/>
              <a:ea typeface="メイリオ"/>
            </a:endParaRPr>
          </a:p>
        </p:txBody>
      </p:sp>
      <p:pic>
        <p:nvPicPr>
          <p:cNvPr id="5" name="図 4"/>
          <p:cNvPicPr>
            <a:picLocks noChangeAspect="1"/>
          </p:cNvPicPr>
          <p:nvPr/>
        </p:nvPicPr>
        <p:blipFill>
          <a:blip r:embed="rId2"/>
          <a:stretch>
            <a:fillRect/>
          </a:stretch>
        </p:blipFill>
        <p:spPr>
          <a:xfrm>
            <a:off x="1591696" y="2800805"/>
            <a:ext cx="6767944" cy="2864145"/>
          </a:xfrm>
          <a:prstGeom prst="rect">
            <a:avLst/>
          </a:prstGeom>
          <a:ln>
            <a:solidFill>
              <a:schemeClr val="tx1"/>
            </a:solidFill>
          </a:ln>
          <a:effectLst>
            <a:outerShdw blurRad="292100" dist="139700" dir="2700000" algn="tl" rotWithShape="0">
              <a:srgbClr val="333333">
                <a:alpha val="65000"/>
              </a:srgbClr>
            </a:outerShdw>
          </a:effectLst>
        </p:spPr>
      </p:pic>
      <p:sp>
        <p:nvSpPr>
          <p:cNvPr id="6" name="正方形/長方形 5"/>
          <p:cNvSpPr/>
          <p:nvPr/>
        </p:nvSpPr>
        <p:spPr>
          <a:xfrm>
            <a:off x="5453148" y="4015048"/>
            <a:ext cx="340823" cy="1246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8742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en-US" altLang="ja-JP" sz="4400" dirty="0">
                <a:latin typeface="メイリオ"/>
                <a:ea typeface="メイリオ"/>
              </a:rPr>
              <a:t>Snack</a:t>
            </a:r>
            <a:r>
              <a:rPr lang="ja-JP" altLang="en-US" sz="4400" dirty="0">
                <a:latin typeface="メイリオ"/>
                <a:ea typeface="メイリオ"/>
              </a:rPr>
              <a:t>のプロジェクトを作成</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latin typeface="Trebuchet MS"/>
              <a:ea typeface="メイリオ"/>
            </a:endParaRPr>
          </a:p>
          <a:p>
            <a:pPr marL="0" indent="0">
              <a:buNone/>
            </a:pPr>
            <a:r>
              <a:rPr lang="ja-JP" altLang="en-US" sz="2000" dirty="0">
                <a:latin typeface="Trebuchet MS"/>
                <a:ea typeface="メイリオ"/>
              </a:rPr>
              <a:t>以下の画像と同じ画面が表示されれば事前準備は完了</a:t>
            </a:r>
            <a:endParaRPr lang="en-US" altLang="ja-JP" sz="2000" dirty="0">
              <a:latin typeface="Trebuchet MS"/>
              <a:ea typeface="メイリオ"/>
            </a:endParaRPr>
          </a:p>
        </p:txBody>
      </p:sp>
      <p:pic>
        <p:nvPicPr>
          <p:cNvPr id="4" name="図 3"/>
          <p:cNvPicPr>
            <a:picLocks noChangeAspect="1"/>
          </p:cNvPicPr>
          <p:nvPr/>
        </p:nvPicPr>
        <p:blipFill>
          <a:blip r:embed="rId2"/>
          <a:stretch>
            <a:fillRect/>
          </a:stretch>
        </p:blipFill>
        <p:spPr>
          <a:xfrm>
            <a:off x="768774" y="2304588"/>
            <a:ext cx="7955125" cy="4062633"/>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1096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メイリオ"/>
                <a:ea typeface="メイリオ"/>
                <a:cs typeface="+mj-lt"/>
              </a:rPr>
              <a:t>事前準備</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クライアントアプリの準備</a:t>
            </a:r>
            <a:endParaRPr lang="ja-JP"/>
          </a:p>
        </p:txBody>
      </p:sp>
      <p:sp>
        <p:nvSpPr>
          <p:cNvPr id="9"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829735" y="1540625"/>
            <a:ext cx="6341422"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2000" dirty="0">
                <a:ea typeface="メイリオ"/>
              </a:rPr>
              <a:t>Android</a:t>
            </a:r>
            <a:r>
              <a:rPr lang="ja-JP" altLang="en-US" sz="2000" dirty="0">
                <a:ea typeface="メイリオ"/>
              </a:rPr>
              <a:t>版</a:t>
            </a:r>
            <a:endParaRPr lang="en-US" altLang="ja-JP" sz="2000" dirty="0">
              <a:ea typeface="メイリオ"/>
              <a:hlinkClick r:id="rId2"/>
            </a:endParaRPr>
          </a:p>
          <a:p>
            <a:pPr marL="0" indent="0">
              <a:buNone/>
            </a:pPr>
            <a:r>
              <a:rPr lang="en-US" altLang="ja-JP" sz="2000" dirty="0">
                <a:ea typeface="メイリオ"/>
                <a:hlinkClick r:id="rId2"/>
              </a:rPr>
              <a:t>https://play.google.com/store/apps/details?id=host.exp.exponent&amp;referrer=www</a:t>
            </a:r>
            <a:endParaRPr lang="en-US" altLang="ja-JP" sz="2000" dirty="0">
              <a:ea typeface="メイリオ"/>
            </a:endParaRPr>
          </a:p>
          <a:p>
            <a:pPr marL="0" indent="0">
              <a:buNone/>
            </a:pPr>
            <a:r>
              <a:rPr lang="en-US" altLang="ja-JP" sz="2000" dirty="0">
                <a:ea typeface="メイリオ"/>
              </a:rPr>
              <a:t>iOS</a:t>
            </a:r>
            <a:r>
              <a:rPr lang="ja-JP" altLang="en-US" sz="2000" dirty="0">
                <a:ea typeface="メイリオ"/>
              </a:rPr>
              <a:t>版</a:t>
            </a:r>
            <a:endParaRPr lang="en-US" altLang="ja-JP" sz="2000" dirty="0">
              <a:ea typeface="メイリオ"/>
              <a:hlinkClick r:id="rId3"/>
            </a:endParaRPr>
          </a:p>
          <a:p>
            <a:pPr marL="0" indent="0">
              <a:buNone/>
            </a:pPr>
            <a:r>
              <a:rPr lang="en-US" altLang="ja-JP" sz="2000" dirty="0">
                <a:ea typeface="メイリオ"/>
                <a:hlinkClick r:id="rId3"/>
              </a:rPr>
              <a:t>https://itunes.apple.com/app/apple-store/id982107779</a:t>
            </a:r>
            <a:endParaRPr lang="en-US" altLang="ja-JP" sz="2000" dirty="0">
              <a:ea typeface="メイリオ"/>
            </a:endParaRPr>
          </a:p>
          <a:p>
            <a:pPr marL="0" indent="0">
              <a:buNone/>
            </a:pPr>
            <a:endParaRPr lang="en-US" altLang="ja-JP" sz="2000" dirty="0">
              <a:latin typeface="Trebuchet MS"/>
              <a:ea typeface="メイリオ"/>
            </a:endParaRPr>
          </a:p>
          <a:p>
            <a:pPr marL="0" indent="0">
              <a:buNone/>
            </a:pPr>
            <a:r>
              <a:rPr lang="en-US" altLang="ja-JP" sz="2000" dirty="0">
                <a:latin typeface="Trebuchet MS"/>
                <a:ea typeface="メイリオ"/>
              </a:rPr>
              <a:t>Google Play</a:t>
            </a:r>
            <a:r>
              <a:rPr lang="ja-JP" altLang="en-US" sz="2000" dirty="0">
                <a:latin typeface="Trebuchet MS"/>
                <a:ea typeface="メイリオ"/>
              </a:rPr>
              <a:t>または</a:t>
            </a:r>
            <a:r>
              <a:rPr lang="en-US" altLang="ja-JP" sz="2000" dirty="0">
                <a:latin typeface="Trebuchet MS"/>
                <a:ea typeface="メイリオ"/>
              </a:rPr>
              <a:t>Apple Store</a:t>
            </a:r>
            <a:r>
              <a:rPr lang="ja-JP" altLang="en-US" sz="2000" dirty="0">
                <a:latin typeface="Trebuchet MS"/>
                <a:ea typeface="メイリオ"/>
              </a:rPr>
              <a:t>で「</a:t>
            </a:r>
            <a:r>
              <a:rPr lang="en-US" altLang="ja-JP" sz="2000" dirty="0">
                <a:latin typeface="Trebuchet MS"/>
                <a:ea typeface="メイリオ"/>
              </a:rPr>
              <a:t>expo</a:t>
            </a:r>
            <a:r>
              <a:rPr lang="ja-JP" altLang="en-US" sz="2000" dirty="0">
                <a:latin typeface="Trebuchet MS"/>
                <a:ea typeface="メイリオ"/>
              </a:rPr>
              <a:t>」と検索すれば上位に表示される筈なので、インストールする。</a:t>
            </a:r>
            <a:endParaRPr lang="en-US" altLang="ja-JP" sz="2000" dirty="0">
              <a:latin typeface="Trebuchet MS"/>
              <a:ea typeface="メイリオ"/>
            </a:endParaRPr>
          </a:p>
        </p:txBody>
      </p:sp>
      <p:pic>
        <p:nvPicPr>
          <p:cNvPr id="1026" name="Picture 2" descr="https://lh3.googleusercontent.com/nefYPuUrtSonfrwU-KPEkyLH4tsak_Mozw5UDzfkzDmcDko-U0l9AwVnxclEI02GqLh9P2IAqro23on3xZ4yWzWf2phZhILLAo37GfOWevvPM_soJG45yNnDTgg7_WlaF-Cpr5gpCyXdpo_qap5HXUTF42D4MiBM9noNP1Pm5wwyUiYdpoHDbNxCpyVSknJJ66Fx30qivCcmikuj2Jel-EHaK96ci7KGs08zBmcAZBXLlBFtORJBsdEl--dlpil1UQokfV0InZSLFC3yFWhP3BaxckJjlhPhyy5CL3N397WKXz4uy6bLDuTG_Pz0fjsY_S35JWay5bAtRNNgbt9-peDR5VlThPAOxBLPf4JwQ-0CHZ9otvCkEy6-FkNXjzRy28EapaaRRSrqgCZHWd3GIEmY7NWaAY-SFUoedD0GsYuARzDlkmiZ7up-0TZtxI7A7Lf3cq95nYjXLCr3sxpUfHVPfb-isvGYcMYFDWHgHz1xjXjZ9IQrhdZT0ygx1XL0KRcYSbpiUyg51QcJzATweTfDYBHKXSU3ixaN6-z19M-vWInTWEjK2R4wtOr1-c_Tg4PhSi8QljNlPrPAdt6pYPVqTATXQ5S09NCTWis=w548-h974-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559" y="2132025"/>
            <a:ext cx="2102846" cy="373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959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動作確認</a:t>
            </a:r>
            <a:endParaRPr lang="ja-JP" altLang="en-US" sz="4800" dirty="0">
              <a:latin typeface="メイリオ"/>
              <a:ea typeface="メイリオ"/>
            </a:endParaRPr>
          </a:p>
        </p:txBody>
      </p:sp>
    </p:spTree>
    <p:extLst>
      <p:ext uri="{BB962C8B-B14F-4D97-AF65-F5344CB8AC3E}">
        <p14:creationId xmlns:p14="http://schemas.microsoft.com/office/powerpoint/2010/main" val="1567820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pic>
        <p:nvPicPr>
          <p:cNvPr id="4" name="コンテンツ プレースホルダー 3"/>
          <p:cNvPicPr>
            <a:picLocks noGrp="1" noChangeAspect="1"/>
          </p:cNvPicPr>
          <p:nvPr>
            <p:ph idx="1"/>
          </p:nvPr>
        </p:nvPicPr>
        <p:blipFill>
          <a:blip r:embed="rId2"/>
          <a:stretch>
            <a:fillRect/>
          </a:stretch>
        </p:blipFill>
        <p:spPr>
          <a:xfrm>
            <a:off x="677690" y="2276166"/>
            <a:ext cx="8596312" cy="4390083"/>
          </a:xfrm>
          <a:prstGeom prst="rect">
            <a:avLst/>
          </a:prstGeom>
          <a:ln>
            <a:solidFill>
              <a:schemeClr val="tx1"/>
            </a:solidFill>
          </a:ln>
          <a:effectLst>
            <a:outerShdw blurRad="292100" dist="139700" dir="2700000" algn="tl" rotWithShape="0">
              <a:srgbClr val="333333">
                <a:alpha val="65000"/>
              </a:srgbClr>
            </a:outerShdw>
          </a:effectLst>
        </p:spPr>
      </p:pic>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画面上の「</a:t>
            </a:r>
            <a:r>
              <a:rPr lang="en-US" altLang="ja-JP" sz="2000" dirty="0">
                <a:latin typeface="Trebuchet MS"/>
                <a:ea typeface="メイリオ"/>
              </a:rPr>
              <a:t>Run</a:t>
            </a:r>
            <a:r>
              <a:rPr lang="ja-JP" altLang="en-US" sz="2000" dirty="0">
                <a:latin typeface="Trebuchet MS"/>
                <a:ea typeface="メイリオ"/>
              </a:rPr>
              <a:t>」ボタン、またはエミュレータの「</a:t>
            </a:r>
            <a:r>
              <a:rPr lang="en-US" altLang="ja-JP" sz="2000" dirty="0">
                <a:latin typeface="Trebuchet MS"/>
                <a:ea typeface="メイリオ"/>
              </a:rPr>
              <a:t>Tap to play</a:t>
            </a:r>
            <a:r>
              <a:rPr lang="ja-JP" altLang="en-US" sz="2000" dirty="0">
                <a:latin typeface="Trebuchet MS"/>
                <a:ea typeface="メイリオ"/>
              </a:rPr>
              <a:t>」ボタンをクリックする。</a:t>
            </a:r>
            <a:endParaRPr lang="en-US" altLang="ja-JP" sz="2000" dirty="0">
              <a:latin typeface="Trebuchet MS"/>
              <a:ea typeface="メイリオ"/>
            </a:endParaRPr>
          </a:p>
        </p:txBody>
      </p:sp>
      <p:sp>
        <p:nvSpPr>
          <p:cNvPr id="7" name="正方形/長方形 6"/>
          <p:cNvSpPr/>
          <p:nvPr/>
        </p:nvSpPr>
        <p:spPr>
          <a:xfrm>
            <a:off x="7381701" y="2335876"/>
            <a:ext cx="423950" cy="1330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83235" y="3706480"/>
            <a:ext cx="1111136"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647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画面上にデバッグ用の</a:t>
            </a:r>
            <a:r>
              <a:rPr lang="en-US" altLang="ja-JP" sz="2000" dirty="0">
                <a:latin typeface="Trebuchet MS"/>
                <a:ea typeface="メイリオ"/>
              </a:rPr>
              <a:t>QR</a:t>
            </a:r>
            <a:r>
              <a:rPr lang="ja-JP" altLang="en-US" sz="2000" dirty="0">
                <a:latin typeface="Trebuchet MS"/>
                <a:ea typeface="メイリオ"/>
              </a:rPr>
              <a:t>コードが表示されるので、事前準備でインストールした</a:t>
            </a:r>
            <a:r>
              <a:rPr lang="en-US" altLang="ja-JP" sz="2000" dirty="0">
                <a:latin typeface="Trebuchet MS"/>
                <a:ea typeface="メイリオ"/>
              </a:rPr>
              <a:t>expo.io</a:t>
            </a:r>
            <a:r>
              <a:rPr lang="ja-JP" altLang="en-US" sz="2000" dirty="0">
                <a:latin typeface="Trebuchet MS"/>
                <a:ea typeface="メイリオ"/>
              </a:rPr>
              <a:t>のクライアントアプリで読み込む</a:t>
            </a:r>
            <a:endParaRPr lang="en-US" altLang="ja-JP" sz="2000" dirty="0">
              <a:latin typeface="Trebuchet MS"/>
              <a:ea typeface="メイリオ"/>
            </a:endParaRPr>
          </a:p>
        </p:txBody>
      </p:sp>
      <p:pic>
        <p:nvPicPr>
          <p:cNvPr id="5" name="図 4"/>
          <p:cNvPicPr>
            <a:picLocks noChangeAspect="1"/>
          </p:cNvPicPr>
          <p:nvPr/>
        </p:nvPicPr>
        <p:blipFill>
          <a:blip r:embed="rId2"/>
          <a:stretch>
            <a:fillRect/>
          </a:stretch>
        </p:blipFill>
        <p:spPr>
          <a:xfrm>
            <a:off x="739832" y="2182010"/>
            <a:ext cx="4882741" cy="4040889"/>
          </a:xfrm>
          <a:prstGeom prst="rect">
            <a:avLst/>
          </a:prstGeom>
        </p:spPr>
      </p:pic>
      <p:pic>
        <p:nvPicPr>
          <p:cNvPr id="2050" name="Picture 2" descr="https://lh3.googleusercontent.com/rCVB4qjCUcwd6RoEWsfpQA3kU-qB4cOaaT8bdvt6hlKPXSxyFMhB9e05GaQ9cvsCVLA0U7xY7iGxCsDr2wVN-vTygLm8_C6uO08G22eGqgFHszO-Umo41I8JA__WMTf-KearSpwYAsvqoJd12UeSULyhOyRb3vxWP2vJW3gxq77XUtzOeDIULUcBph3P_mrVBaNsm_OX9JcrlBahLT41g7chCl9lM1e4K8Gn7r_cDDeLxNGSFSXkxHpLTRfHjwsCLN9Qdv8lXWE2uTQBA_NC-y_qDjHmz4EnfyBFztpztH9nqFtDmMwmUJfZLE_qeNSsiNmf3G_pzcSpM8AMmvYnn1DXkfbGIVXA_QchwlpJ4Fw9bVJ80Wps_iq871mLjtinD7DXpIRIrD9LcEktlcmvv7W1vKjd3FV_OTyR5BjwJ9jF7K5Mb3zUS6VD8BVQ9Lnxubf7eGH56B3VnW16VPqzxJreXXotlb0x9KL1TqOgpnbd16Lgf6TqOGwD1aqQReSlwxLO9pLkxdLY6Ir_iEG02lC7HDcm0HJzQJzcMYqQC4QiecLjLJj4MU-R5cHi-LD6bCDFhOnYbN6T8SlSQeYhoQ7PM6pAKWDxJvrXwfo=w548-h974-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69" y="2182010"/>
            <a:ext cx="2273519" cy="4040889"/>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p:cNvSpPr/>
          <p:nvPr/>
        </p:nvSpPr>
        <p:spPr>
          <a:xfrm>
            <a:off x="6641869" y="2952793"/>
            <a:ext cx="2273519"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7511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000" dirty="0">
                <a:ea typeface="メイリオ"/>
              </a:rPr>
              <a:t>以下のキャプチャと同じ画面が表示されるはず。</a:t>
            </a:r>
            <a:endParaRPr lang="en-US" altLang="ja-JP" sz="2000" dirty="0">
              <a:ea typeface="メイリオ"/>
            </a:endParaRPr>
          </a:p>
        </p:txBody>
      </p:sp>
      <p:pic>
        <p:nvPicPr>
          <p:cNvPr id="3074" name="Picture 2" descr="https://lh3.googleusercontent.com/rdms9-Z0VeDwZYncWx9pJ0KZm3PzB5N5BmkdhlZtQUQsQxFEoeCBBdzkuEKaI2up68odXjd9fo3wXbv1171X8CoXMNOTjn71OXvkUqhWEONx7Au-gS2I7urMS0luaaPYr6s0N-wZ8jgsqCybh9r4BSuvn9S05HTbqyTRYl5GXx0S5SJeoKfsGwtopHd-DcQow5QKZ2041thBnqXuQZoUnfNNpZiiOiAL982Rt94FPZ3re5ay2hBxOMl8FIzmE74q5h7UXRAwbBZ7TG_RTtUfLEokbiFfx2AN92S9Do8uwapdxDdI5aBNlg-6UgL1h9rXU319MEnXSe3b3K1I_BW_AWlrwwmjIwOMmF7MDXnvaltev_Mut_Gb0vJYSg8iwj8l2u13EEDLIDqhH-ixAPdYrYm2nibmICOfG5olAATV7FDz9r4J5khJ-LhJiCSx55kuWGd-hZw_GCl-HeqU9Zcw9_Hm77Rgpm8KK8XCAQkp95wr8tYlmPl5klZ5qwqpSI-_zsIaN-ST5HWuBmcxe5R0dVpIg1KKqKgiy2EGKOo59cm4dbS4zeKwi3Kx-SWk7eG9LtwaKViu--rSvsz7VhKxE7Xyc_sqHkp5YjMIocc=w548-h974-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243" y="2050789"/>
            <a:ext cx="2474364" cy="43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627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リアルタイムで反映される事を確認</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ソースコードの変更がリアルタイムで自身のスマホに反映される事を確認するため</a:t>
            </a:r>
            <a:r>
              <a:rPr lang="en-US" altLang="ja-JP" sz="2000" dirty="0">
                <a:latin typeface="Trebuchet MS"/>
                <a:ea typeface="メイリオ"/>
              </a:rPr>
              <a:t>App.js</a:t>
            </a:r>
            <a:r>
              <a:rPr lang="ja-JP" altLang="en-US" sz="2000" dirty="0">
                <a:latin typeface="Trebuchet MS"/>
                <a:ea typeface="メイリオ"/>
              </a:rPr>
              <a:t>の</a:t>
            </a:r>
            <a:r>
              <a:rPr lang="en-US" altLang="ja-JP" sz="2000" dirty="0">
                <a:latin typeface="Trebuchet MS"/>
                <a:ea typeface="メイリオ"/>
              </a:rPr>
              <a:t>render()</a:t>
            </a:r>
            <a:r>
              <a:rPr lang="ja-JP" altLang="en-US" sz="2000" dirty="0">
                <a:latin typeface="Trebuchet MS"/>
                <a:ea typeface="メイリオ"/>
              </a:rPr>
              <a:t>内を以下のように変更する。</a:t>
            </a:r>
            <a:endParaRPr lang="en-US" altLang="ja-JP" sz="2000" dirty="0">
              <a:latin typeface="Trebuchet MS"/>
              <a:ea typeface="メイリオ"/>
            </a:endParaRPr>
          </a:p>
        </p:txBody>
      </p:sp>
      <p:pic>
        <p:nvPicPr>
          <p:cNvPr id="3" name="図 2"/>
          <p:cNvPicPr>
            <a:picLocks noChangeAspect="1"/>
          </p:cNvPicPr>
          <p:nvPr/>
        </p:nvPicPr>
        <p:blipFill>
          <a:blip r:embed="rId2"/>
          <a:stretch>
            <a:fillRect/>
          </a:stretch>
        </p:blipFill>
        <p:spPr>
          <a:xfrm>
            <a:off x="739832" y="2298453"/>
            <a:ext cx="4947886" cy="2581118"/>
          </a:xfrm>
          <a:prstGeom prst="rect">
            <a:avLst/>
          </a:prstGeom>
          <a:ln>
            <a:solidFill>
              <a:schemeClr val="tx1"/>
            </a:solidFill>
          </a:ln>
          <a:effectLst>
            <a:outerShdw blurRad="292100" dist="139700" dir="2700000" algn="tl" rotWithShape="0">
              <a:srgbClr val="333333">
                <a:alpha val="65000"/>
              </a:srgbClr>
            </a:outerShdw>
          </a:effectLst>
        </p:spPr>
      </p:pic>
      <p:pic>
        <p:nvPicPr>
          <p:cNvPr id="4" name="図 3"/>
          <p:cNvPicPr>
            <a:picLocks noChangeAspect="1"/>
          </p:cNvPicPr>
          <p:nvPr/>
        </p:nvPicPr>
        <p:blipFill>
          <a:blip r:embed="rId3"/>
          <a:stretch>
            <a:fillRect/>
          </a:stretch>
        </p:blipFill>
        <p:spPr>
          <a:xfrm>
            <a:off x="5924782" y="3570002"/>
            <a:ext cx="4624067" cy="3090285"/>
          </a:xfrm>
          <a:prstGeom prst="rect">
            <a:avLst/>
          </a:prstGeom>
          <a:ln>
            <a:solidFill>
              <a:schemeClr val="tx1"/>
            </a:solidFill>
          </a:ln>
          <a:effectLst>
            <a:outerShdw blurRad="292100" dist="139700" dir="2700000" algn="tl" rotWithShape="0">
              <a:srgbClr val="333333">
                <a:alpha val="65000"/>
              </a:srgbClr>
            </a:outerShdw>
          </a:effectLst>
        </p:spPr>
      </p:pic>
      <p:sp>
        <p:nvSpPr>
          <p:cNvPr id="8" name="正方形/長方形 7"/>
          <p:cNvSpPr/>
          <p:nvPr/>
        </p:nvSpPr>
        <p:spPr>
          <a:xfrm>
            <a:off x="6672159" y="4611612"/>
            <a:ext cx="1191680" cy="26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269074" y="3069171"/>
            <a:ext cx="4333704"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rot="19017685">
            <a:off x="5812189" y="3538455"/>
            <a:ext cx="525636" cy="118700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423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リアルタイムで反映される事を確認</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000" dirty="0">
                <a:ea typeface="メイリオ"/>
              </a:rPr>
              <a:t>画面を表示した時のメッセージが「</a:t>
            </a:r>
            <a:r>
              <a:rPr lang="en-US" altLang="ja-JP" sz="2000" dirty="0">
                <a:ea typeface="メイリオ"/>
              </a:rPr>
              <a:t>Hello World</a:t>
            </a:r>
            <a:r>
              <a:rPr lang="ja-JP" altLang="en-US" sz="2000" dirty="0">
                <a:ea typeface="メイリオ"/>
              </a:rPr>
              <a:t>」に変化している事が確認できる。</a:t>
            </a:r>
            <a:endParaRPr lang="en-US" altLang="ja-JP" sz="2000" dirty="0">
              <a:latin typeface="Trebuchet MS"/>
              <a:ea typeface="メイリオ"/>
            </a:endParaRPr>
          </a:p>
        </p:txBody>
      </p:sp>
      <p:pic>
        <p:nvPicPr>
          <p:cNvPr id="4098" name="Picture 2" descr="https://lh3.googleusercontent.com/AmyXRnrQzNkF3J74e6Lj-9PHdW2TuoRTxw_d8gOMQEsWzmC7SSo8jLRMIoEiyJkOkVgUVg2Zn7uRkRn2atCId5MK0s0k0WmrK0X_Drv7STLVPRB4QozebJU46g5OtcmpaQxt5nlD2pu5YgMquH-u4OO1OxZlYWOiJZmOu9Z3aUfm0jhZftd9iy9BbnL7IkSLB0M2xghqQF9OutxaLuu1T_aBX7N7g4UeL9S4vc4ogzYBClI2JWymjJRoW1a1VvmzxrpN2T1xtVLBhKkWkg4vf0CosPjFbF3N2UnRExb0IpPeOTdUIy4W9TYhE9Mw0Jery_AG-1XqtGoG5pwAC1-KVgHKY-f5Ftx2rpfOlocbduVyW9WiCAHN4m2onOfVf0_Z4KBjbY9iodYl3WPTKk-pVsqHif8UG3lX6RWQwc9dbEb5lwlSq08oRtgv0XDFGLRToxNhjrrD4lajasYtMGJgOR5X0pIJNpgMmvL2Td_wcjlaxVpSI6227WRabZZ7opZ-jafsiMoo8ot1YoxHel2gAOd9SqJRUjhYHzpazMxlMxG0csCS0CMYtpC_cpJfKF9aDokOBdFhn1TStoKiGitGmak1ZXIJDxF0mmDo_U8=w548-h974-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012" y="2059105"/>
            <a:ext cx="2579312" cy="4584398"/>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4379828" y="3048819"/>
            <a:ext cx="1191680" cy="26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495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t>スマホアプリ開発は難しい</a:t>
            </a:r>
            <a:endParaRPr kumimoji="1" lang="ja-JP" altLang="en-US" sz="4800" dirty="0"/>
          </a:p>
        </p:txBody>
      </p:sp>
    </p:spTree>
    <p:extLst>
      <p:ext uri="{BB962C8B-B14F-4D97-AF65-F5344CB8AC3E}">
        <p14:creationId xmlns:p14="http://schemas.microsoft.com/office/powerpoint/2010/main" val="17576425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TODO管理用の付箋アプリを作る</a:t>
            </a:r>
            <a:endParaRPr lang="ja-JP" altLang="en-US" sz="4800" dirty="0">
              <a:latin typeface="メイリオ"/>
              <a:ea typeface="メイリオ"/>
            </a:endParaRPr>
          </a:p>
        </p:txBody>
      </p:sp>
    </p:spTree>
    <p:extLst>
      <p:ext uri="{BB962C8B-B14F-4D97-AF65-F5344CB8AC3E}">
        <p14:creationId xmlns:p14="http://schemas.microsoft.com/office/powerpoint/2010/main" val="1012297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a:solidFill>
                  <a:srgbClr val="90C226"/>
                </a:solidFill>
                <a:latin typeface="メイリオ"/>
                <a:ea typeface="メイリオ"/>
                <a:cs typeface="+mj-lt"/>
              </a:rPr>
              <a:t>TODO</a:t>
            </a:r>
            <a:r>
              <a:rPr lang="ja-JP" sz="2400">
                <a:solidFill>
                  <a:srgbClr val="90C226"/>
                </a:solidFill>
                <a:latin typeface="メイリオ"/>
                <a:ea typeface="メイリオ"/>
                <a:cs typeface="+mj-lt"/>
              </a:rPr>
              <a:t>管理用の</a:t>
            </a:r>
            <a:r>
              <a:rPr lang="ja-JP" altLang="en-US" sz="2400">
                <a:solidFill>
                  <a:srgbClr val="90C226"/>
                </a:solidFill>
                <a:latin typeface="メイリオ"/>
                <a:ea typeface="メイリオ"/>
                <a:cs typeface="+mj-lt"/>
              </a:rPr>
              <a:t>付箋</a:t>
            </a:r>
            <a:r>
              <a:rPr lang="ja-JP" sz="2400">
                <a:solidFill>
                  <a:srgbClr val="90C226"/>
                </a:solidFill>
                <a:latin typeface="メイリオ"/>
                <a:ea typeface="メイリオ"/>
                <a:cs typeface="+mj-lt"/>
              </a:rPr>
              <a:t>アプリを作る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要件（どんなものを作るか）</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3" y="1620982"/>
            <a:ext cx="8799175" cy="4653137"/>
          </a:xfrm>
        </p:spPr>
        <p:txBody>
          <a:bodyPr vert="horz" lIns="91440" tIns="45720" rIns="91440" bIns="45720" rtlCol="0" anchor="t">
            <a:normAutofit/>
          </a:bodyPr>
          <a:lstStyle/>
          <a:p>
            <a:r>
              <a:rPr lang="ja-JP" altLang="en-US" dirty="0"/>
              <a:t>スマホの画面上にやるべき事を書いた付箋を追加・削除できるアプリ</a:t>
            </a:r>
          </a:p>
          <a:p>
            <a:r>
              <a:rPr lang="ja-JP" altLang="en-US" dirty="0"/>
              <a:t>付箋上に表示する項目は「タイトル」「内容」「期限」のラベルと入力フォーム</a:t>
            </a:r>
          </a:p>
          <a:p>
            <a:r>
              <a:rPr lang="ja-JP" altLang="en-US" dirty="0"/>
              <a:t>「＋」ボタンを押すと画面上に付箋が現れる</a:t>
            </a:r>
          </a:p>
          <a:p>
            <a:r>
              <a:rPr lang="ja-JP" altLang="en-US" dirty="0"/>
              <a:t>付箋上の「</a:t>
            </a:r>
            <a:r>
              <a:rPr lang="en-US" altLang="ja-JP" dirty="0"/>
              <a:t>×</a:t>
            </a:r>
            <a:r>
              <a:rPr lang="ja-JP" altLang="en-US" dirty="0"/>
              <a:t>」ボタンを押すと付箋が消える</a:t>
            </a:r>
          </a:p>
          <a:p>
            <a:r>
              <a:rPr lang="ja-JP" altLang="en-US" dirty="0"/>
              <a:t>編集は各入力フォームをタップで行う</a:t>
            </a:r>
          </a:p>
          <a:p>
            <a:r>
              <a:rPr lang="ja-JP" altLang="en-US" dirty="0"/>
              <a:t>「タイトル」「内容」はユーザーによる入力</a:t>
            </a:r>
            <a:endParaRPr lang="en-US" altLang="ja-JP" dirty="0"/>
          </a:p>
          <a:p>
            <a:r>
              <a:rPr lang="ja-JP" altLang="en-US"/>
              <a:t>「期限」は</a:t>
            </a:r>
            <a:r>
              <a:rPr lang="en-US" altLang="ja-JP" dirty="0" err="1"/>
              <a:t>datetimepicker</a:t>
            </a:r>
            <a:r>
              <a:rPr lang="ja-JP" altLang="en-US"/>
              <a:t>による選択</a:t>
            </a:r>
            <a:endParaRPr lang="ja-JP" altLang="en-US">
              <a:latin typeface="メイリオ"/>
              <a:ea typeface="メイリオ"/>
            </a:endParaRPr>
          </a:p>
          <a:p>
            <a:r>
              <a:rPr lang="ja-JP" altLang="en-US">
                <a:latin typeface="メイリオ"/>
                <a:ea typeface="メイリオ"/>
              </a:rPr>
              <a:t>データの保存機能はなし</a:t>
            </a:r>
            <a:endParaRPr lang="ja-JP" altLang="en-US" dirty="0">
              <a:latin typeface="メイリオ"/>
              <a:ea typeface="メイリオ"/>
            </a:endParaRPr>
          </a:p>
        </p:txBody>
      </p:sp>
      <p:pic>
        <p:nvPicPr>
          <p:cNvPr id="4" name="図 11" descr="スクリーンショット が含まれている画像&#10;&#10;非常に高い精度で生成された説明">
            <a:extLst>
              <a:ext uri="{FF2B5EF4-FFF2-40B4-BE49-F238E27FC236}">
                <a16:creationId xmlns:a16="http://schemas.microsoft.com/office/drawing/2014/main" id="{A5AEBD32-F15C-48F9-AB1C-852D9CA15CD1}"/>
              </a:ext>
            </a:extLst>
          </p:cNvPr>
          <p:cNvPicPr>
            <a:picLocks noChangeAspect="1"/>
          </p:cNvPicPr>
          <p:nvPr/>
        </p:nvPicPr>
        <p:blipFill>
          <a:blip r:embed="rId2"/>
          <a:stretch>
            <a:fillRect/>
          </a:stretch>
        </p:blipFill>
        <p:spPr>
          <a:xfrm>
            <a:off x="6333284" y="2430176"/>
            <a:ext cx="2320252" cy="3710940"/>
          </a:xfrm>
          <a:prstGeom prst="rect">
            <a:avLst/>
          </a:prstGeom>
        </p:spPr>
      </p:pic>
    </p:spTree>
    <p:extLst>
      <p:ext uri="{BB962C8B-B14F-4D97-AF65-F5344CB8AC3E}">
        <p14:creationId xmlns:p14="http://schemas.microsoft.com/office/powerpoint/2010/main" val="64325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基本的な考え方</a:t>
            </a:r>
            <a:endParaRPr lang="ja-JP"/>
          </a:p>
        </p:txBody>
      </p:sp>
      <p:pic>
        <p:nvPicPr>
          <p:cNvPr id="5" name="図 6" descr="スクリーンショット が含まれている画像&#10;&#10;非常に高い精度で生成された説明">
            <a:extLst>
              <a:ext uri="{FF2B5EF4-FFF2-40B4-BE49-F238E27FC236}">
                <a16:creationId xmlns:a16="http://schemas.microsoft.com/office/drawing/2014/main" id="{F9BBECD6-B6A0-4EA5-9DC7-780755972450}"/>
              </a:ext>
            </a:extLst>
          </p:cNvPr>
          <p:cNvPicPr>
            <a:picLocks noGrp="1" noChangeAspect="1"/>
          </p:cNvPicPr>
          <p:nvPr>
            <p:ph idx="1"/>
          </p:nvPr>
        </p:nvPicPr>
        <p:blipFill>
          <a:blip r:embed="rId2"/>
          <a:stretch>
            <a:fillRect/>
          </a:stretch>
        </p:blipFill>
        <p:spPr>
          <a:xfrm>
            <a:off x="4189272" y="2673377"/>
            <a:ext cx="5466141" cy="3052343"/>
          </a:xfrm>
          <a:prstGeom prst="rect">
            <a:avLst/>
          </a:prstGeom>
          <a:ln>
            <a:solidFill>
              <a:schemeClr val="tx1"/>
            </a:solidFill>
          </a:ln>
          <a:effectLst>
            <a:outerShdw blurRad="292100" dist="139700" dir="2700000" algn="tl" rotWithShape="0">
              <a:srgbClr val="333333">
                <a:alpha val="65000"/>
              </a:srgbClr>
            </a:outerShdw>
          </a:effectLst>
        </p:spPr>
      </p:pic>
      <p:sp>
        <p:nvSpPr>
          <p:cNvPr id="10" name="コンテンツ プレースホルダー 2">
            <a:extLst>
              <a:ext uri="{FF2B5EF4-FFF2-40B4-BE49-F238E27FC236}">
                <a16:creationId xmlns:a16="http://schemas.microsoft.com/office/drawing/2014/main" id="{3ACBA608-4E33-4B40-B81B-F03C736C1FE0}"/>
              </a:ext>
            </a:extLst>
          </p:cNvPr>
          <p:cNvSpPr txBox="1">
            <a:spLocks/>
          </p:cNvSpPr>
          <p:nvPr/>
        </p:nvSpPr>
        <p:spPr>
          <a:xfrm>
            <a:off x="677334" y="1430040"/>
            <a:ext cx="9563874"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コンポネントは以下の二つだけで実現</a:t>
            </a:r>
            <a:endParaRPr lang="en-US" altLang="ja-JP" sz="2100" dirty="0">
              <a:latin typeface="メイリオ"/>
              <a:ea typeface="メイリオ"/>
            </a:endParaRPr>
          </a:p>
          <a:p>
            <a:pPr marL="0" indent="0">
              <a:lnSpc>
                <a:spcPct val="150000"/>
              </a:lnSpc>
              <a:buNone/>
            </a:pPr>
            <a:r>
              <a:rPr lang="en-US" altLang="ja-JP" sz="2100">
                <a:latin typeface="メイリオ"/>
                <a:ea typeface="メイリオ"/>
              </a:rPr>
              <a:t>（ちゃんと作るならばもうちょっと分割すべきだけど難易度上がるので...）</a:t>
            </a:r>
            <a:endParaRPr lang="en-US" altLang="ja-JP" sz="2100" dirty="0">
              <a:latin typeface="メイリオ"/>
              <a:ea typeface="メイリオ"/>
            </a:endParaRPr>
          </a:p>
          <a:p>
            <a:pPr marL="0" indent="0">
              <a:lnSpc>
                <a:spcPct val="150000"/>
              </a:lnSpc>
              <a:buFont typeface="Wingdings 3" charset="2"/>
              <a:buNone/>
            </a:pPr>
            <a:r>
              <a:rPr lang="en-US" altLang="ja-JP" sz="2100">
                <a:latin typeface="メイリオ"/>
                <a:ea typeface="メイリオ"/>
              </a:rPr>
              <a:t>①画面全体（EntryPoint）</a:t>
            </a:r>
          </a:p>
          <a:p>
            <a:pPr marL="0" indent="0">
              <a:lnSpc>
                <a:spcPct val="150000"/>
              </a:lnSpc>
              <a:buNone/>
            </a:pPr>
            <a:r>
              <a:rPr lang="en-US" altLang="ja-JP" sz="2100">
                <a:latin typeface="メイリオ"/>
                <a:ea typeface="メイリオ"/>
              </a:rPr>
              <a:t>②付箋部分</a:t>
            </a:r>
          </a:p>
        </p:txBody>
      </p:sp>
      <p:sp>
        <p:nvSpPr>
          <p:cNvPr id="3" name="正方形/長方形 2">
            <a:extLst>
              <a:ext uri="{FF2B5EF4-FFF2-40B4-BE49-F238E27FC236}">
                <a16:creationId xmlns:a16="http://schemas.microsoft.com/office/drawing/2014/main" id="{8D5A79CA-9EB1-4543-A7D5-D6EF4C323A8B}"/>
              </a:ext>
            </a:extLst>
          </p:cNvPr>
          <p:cNvSpPr/>
          <p:nvPr/>
        </p:nvSpPr>
        <p:spPr>
          <a:xfrm>
            <a:off x="4186304" y="2673867"/>
            <a:ext cx="5497584" cy="3086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31DB21E-9F90-4C1D-8462-63E0C54EC9AB}"/>
              </a:ext>
            </a:extLst>
          </p:cNvPr>
          <p:cNvSpPr/>
          <p:nvPr/>
        </p:nvSpPr>
        <p:spPr>
          <a:xfrm>
            <a:off x="4331446" y="2855294"/>
            <a:ext cx="4796061" cy="1150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0C37807-D3CF-4797-B268-435136E02C14}"/>
              </a:ext>
            </a:extLst>
          </p:cNvPr>
          <p:cNvSpPr txBox="1"/>
          <p:nvPr/>
        </p:nvSpPr>
        <p:spPr>
          <a:xfrm>
            <a:off x="3647924" y="3327400"/>
            <a:ext cx="6628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5"/>
                </a:solidFill>
                <a:latin typeface="メイリオ"/>
                <a:ea typeface="メイリオ"/>
              </a:rPr>
              <a:t>①</a:t>
            </a:r>
            <a:endParaRPr lang="ja-JP" altLang="en-US" dirty="0">
              <a:solidFill>
                <a:schemeClr val="accent5"/>
              </a:solidFill>
              <a:latin typeface="メイリオ"/>
              <a:ea typeface="メイリオ"/>
            </a:endParaRPr>
          </a:p>
        </p:txBody>
      </p:sp>
      <p:sp>
        <p:nvSpPr>
          <p:cNvPr id="15" name="テキスト ボックス 14">
            <a:extLst>
              <a:ext uri="{FF2B5EF4-FFF2-40B4-BE49-F238E27FC236}">
                <a16:creationId xmlns:a16="http://schemas.microsoft.com/office/drawing/2014/main" id="{138352F2-A563-4A5F-9DED-CDECF59A33FE}"/>
              </a:ext>
            </a:extLst>
          </p:cNvPr>
          <p:cNvSpPr txBox="1"/>
          <p:nvPr/>
        </p:nvSpPr>
        <p:spPr>
          <a:xfrm>
            <a:off x="6611256" y="3629780"/>
            <a:ext cx="6628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5"/>
                </a:solidFill>
                <a:latin typeface="メイリオ"/>
                <a:ea typeface="メイリオ"/>
              </a:rPr>
              <a:t>②</a:t>
            </a:r>
            <a:endParaRPr lang="ja-JP" altLang="en-US" dirty="0">
              <a:solidFill>
                <a:schemeClr val="accent5"/>
              </a:solidFill>
              <a:latin typeface="メイリオ"/>
              <a:ea typeface="メイリオ"/>
            </a:endParaRPr>
          </a:p>
        </p:txBody>
      </p:sp>
    </p:spTree>
    <p:extLst>
      <p:ext uri="{BB962C8B-B14F-4D97-AF65-F5344CB8AC3E}">
        <p14:creationId xmlns:p14="http://schemas.microsoft.com/office/powerpoint/2010/main" val="3456865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dirty="0">
                <a:solidFill>
                  <a:srgbClr val="90C226"/>
                </a:solidFill>
                <a:latin typeface="Trebuchet MS"/>
              </a:rPr>
              <a:t>管理用</a:t>
            </a:r>
            <a:r>
              <a:rPr lang="ja-JP" sz="2400" dirty="0">
                <a:solidFill>
                  <a:srgbClr val="90C226"/>
                </a:solidFill>
                <a:latin typeface="Trebuchet MS"/>
              </a:rPr>
              <a:t>の</a:t>
            </a:r>
            <a:r>
              <a:rPr lang="ja-JP" altLang="en-US" sz="2400" dirty="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dirty="0">
                <a:latin typeface="メイリオ"/>
                <a:ea typeface="メイリオ"/>
              </a:rPr>
              <a:t>実際に作る</a:t>
            </a:r>
            <a:endParaRPr lang="ja-JP" dirty="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4" y="1430040"/>
            <a:ext cx="8924495"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smtClean="0">
                <a:latin typeface="メイリオ"/>
                <a:ea typeface="メイリオ"/>
              </a:rPr>
              <a:t>コミットログ</a:t>
            </a:r>
            <a:endParaRPr lang="en-US" altLang="ja-JP" sz="2100" dirty="0">
              <a:latin typeface="メイリオ"/>
              <a:ea typeface="メイリオ"/>
            </a:endParaRPr>
          </a:p>
          <a:p>
            <a:pPr>
              <a:buNone/>
            </a:pPr>
            <a:r>
              <a:rPr lang="en-US" sz="2100" dirty="0">
                <a:latin typeface="メイリオ"/>
                <a:ea typeface="メイリオ"/>
                <a:hlinkClick r:id="rId2"/>
              </a:rPr>
              <a:t>https://github.com/aselab/internship-201809/commits/master</a:t>
            </a:r>
            <a:endParaRPr lang="en-US" sz="2100" dirty="0">
              <a:latin typeface="メイリオ"/>
              <a:ea typeface="メイリオ"/>
            </a:endParaRPr>
          </a:p>
          <a:p>
            <a:pPr>
              <a:buNone/>
            </a:pPr>
            <a:endParaRPr lang="en-US" sz="2100" dirty="0">
              <a:latin typeface="メイリオ"/>
              <a:ea typeface="メイリオ"/>
            </a:endParaRPr>
          </a:p>
          <a:p>
            <a:pPr>
              <a:buNone/>
            </a:pPr>
            <a:r>
              <a:rPr lang="en-US" altLang="ja-JP" sz="2100" dirty="0" err="1">
                <a:latin typeface="メイリオ"/>
                <a:ea typeface="メイリオ"/>
              </a:rPr>
              <a:t>以降はコミットログにある順番で</a:t>
            </a:r>
            <a:r>
              <a:rPr lang="ja-JP" altLang="en-US" sz="2100" dirty="0">
                <a:latin typeface="メイリオ"/>
                <a:ea typeface="メイリオ"/>
              </a:rPr>
              <a:t>「</a:t>
            </a:r>
            <a:r>
              <a:rPr lang="en-US" altLang="ja-JP" sz="2100" dirty="0">
                <a:latin typeface="メイリオ"/>
                <a:ea typeface="メイリオ"/>
              </a:rPr>
              <a:t>App.js</a:t>
            </a:r>
            <a:r>
              <a:rPr lang="ja-JP" altLang="en-US" sz="2100" dirty="0">
                <a:latin typeface="メイリオ"/>
                <a:ea typeface="メイリオ"/>
              </a:rPr>
              <a:t>」と「</a:t>
            </a:r>
            <a:r>
              <a:rPr lang="en-US" altLang="ja-JP" sz="2100" dirty="0">
                <a:latin typeface="メイリオ"/>
                <a:ea typeface="メイリオ"/>
              </a:rPr>
              <a:t>StickyNote.js</a:t>
            </a:r>
            <a:r>
              <a:rPr lang="ja-JP" altLang="en-US" sz="2100" dirty="0">
                <a:latin typeface="メイリオ"/>
                <a:ea typeface="メイリオ"/>
              </a:rPr>
              <a:t>」を実装する。</a:t>
            </a:r>
          </a:p>
          <a:p>
            <a:pPr>
              <a:buNone/>
            </a:pPr>
            <a:r>
              <a:rPr lang="ja-JP" altLang="en-US" sz="2100" dirty="0">
                <a:latin typeface="メイリオ"/>
                <a:ea typeface="メイリオ"/>
              </a:rPr>
              <a:t>実装のために必要になる知識の参考情報は逐次URLを記載してある。</a:t>
            </a:r>
          </a:p>
        </p:txBody>
      </p:sp>
    </p:spTree>
    <p:extLst>
      <p:ext uri="{BB962C8B-B14F-4D97-AF65-F5344CB8AC3E}">
        <p14:creationId xmlns:p14="http://schemas.microsoft.com/office/powerpoint/2010/main" val="268984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最初の土台作り</a:t>
            </a:r>
            <a:endParaRPr lang="ja-JP" altLang="en-US" sz="4400" dirty="0">
              <a:latin typeface="メイリオ"/>
              <a:ea typeface="メイリオ"/>
            </a:endParaRPr>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4" y="1430040"/>
            <a:ext cx="9563874"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en-US" altLang="ja-JP" sz="2100" dirty="0" err="1">
                <a:latin typeface="メイリオ"/>
                <a:ea typeface="メイリオ"/>
              </a:rPr>
              <a:t>コミット「initial</a:t>
            </a:r>
            <a:r>
              <a:rPr lang="en-US" altLang="ja-JP" sz="2100" dirty="0">
                <a:latin typeface="メイリオ"/>
                <a:ea typeface="メイリオ"/>
              </a:rPr>
              <a:t> commit」</a:t>
            </a:r>
            <a:endParaRPr lang="ja-JP" altLang="en-US" sz="2100" dirty="0">
              <a:latin typeface="メイリオ"/>
              <a:ea typeface="メイリオ"/>
            </a:endParaRPr>
          </a:p>
          <a:p>
            <a:pPr>
              <a:buNone/>
            </a:pPr>
            <a:endParaRPr lang="en-US" altLang="ja-JP" sz="2100" dirty="0">
              <a:latin typeface="メイリオ"/>
              <a:ea typeface="メイリオ"/>
            </a:endParaRPr>
          </a:p>
          <a:p>
            <a:pPr>
              <a:buNone/>
            </a:pPr>
            <a:r>
              <a:rPr lang="en-US" altLang="ja-JP" sz="2100" dirty="0">
                <a:latin typeface="メイリオ"/>
                <a:ea typeface="メイリオ"/>
              </a:rPr>
              <a:t>React</a:t>
            </a:r>
            <a:r>
              <a:rPr lang="ja-JP" altLang="en-US" sz="2100" dirty="0">
                <a:latin typeface="メイリオ"/>
                <a:ea typeface="メイリオ"/>
              </a:rPr>
              <a:t>の</a:t>
            </a:r>
            <a:r>
              <a:rPr lang="en-US" altLang="ja-JP" sz="2100" dirty="0">
                <a:latin typeface="メイリオ"/>
                <a:ea typeface="メイリオ"/>
              </a:rPr>
              <a:t>Component</a:t>
            </a:r>
            <a:r>
              <a:rPr lang="ja-JP" altLang="en-US" sz="2100" dirty="0">
                <a:latin typeface="メイリオ"/>
                <a:ea typeface="メイリオ"/>
              </a:rPr>
              <a:t>の説明</a:t>
            </a:r>
          </a:p>
          <a:p>
            <a:pPr>
              <a:buNone/>
            </a:pPr>
            <a:r>
              <a:rPr lang="en-US" altLang="ja-JP" sz="2100" dirty="0">
                <a:latin typeface="メイリオ"/>
                <a:ea typeface="メイリオ"/>
                <a:hlinkClick r:id="rId2"/>
              </a:rPr>
              <a:t>https://reactjs.org/docs/react-component.html</a:t>
            </a:r>
            <a:endParaRPr lang="en-US" altLang="ja-JP" sz="2100" dirty="0">
              <a:latin typeface="メイリオ"/>
              <a:ea typeface="メイリオ"/>
            </a:endParaRPr>
          </a:p>
          <a:p>
            <a:pPr>
              <a:buNone/>
            </a:pPr>
            <a:endParaRPr lang="en-US" sz="2100" dirty="0">
              <a:latin typeface="メイリオ"/>
              <a:ea typeface="メイリオ"/>
            </a:endParaRPr>
          </a:p>
          <a:p>
            <a:pPr>
              <a:buNone/>
            </a:pPr>
            <a:r>
              <a:rPr lang="en-US" altLang="ja-JP" sz="2100" dirty="0">
                <a:latin typeface="メイリオ"/>
                <a:ea typeface="メイリオ"/>
              </a:rPr>
              <a:t>react-native</a:t>
            </a:r>
            <a:r>
              <a:rPr lang="ja-JP" altLang="en-US" sz="2100" dirty="0">
                <a:latin typeface="メイリオ"/>
                <a:ea typeface="メイリオ"/>
              </a:rPr>
              <a:t>のコンポネントの説明や取りうるプロパティ等は公式の</a:t>
            </a:r>
            <a:r>
              <a:rPr lang="en-US" altLang="ja-JP" sz="2100" dirty="0">
                <a:latin typeface="メイリオ"/>
                <a:ea typeface="メイリオ"/>
              </a:rPr>
              <a:t>docs</a:t>
            </a:r>
            <a:r>
              <a:rPr lang="ja-JP" altLang="en-US" sz="2100" dirty="0">
                <a:latin typeface="メイリオ"/>
                <a:ea typeface="メイリオ"/>
              </a:rPr>
              <a:t>参照</a:t>
            </a:r>
          </a:p>
          <a:p>
            <a:pPr>
              <a:buNone/>
            </a:pPr>
            <a:r>
              <a:rPr lang="en-US" altLang="ja-JP" sz="2100" dirty="0">
                <a:latin typeface="メイリオ"/>
                <a:ea typeface="メイリオ"/>
                <a:hlinkClick r:id="rId3"/>
              </a:rPr>
              <a:t>https://facebook.github.io/react-native/docs/text</a:t>
            </a:r>
            <a:endParaRPr lang="en-US" altLang="ja-JP" sz="2100" dirty="0">
              <a:latin typeface="メイリオ"/>
              <a:ea typeface="メイリオ"/>
            </a:endParaRPr>
          </a:p>
          <a:p>
            <a:pPr>
              <a:buNone/>
            </a:pPr>
            <a:endParaRPr lang="en-US" sz="2100" dirty="0">
              <a:latin typeface="メイリオ"/>
              <a:ea typeface="メイリオ"/>
            </a:endParaRPr>
          </a:p>
          <a:p>
            <a:pPr>
              <a:buNone/>
            </a:pPr>
            <a:r>
              <a:rPr lang="en-US" sz="2100" dirty="0">
                <a:latin typeface="メイリオ"/>
                <a:ea typeface="メイリオ"/>
              </a:rPr>
              <a:t>CSS in JS</a:t>
            </a:r>
            <a:endParaRPr lang="ja-JP" altLang="en-US" sz="2100" dirty="0">
              <a:latin typeface="メイリオ"/>
              <a:ea typeface="メイリオ"/>
            </a:endParaRPr>
          </a:p>
          <a:p>
            <a:pPr>
              <a:buNone/>
            </a:pPr>
            <a:r>
              <a:rPr lang="en-US" sz="2100" dirty="0">
                <a:latin typeface="メイリオ"/>
                <a:ea typeface="メイリオ"/>
                <a:hlinkClick r:id="rId4"/>
              </a:rPr>
              <a:t>https://facebook.github.io/react-native/docs/stylesheet</a:t>
            </a:r>
            <a:endParaRPr lang="en-US" sz="2100" dirty="0">
              <a:latin typeface="メイリオ"/>
              <a:ea typeface="メイリオ"/>
            </a:endParaRPr>
          </a:p>
          <a:p>
            <a:pPr>
              <a:buNone/>
            </a:pPr>
            <a:endParaRPr lang="en-US" sz="2100" dirty="0">
              <a:latin typeface="メイリオ"/>
              <a:ea typeface="メイリオ"/>
            </a:endParaRPr>
          </a:p>
        </p:txBody>
      </p:sp>
    </p:spTree>
    <p:extLst>
      <p:ext uri="{BB962C8B-B14F-4D97-AF65-F5344CB8AC3E}">
        <p14:creationId xmlns:p14="http://schemas.microsoft.com/office/powerpoint/2010/main" val="3558636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付箋のひな型作り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コミット「付箋の土台を作成」</a:t>
            </a:r>
            <a:endParaRPr lang="en-US" altLang="ja-JP" sz="2100">
              <a:latin typeface="メイリオ"/>
              <a:ea typeface="メイリオ"/>
            </a:endParaRPr>
          </a:p>
          <a:p>
            <a:pPr>
              <a:buNone/>
            </a:pPr>
            <a:endParaRPr lang="en-US" altLang="ja-JP" sz="2100" dirty="0">
              <a:latin typeface="メイリオ"/>
              <a:ea typeface="メイリオ"/>
            </a:endParaRPr>
          </a:p>
          <a:p>
            <a:pPr>
              <a:buNone/>
            </a:pPr>
            <a:r>
              <a:rPr lang="en-US" sz="2000" dirty="0">
                <a:latin typeface="Meiryo"/>
                <a:ea typeface="Meiryo"/>
              </a:rPr>
              <a:t>es6のexportとimportについて</a:t>
            </a:r>
          </a:p>
          <a:p>
            <a:pPr>
              <a:buNone/>
            </a:pPr>
            <a:r>
              <a:rPr lang="en-US" sz="2100" dirty="0">
                <a:latin typeface="メイリオ"/>
                <a:ea typeface="メイリオ"/>
                <a:hlinkClick r:id="rId2"/>
              </a:rPr>
              <a:t>https://qiita.com/bakira/items/1e41f1530c49e36a9197</a:t>
            </a:r>
            <a:endParaRPr lang="en-US"/>
          </a:p>
          <a:p>
            <a:pPr>
              <a:buNone/>
            </a:pPr>
            <a:endParaRPr lang="en-US" sz="2100" dirty="0">
              <a:latin typeface="メイリオ"/>
              <a:ea typeface="メイリオ"/>
            </a:endParaRPr>
          </a:p>
          <a:p>
            <a:pPr>
              <a:buNone/>
            </a:pPr>
            <a:r>
              <a:rPr lang="en-US" altLang="ja-JP" sz="2100" dirty="0">
                <a:latin typeface="メイリオ"/>
                <a:ea typeface="メイリオ"/>
              </a:rPr>
              <a:t>Card</a:t>
            </a:r>
            <a:r>
              <a:rPr lang="ja-JP" altLang="en-US" sz="2100" dirty="0">
                <a:latin typeface="メイリオ"/>
                <a:ea typeface="メイリオ"/>
              </a:rPr>
              <a:t>の説明</a:t>
            </a:r>
          </a:p>
          <a:p>
            <a:pPr>
              <a:buNone/>
            </a:pPr>
            <a:r>
              <a:rPr lang="en-US" sz="2100" dirty="0">
                <a:latin typeface="メイリオ"/>
                <a:ea typeface="メイリオ"/>
                <a:hlinkClick r:id="rId3"/>
              </a:rPr>
              <a:t>https://react-native-training.github.io/react-native-elements/docs/card.html</a:t>
            </a:r>
            <a:endParaRPr lang="en-US" sz="2100" dirty="0">
              <a:latin typeface="メイリオ"/>
              <a:ea typeface="メイリオ"/>
            </a:endParaRPr>
          </a:p>
          <a:p>
            <a:pPr>
              <a:buNone/>
            </a:pPr>
            <a:endParaRPr lang="en-US" sz="2100" dirty="0">
              <a:latin typeface="メイリオ"/>
              <a:ea typeface="メイリオ"/>
            </a:endParaRPr>
          </a:p>
        </p:txBody>
      </p:sp>
    </p:spTree>
    <p:extLst>
      <p:ext uri="{BB962C8B-B14F-4D97-AF65-F5344CB8AC3E}">
        <p14:creationId xmlns:p14="http://schemas.microsoft.com/office/powerpoint/2010/main" val="231384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コミット「メモ内容の入力フォームを実装」「タイトルの入力フォームを実装」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ja-JP" altLang="en-US" sz="2100">
                <a:latin typeface="メイリオ"/>
                <a:ea typeface="メイリオ"/>
              </a:rPr>
              <a:t>package.jsonの</a:t>
            </a:r>
            <a:r>
              <a:rPr lang="en-US" altLang="ja-JP" sz="2100" dirty="0">
                <a:latin typeface="メイリオ"/>
                <a:ea typeface="メイリオ"/>
              </a:rPr>
              <a:t>react-native-</a:t>
            </a:r>
            <a:r>
              <a:rPr lang="en-US" altLang="ja-JP" sz="2100" dirty="0" err="1">
                <a:latin typeface="メイリオ"/>
                <a:ea typeface="メイリオ"/>
              </a:rPr>
              <a:t>elementsの部分を以下のように書き換える</a:t>
            </a:r>
          </a:p>
          <a:p>
            <a:pPr>
              <a:buNone/>
            </a:pPr>
            <a:endParaRPr lang="en-US" altLang="ja-JP" sz="2100" dirty="0">
              <a:latin typeface="メイリオ"/>
              <a:ea typeface="メイリオ"/>
            </a:endParaRPr>
          </a:p>
          <a:p>
            <a:pPr>
              <a:buNone/>
            </a:pPr>
            <a:r>
              <a:rPr lang="en-US" altLang="ja-JP" sz="2100" dirty="0">
                <a:solidFill>
                  <a:srgbClr val="41A6D9"/>
                </a:solidFill>
                <a:latin typeface="メイリオ"/>
                <a:ea typeface="メイリオ"/>
              </a:rPr>
              <a:t>"react-native-elements"</a:t>
            </a:r>
            <a:r>
              <a:rPr lang="en-US" altLang="ja-JP" sz="2100" dirty="0">
                <a:latin typeface="メイリオ"/>
                <a:ea typeface="メイリオ"/>
              </a:rPr>
              <a:t>: </a:t>
            </a:r>
            <a:r>
              <a:rPr lang="en-US" altLang="ja-JP" sz="2100" dirty="0">
                <a:solidFill>
                  <a:srgbClr val="86B300"/>
                </a:solidFill>
                <a:latin typeface="メイリオ"/>
                <a:ea typeface="メイリオ"/>
              </a:rPr>
              <a:t>"1.0.0-beta5"</a:t>
            </a:r>
            <a:endParaRPr lang="en-US" altLang="ja-JP" sz="2100" dirty="0">
              <a:latin typeface="メイリオ"/>
              <a:ea typeface="メイリオ"/>
            </a:endParaRPr>
          </a:p>
          <a:p>
            <a:pPr>
              <a:buNone/>
            </a:pPr>
            <a:endParaRPr lang="en-US" altLang="ja-JP" sz="2100" dirty="0">
              <a:solidFill>
                <a:srgbClr val="86B300"/>
              </a:solidFill>
              <a:latin typeface="メイリオ"/>
              <a:ea typeface="メイリオ"/>
            </a:endParaRPr>
          </a:p>
          <a:p>
            <a:pPr>
              <a:buNone/>
            </a:pPr>
            <a:r>
              <a:rPr lang="en-US" altLang="ja-JP" sz="2100" dirty="0" err="1">
                <a:solidFill>
                  <a:srgbClr val="404040"/>
                </a:solidFill>
                <a:latin typeface="メイリオ"/>
                <a:ea typeface="メイリオ"/>
              </a:rPr>
              <a:t>このようにする理由はCardのコンポネントの</a:t>
            </a:r>
            <a:r>
              <a:rPr lang="en-US" altLang="ja-JP" sz="2100" dirty="0" err="1">
                <a:latin typeface="メイリオ"/>
                <a:ea typeface="メイリオ"/>
              </a:rPr>
              <a:t>「title</a:t>
            </a:r>
            <a:r>
              <a:rPr lang="en-US" altLang="ja-JP" sz="2100" dirty="0">
                <a:latin typeface="メイリオ"/>
                <a:ea typeface="メイリオ"/>
              </a:rPr>
              <a:t>」</a:t>
            </a:r>
            <a:r>
              <a:rPr lang="ja-JP" altLang="ja-JP" sz="2100">
                <a:latin typeface="メイリオ"/>
                <a:ea typeface="メイリオ"/>
              </a:rPr>
              <a:t>にReactComponentを使用出来るのが</a:t>
            </a:r>
            <a:r>
              <a:rPr lang="en-US" altLang="ja-JP" sz="2100" dirty="0">
                <a:solidFill>
                  <a:schemeClr val="tx1">
                    <a:lumMod val="65000"/>
                    <a:lumOff val="35000"/>
                  </a:schemeClr>
                </a:solidFill>
                <a:latin typeface="メイリオ"/>
                <a:ea typeface="メイリオ"/>
              </a:rPr>
              <a:t>1.0.0-beta3以降であるため。</a:t>
            </a:r>
          </a:p>
          <a:p>
            <a:pPr>
              <a:buNone/>
            </a:pPr>
            <a:r>
              <a:rPr lang="en-US" sz="2100" dirty="0">
                <a:latin typeface="メイリオ"/>
                <a:ea typeface="メイリオ"/>
                <a:hlinkClick r:id="rId2"/>
              </a:rPr>
              <a:t>https://github.com/react-native-training/react-native-elements/issues/918</a:t>
            </a:r>
            <a:endParaRPr lang="en-US"/>
          </a:p>
          <a:p>
            <a:pPr>
              <a:buNone/>
            </a:pPr>
            <a:endParaRPr lang="en-US" sz="2100" dirty="0">
              <a:latin typeface="メイリオ"/>
              <a:ea typeface="メイリオ"/>
            </a:endParaRPr>
          </a:p>
          <a:p>
            <a:pPr>
              <a:buNone/>
            </a:pPr>
            <a:endParaRPr lang="ja-JP" altLang="en-US" sz="2100" dirty="0">
              <a:latin typeface="メイリオ"/>
              <a:ea typeface="メイリオ"/>
            </a:endParaRPr>
          </a:p>
          <a:p>
            <a:pPr>
              <a:buNone/>
            </a:pPr>
            <a:endParaRPr lang="en-US" altLang="ja-JP" sz="2100" dirty="0">
              <a:latin typeface="メイリオ"/>
              <a:ea typeface="メイリオ"/>
            </a:endParaRPr>
          </a:p>
        </p:txBody>
      </p:sp>
    </p:spTree>
    <p:extLst>
      <p:ext uri="{BB962C8B-B14F-4D97-AF65-F5344CB8AC3E}">
        <p14:creationId xmlns:p14="http://schemas.microsoft.com/office/powerpoint/2010/main" val="1247216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dirty="0">
                <a:latin typeface="メイリオ"/>
                <a:ea typeface="メイリオ"/>
              </a:rPr>
              <a:t>コミット「メモ内容の入力フォームを実装」「タイトルの入力フォームを実装」</a:t>
            </a:r>
            <a:endParaRPr lang="en-US" altLang="ja-JP" sz="2100" dirty="0">
              <a:latin typeface="メイリオ"/>
              <a:ea typeface="メイリオ"/>
            </a:endParaRPr>
          </a:p>
          <a:p>
            <a:pPr>
              <a:buNone/>
            </a:pPr>
            <a:endParaRPr lang="ja-JP" altLang="en-US" sz="2100" dirty="0">
              <a:latin typeface="メイリオ"/>
              <a:ea typeface="メイリオ"/>
            </a:endParaRPr>
          </a:p>
          <a:p>
            <a:pPr>
              <a:buNone/>
            </a:pPr>
            <a:r>
              <a:rPr lang="ja-JP" altLang="en-US" sz="2100" dirty="0">
                <a:latin typeface="メイリオ"/>
                <a:ea typeface="メイリオ"/>
              </a:rPr>
              <a:t>今何気に書き換えたpackage.jsonとはなにか？</a:t>
            </a:r>
            <a:endParaRPr lang="en-US" altLang="ja-JP" sz="2100" dirty="0">
              <a:latin typeface="メイリオ"/>
              <a:ea typeface="メイリオ"/>
            </a:endParaRPr>
          </a:p>
          <a:p>
            <a:pPr>
              <a:buNone/>
            </a:pPr>
            <a:r>
              <a:rPr lang="en-US" altLang="ja-JP" sz="2100" dirty="0">
                <a:latin typeface="メイリオ"/>
                <a:ea typeface="メイリオ"/>
                <a:hlinkClick r:id="rId2"/>
              </a:rPr>
              <a:t>https://qiita.com/dondoko-susumu/items/cf252bd6494412ed7847</a:t>
            </a:r>
            <a:endParaRPr lang="ja-JP" altLang="en-US" dirty="0">
              <a:latin typeface="メイリオ"/>
              <a:ea typeface="メイリオ"/>
            </a:endParaRPr>
          </a:p>
          <a:p>
            <a:pPr>
              <a:buNone/>
            </a:pPr>
            <a:endParaRPr lang="ja-JP" sz="2100" dirty="0">
              <a:latin typeface="メイリオ"/>
              <a:ea typeface="メイリオ"/>
            </a:endParaRPr>
          </a:p>
          <a:p>
            <a:pPr>
              <a:buNone/>
            </a:pPr>
            <a:r>
              <a:rPr lang="ja-JP" sz="2100" dirty="0">
                <a:latin typeface="メイリオ"/>
                <a:ea typeface="メイリオ"/>
              </a:rPr>
              <a:t>パッケージ管理ツール</a:t>
            </a:r>
            <a:r>
              <a:rPr lang="en-US" altLang="ja-JP" sz="2100" dirty="0" err="1">
                <a:latin typeface="メイリオ"/>
                <a:ea typeface="メイリオ"/>
              </a:rPr>
              <a:t>npm</a:t>
            </a:r>
            <a:r>
              <a:rPr lang="ja-JP" sz="2100" dirty="0">
                <a:latin typeface="メイリオ"/>
                <a:ea typeface="メイリオ"/>
              </a:rPr>
              <a:t>について</a:t>
            </a:r>
          </a:p>
          <a:p>
            <a:pPr>
              <a:buNone/>
            </a:pPr>
            <a:r>
              <a:rPr lang="en-US" altLang="ja-JP" sz="2100" dirty="0">
                <a:latin typeface="メイリオ"/>
                <a:ea typeface="メイリオ"/>
                <a:hlinkClick r:id="rId3"/>
              </a:rPr>
              <a:t>https://techacademy.jp/magazine/16105</a:t>
            </a:r>
            <a:endParaRPr lang="ja-JP" altLang="en-US" dirty="0"/>
          </a:p>
          <a:p>
            <a:pPr>
              <a:buNone/>
            </a:pPr>
            <a:endParaRPr lang="ja-JP" sz="2100" dirty="0">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3774437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77314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コミット「日時選択ダイアログを実装」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en-US" altLang="ja-JP" sz="2100" dirty="0" err="1">
                <a:latin typeface="メイリオ"/>
                <a:ea typeface="メイリオ"/>
              </a:rPr>
              <a:t>ReactのStateについて</a:t>
            </a:r>
          </a:p>
          <a:p>
            <a:pPr>
              <a:buNone/>
            </a:pPr>
            <a:r>
              <a:rPr lang="en-US" sz="2100" dirty="0">
                <a:latin typeface="メイリオ"/>
                <a:ea typeface="メイリオ"/>
                <a:hlinkClick r:id="rId2"/>
              </a:rPr>
              <a:t>https://qiita.com/sekikawa_a/items/8ab70f457ef73871419f</a:t>
            </a:r>
            <a:endParaRPr lang="ja-JP">
              <a:latin typeface="メイリオ"/>
              <a:ea typeface="メイリオ"/>
            </a:endParaRPr>
          </a:p>
          <a:p>
            <a:pPr>
              <a:buNone/>
            </a:pPr>
            <a:endParaRPr lang="en-US" sz="2100" dirty="0">
              <a:latin typeface="メイリオ"/>
              <a:ea typeface="メイリオ"/>
            </a:endParaRPr>
          </a:p>
          <a:p>
            <a:pPr>
              <a:buNone/>
            </a:pPr>
            <a:r>
              <a:rPr lang="ja-JP" altLang="en-US" sz="2100">
                <a:latin typeface="メイリオ"/>
                <a:ea typeface="メイリオ"/>
              </a:rPr>
              <a:t>今回使用するDateTimePicker（別の物を使用しても良いです。）</a:t>
            </a:r>
            <a:endParaRPr lang="en-US" sz="2100" dirty="0">
              <a:latin typeface="メイリオ"/>
              <a:ea typeface="メイリオ"/>
            </a:endParaRPr>
          </a:p>
          <a:p>
            <a:pPr>
              <a:buNone/>
            </a:pPr>
            <a:r>
              <a:rPr lang="en-US" sz="2100" dirty="0">
                <a:latin typeface="メイリオ"/>
                <a:ea typeface="メイリオ"/>
                <a:hlinkClick r:id="rId3"/>
              </a:rPr>
              <a:t>https://github.com/mmazzarolo/react-native-modal-datetime-picker</a:t>
            </a:r>
            <a:endParaRPr lang="ja-JP">
              <a:latin typeface="メイリオ"/>
              <a:ea typeface="メイリオ"/>
            </a:endParaRPr>
          </a:p>
          <a:p>
            <a:pPr>
              <a:buNone/>
            </a:pPr>
            <a:endParaRPr lang="en-US" sz="2100" dirty="0">
              <a:latin typeface="メイリオ"/>
              <a:ea typeface="メイリオ"/>
            </a:endParaRPr>
          </a:p>
          <a:p>
            <a:pPr>
              <a:buNone/>
            </a:pPr>
            <a:r>
              <a:rPr lang="en-US" sz="2100" dirty="0">
                <a:latin typeface="メイリオ"/>
                <a:ea typeface="メイリオ"/>
              </a:rPr>
              <a:t>Moment</a:t>
            </a:r>
            <a:r>
              <a:rPr lang="en-US" altLang="ja-JP" sz="2100" dirty="0">
                <a:latin typeface="メイリオ"/>
                <a:ea typeface="メイリオ"/>
              </a:rPr>
              <a:t>.js</a:t>
            </a:r>
            <a:r>
              <a:rPr lang="ja-JP" altLang="en-US" sz="2100">
                <a:latin typeface="メイリオ"/>
                <a:ea typeface="メイリオ"/>
              </a:rPr>
              <a:t>について</a:t>
            </a:r>
            <a:endParaRPr lang="en-US" sz="2100">
              <a:latin typeface="メイリオ"/>
              <a:ea typeface="メイリオ"/>
            </a:endParaRPr>
          </a:p>
          <a:p>
            <a:pPr>
              <a:buNone/>
            </a:pPr>
            <a:r>
              <a:rPr lang="ja-JP" sz="2100" dirty="0">
                <a:latin typeface="メイリオ"/>
                <a:ea typeface="メイリオ"/>
                <a:hlinkClick r:id="rId4"/>
              </a:rPr>
              <a:t>https://qiita.com/osakanafish/items/5ef636bbcb2c3ef94953</a:t>
            </a:r>
            <a:endParaRPr lang="ja-JP">
              <a:latin typeface="メイリオ"/>
              <a:ea typeface="メイリオ"/>
            </a:endParaRPr>
          </a:p>
          <a:p>
            <a:pPr>
              <a:buNone/>
            </a:pPr>
            <a:endParaRPr lang="en-US" altLang="ja-JP" sz="2100" dirty="0">
              <a:latin typeface="メイリオ"/>
              <a:ea typeface="メイリオ"/>
            </a:endParaRPr>
          </a:p>
          <a:p>
            <a:pPr>
              <a:buNone/>
            </a:pPr>
            <a:endParaRPr lang="ja-JP" altLang="en-US" sz="2100" dirty="0">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3107212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追加処理</a:t>
            </a:r>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77314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コミット「追加処理を実装」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en-US" altLang="ja-JP" sz="2100" dirty="0">
                <a:latin typeface="メイリオ"/>
                <a:ea typeface="メイリオ"/>
              </a:rPr>
              <a:t>UUIDv4について</a:t>
            </a:r>
          </a:p>
          <a:p>
            <a:pPr>
              <a:buNone/>
            </a:pPr>
            <a:r>
              <a:rPr lang="en-US" sz="2100" dirty="0">
                <a:latin typeface="メイリオ"/>
                <a:ea typeface="メイリオ"/>
                <a:hlinkClick r:id="rId2"/>
              </a:rPr>
              <a:t>https://qiita.com/ta_ta_ta_miya/items/1f8f71db3c1bf2dfb7ea</a:t>
            </a:r>
            <a:endParaRPr lang="ja-JP">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23891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何故難しいのか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ja-JP" altLang="en-US" sz="2000" dirty="0"/>
              <a:t>スマホアプリ開発の障壁となる要素たち</a:t>
            </a:r>
            <a:endParaRPr lang="en-US" altLang="ja-JP" sz="2000" dirty="0"/>
          </a:p>
          <a:p>
            <a:pPr marL="0" indent="0">
              <a:lnSpc>
                <a:spcPct val="150000"/>
              </a:lnSpc>
              <a:buNone/>
            </a:pPr>
            <a:endParaRPr lang="en-US" altLang="ja-JP" sz="1100" dirty="0"/>
          </a:p>
          <a:p>
            <a:r>
              <a:rPr lang="ja-JP" altLang="en-US" sz="2000" dirty="0"/>
              <a:t>対応が必要な画面サイズが多い</a:t>
            </a:r>
            <a:endParaRPr lang="en-US" altLang="ja-JP" sz="2000" dirty="0"/>
          </a:p>
          <a:p>
            <a:r>
              <a:rPr lang="ja-JP" altLang="en-US" sz="2000" dirty="0">
                <a:latin typeface="Trebuchet MS"/>
                <a:ea typeface="メイリオ"/>
              </a:rPr>
              <a:t>タップ、スワイプなど、旧来のシステム開発ではあまり考慮されてこなかった制御が多い</a:t>
            </a:r>
            <a:endParaRPr lang="en-US" altLang="ja-JP" sz="2000" dirty="0">
              <a:latin typeface="Trebuchet MS"/>
              <a:ea typeface="メイリオ"/>
            </a:endParaRPr>
          </a:p>
          <a:p>
            <a:r>
              <a:rPr lang="ja-JP" altLang="en-US" sz="2000" dirty="0">
                <a:latin typeface="Trebuchet MS"/>
                <a:ea typeface="メイリオ"/>
              </a:rPr>
              <a:t>デバッグが難しい（簡単に試せない）</a:t>
            </a:r>
            <a:endParaRPr lang="en-US" altLang="ja-JP" sz="2000" dirty="0">
              <a:latin typeface="Trebuchet MS"/>
              <a:ea typeface="メイリオ"/>
            </a:endParaRPr>
          </a:p>
          <a:p>
            <a:r>
              <a:rPr lang="ja-JP" altLang="en-US" sz="2000" dirty="0">
                <a:latin typeface="Trebuchet MS"/>
                <a:ea typeface="メイリオ"/>
              </a:rPr>
              <a:t>リリースにお金がかかる</a:t>
            </a:r>
            <a:endParaRPr lang="en-US" altLang="ja-JP" sz="2000" dirty="0">
              <a:latin typeface="Trebuchet MS"/>
              <a:ea typeface="メイリオ"/>
            </a:endParaRPr>
          </a:p>
          <a:p>
            <a:pPr marL="0" indent="0">
              <a:buNone/>
            </a:pPr>
            <a:r>
              <a:rPr lang="en-US" altLang="ja-JP" dirty="0"/>
              <a:t>Apple Developer Program</a:t>
            </a:r>
            <a:r>
              <a:rPr lang="ja-JP" altLang="en-US" dirty="0"/>
              <a:t>：年間参加費 </a:t>
            </a:r>
            <a:r>
              <a:rPr lang="en-US" altLang="ja-JP" dirty="0"/>
              <a:t>$99</a:t>
            </a:r>
          </a:p>
          <a:p>
            <a:pPr marL="0" indent="0">
              <a:buNone/>
            </a:pPr>
            <a:r>
              <a:rPr lang="en-US" altLang="ja-JP" dirty="0">
                <a:latin typeface="+mn-ea"/>
              </a:rPr>
              <a:t>Google</a:t>
            </a:r>
            <a:r>
              <a:rPr lang="ja-JP" altLang="en-US" dirty="0">
                <a:latin typeface="+mn-ea"/>
              </a:rPr>
              <a:t>ディベロッパー：登録料 </a:t>
            </a:r>
            <a:r>
              <a:rPr lang="en-US" altLang="ja-JP" dirty="0">
                <a:latin typeface="+mn-ea"/>
              </a:rPr>
              <a:t>$25</a:t>
            </a:r>
            <a:endParaRPr lang="ja-JP" altLang="en-US" dirty="0">
              <a:latin typeface="+mn-ea"/>
            </a:endParaRPr>
          </a:p>
          <a:p>
            <a:pPr marL="0" indent="0">
              <a:lnSpc>
                <a:spcPct val="150000"/>
              </a:lnSpc>
              <a:buNone/>
            </a:pPr>
            <a:endParaRPr lang="en-US" altLang="ja-JP" sz="2000" dirty="0">
              <a:latin typeface="Trebuchet MS"/>
              <a:ea typeface="メイリオ"/>
            </a:endParaRPr>
          </a:p>
        </p:txBody>
      </p:sp>
    </p:spTree>
    <p:extLst>
      <p:ext uri="{BB962C8B-B14F-4D97-AF65-F5344CB8AC3E}">
        <p14:creationId xmlns:p14="http://schemas.microsoft.com/office/powerpoint/2010/main" val="35888442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ビルド方法の紹介</a:t>
            </a:r>
            <a:endParaRPr lang="ja-JP" altLang="en-US" sz="4800" dirty="0">
              <a:latin typeface="メイリオ"/>
              <a:ea typeface="メイリオ"/>
            </a:endParaRPr>
          </a:p>
        </p:txBody>
      </p:sp>
    </p:spTree>
    <p:extLst>
      <p:ext uri="{BB962C8B-B14F-4D97-AF65-F5344CB8AC3E}">
        <p14:creationId xmlns:p14="http://schemas.microsoft.com/office/powerpoint/2010/main" val="3347484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ソースコードをダウンロード</a:t>
            </a:r>
            <a:endParaRPr lang="ja-JP">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a:latin typeface="Trebuchet MS"/>
                <a:ea typeface="メイリオ"/>
              </a:rPr>
              <a:t>Snackの「export」ボタンからこれまでSnack上で実装してきたソースコードをローカルにダウンロードする</a:t>
            </a:r>
            <a:r>
              <a:rPr lang="en-US" altLang="ja-JP" sz="2000">
                <a:latin typeface="Trebuchet MS"/>
              </a:rPr>
              <a:t>。（zip形式）</a:t>
            </a:r>
            <a:endParaRPr lang="ja-JP" altLang="en-US"/>
          </a:p>
        </p:txBody>
      </p:sp>
    </p:spTree>
    <p:extLst>
      <p:ext uri="{BB962C8B-B14F-4D97-AF65-F5344CB8AC3E}">
        <p14:creationId xmlns:p14="http://schemas.microsoft.com/office/powerpoint/2010/main" val="309738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npm install</a:t>
            </a:r>
            <a:endParaRPr lang="ja-JP">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err="1">
                <a:latin typeface="Trebuchet MS"/>
              </a:rPr>
              <a:t>ダウンロードした</a:t>
            </a:r>
            <a:r>
              <a:rPr lang="en-US" altLang="ja-JP" sz="2000" dirty="0" err="1">
                <a:latin typeface="メイリオ"/>
                <a:ea typeface="メイリオ"/>
              </a:rPr>
              <a:t>zipを展開し、以下のコマンドを実行する</a:t>
            </a:r>
            <a:r>
              <a:rPr lang="en-US" altLang="ja-JP" sz="2000" dirty="0">
                <a:latin typeface="メイリオ"/>
                <a:ea typeface="メイリオ"/>
              </a:rPr>
              <a:t>。</a:t>
            </a:r>
            <a:endParaRPr lang="en-US" altLang="ja-JP" sz="2000" dirty="0"/>
          </a:p>
        </p:txBody>
      </p:sp>
      <p:sp>
        <p:nvSpPr>
          <p:cNvPr id="5" name="テキスト ボックス 4">
            <a:extLst>
              <a:ext uri="{FF2B5EF4-FFF2-40B4-BE49-F238E27FC236}">
                <a16:creationId xmlns:a16="http://schemas.microsoft.com/office/drawing/2014/main" id="{48E7456F-34CE-44B7-A92A-CA527F7B7427}"/>
              </a:ext>
            </a:extLst>
          </p:cNvPr>
          <p:cNvSpPr txBox="1"/>
          <p:nvPr/>
        </p:nvSpPr>
        <p:spPr>
          <a:xfrm>
            <a:off x="757162" y="2081591"/>
            <a:ext cx="1461105"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npm i</a:t>
            </a:r>
            <a:endParaRPr lang="ja-JP" sz="2400"/>
          </a:p>
        </p:txBody>
      </p:sp>
      <p:sp>
        <p:nvSpPr>
          <p:cNvPr id="4" name="正方形/長方形 3"/>
          <p:cNvSpPr/>
          <p:nvPr/>
        </p:nvSpPr>
        <p:spPr>
          <a:xfrm>
            <a:off x="953193" y="3042287"/>
            <a:ext cx="8548254" cy="1477328"/>
          </a:xfrm>
          <a:prstGeom prst="rect">
            <a:avLst/>
          </a:prstGeom>
        </p:spPr>
        <p:txBody>
          <a:bodyPr wrap="square">
            <a:spAutoFit/>
          </a:bodyPr>
          <a:lstStyle/>
          <a:p>
            <a:pPr>
              <a:buNone/>
            </a:pPr>
            <a:r>
              <a:rPr lang="ja-JP" altLang="en-US" dirty="0" smtClean="0">
                <a:latin typeface="メイリオ"/>
                <a:ea typeface="メイリオ"/>
              </a:rPr>
              <a:t>package</a:t>
            </a:r>
            <a:r>
              <a:rPr lang="ja-JP" altLang="en-US" dirty="0">
                <a:latin typeface="メイリオ"/>
                <a:ea typeface="メイリオ"/>
              </a:rPr>
              <a:t>.jsonとはなにか？</a:t>
            </a:r>
            <a:endParaRPr lang="en-US" altLang="ja-JP" dirty="0">
              <a:latin typeface="メイリオ"/>
              <a:ea typeface="メイリオ"/>
            </a:endParaRPr>
          </a:p>
          <a:p>
            <a:pPr>
              <a:buNone/>
            </a:pPr>
            <a:r>
              <a:rPr lang="en-US" altLang="ja-JP" dirty="0">
                <a:latin typeface="メイリオ"/>
                <a:ea typeface="メイリオ"/>
                <a:hlinkClick r:id="rId2"/>
              </a:rPr>
              <a:t>https://qiita.com/dondoko-susumu/items/cf252bd6494412ed7847</a:t>
            </a:r>
            <a:endParaRPr lang="ja-JP" altLang="en-US" dirty="0">
              <a:latin typeface="メイリオ"/>
              <a:ea typeface="メイリオ"/>
            </a:endParaRPr>
          </a:p>
          <a:p>
            <a:pPr>
              <a:buNone/>
            </a:pPr>
            <a:endParaRPr lang="ja-JP" altLang="ja-JP" dirty="0">
              <a:latin typeface="メイリオ"/>
              <a:ea typeface="メイリオ"/>
            </a:endParaRPr>
          </a:p>
          <a:p>
            <a:pPr>
              <a:buNone/>
            </a:pPr>
            <a:r>
              <a:rPr lang="ja-JP" altLang="ja-JP" dirty="0">
                <a:latin typeface="メイリオ"/>
                <a:ea typeface="メイリオ"/>
              </a:rPr>
              <a:t>パッケージ管理ツール</a:t>
            </a:r>
            <a:r>
              <a:rPr lang="en-US" altLang="ja-JP" dirty="0" err="1">
                <a:latin typeface="メイリオ"/>
                <a:ea typeface="メイリオ"/>
              </a:rPr>
              <a:t>npm</a:t>
            </a:r>
            <a:r>
              <a:rPr lang="ja-JP" altLang="ja-JP" dirty="0">
                <a:latin typeface="メイリオ"/>
                <a:ea typeface="メイリオ"/>
              </a:rPr>
              <a:t>について</a:t>
            </a:r>
          </a:p>
          <a:p>
            <a:pPr>
              <a:buNone/>
            </a:pPr>
            <a:r>
              <a:rPr lang="en-US" altLang="ja-JP" dirty="0">
                <a:latin typeface="メイリオ"/>
                <a:ea typeface="メイリオ"/>
                <a:hlinkClick r:id="rId3"/>
              </a:rPr>
              <a:t>https://techacademy.jp/magazine/16105</a:t>
            </a:r>
            <a:endParaRPr lang="ja-JP" altLang="en-US" dirty="0"/>
          </a:p>
        </p:txBody>
      </p:sp>
    </p:spTree>
    <p:extLst>
      <p:ext uri="{BB962C8B-B14F-4D97-AF65-F5344CB8AC3E}">
        <p14:creationId xmlns:p14="http://schemas.microsoft.com/office/powerpoint/2010/main" val="3764153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CLI（expコマンド）からビルド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sz="2000" dirty="0" err="1"/>
              <a:t>exp</a:t>
            </a:r>
            <a:r>
              <a:rPr lang="ja-JP" altLang="en-US" sz="2000" dirty="0">
                <a:latin typeface="Trebuchet MS"/>
              </a:rPr>
              <a:t>という</a:t>
            </a:r>
            <a:r>
              <a:rPr lang="ja-JP" altLang="en-US" sz="2000" dirty="0">
                <a:latin typeface="メイリオ"/>
                <a:ea typeface="メイリオ"/>
              </a:rPr>
              <a:t>expoが提供するモジュールがある</a:t>
            </a:r>
            <a:endParaRPr lang="en-US" sz="2000" dirty="0">
              <a:latin typeface="Trebuchet MS"/>
            </a:endParaRPr>
          </a:p>
          <a:p>
            <a:pPr marL="0" indent="0">
              <a:lnSpc>
                <a:spcPct val="150000"/>
              </a:lnSpc>
              <a:buNone/>
            </a:pPr>
            <a:r>
              <a:rPr lang="ja-JP" altLang="en-US" sz="2000" dirty="0">
                <a:latin typeface="メイリオ"/>
                <a:ea typeface="メイリオ"/>
              </a:rPr>
              <a:t>↓ドキュメント</a:t>
            </a:r>
          </a:p>
          <a:p>
            <a:pPr marL="0" indent="0">
              <a:lnSpc>
                <a:spcPct val="150000"/>
              </a:lnSpc>
              <a:buNone/>
            </a:pPr>
            <a:r>
              <a:rPr lang="en-US" sz="2000" dirty="0">
                <a:hlinkClick r:id="rId2"/>
              </a:rPr>
              <a:t>https://docs.expo.io/versions/latest/workflow/exp-cli</a:t>
            </a:r>
            <a:endParaRPr lang="en-US" dirty="0"/>
          </a:p>
          <a:p>
            <a:pPr marL="0" indent="0">
              <a:lnSpc>
                <a:spcPct val="150000"/>
              </a:lnSpc>
              <a:buNone/>
            </a:pPr>
            <a:endParaRPr lang="en-US" sz="2000" dirty="0"/>
          </a:p>
          <a:p>
            <a:pPr marL="0" indent="0">
              <a:lnSpc>
                <a:spcPct val="150000"/>
              </a:lnSpc>
              <a:buNone/>
            </a:pPr>
            <a:r>
              <a:rPr lang="ja-JP" altLang="en-US" sz="2000" dirty="0">
                <a:latin typeface="Trebuchet MS"/>
              </a:rPr>
              <a:t>以下のコマンドでインストール</a:t>
            </a:r>
            <a:endParaRPr lang="en-US" sz="2000" dirty="0">
              <a:latin typeface="Trebuchet MS"/>
            </a:endParaRPr>
          </a:p>
          <a:p>
            <a:pPr>
              <a:buNone/>
            </a:pPr>
            <a:endParaRPr lang="en-US" sz="2000" dirty="0"/>
          </a:p>
          <a:p>
            <a:pPr>
              <a:buNone/>
            </a:pPr>
            <a:endParaRPr lang="en-US" sz="2000" dirty="0"/>
          </a:p>
        </p:txBody>
      </p:sp>
      <p:sp>
        <p:nvSpPr>
          <p:cNvPr id="4" name="テキスト ボックス 3">
            <a:extLst>
              <a:ext uri="{FF2B5EF4-FFF2-40B4-BE49-F238E27FC236}">
                <a16:creationId xmlns:a16="http://schemas.microsoft.com/office/drawing/2014/main" id="{287B0B4B-4FBA-4638-85FF-A5C1E025FF2C}"/>
              </a:ext>
            </a:extLst>
          </p:cNvPr>
          <p:cNvSpPr txBox="1"/>
          <p:nvPr/>
        </p:nvSpPr>
        <p:spPr>
          <a:xfrm>
            <a:off x="745068" y="4307115"/>
            <a:ext cx="3106057"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npm i –g exp</a:t>
            </a:r>
            <a:endParaRPr lang="ja-JP" sz="2400"/>
          </a:p>
        </p:txBody>
      </p:sp>
    </p:spTree>
    <p:extLst>
      <p:ext uri="{BB962C8B-B14F-4D97-AF65-F5344CB8AC3E}">
        <p14:creationId xmlns:p14="http://schemas.microsoft.com/office/powerpoint/2010/main" val="1391551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CLI（expコマンド）からビルド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marL="0" indent="0">
              <a:lnSpc>
                <a:spcPct val="150000"/>
              </a:lnSpc>
              <a:buNone/>
            </a:pPr>
            <a:r>
              <a:rPr lang="ja-JP" altLang="en-US" sz="2000" dirty="0">
                <a:latin typeface="メイリオ"/>
                <a:ea typeface="メイリオ"/>
              </a:rPr>
              <a:t>APKファイルなどを作成するにはapp.jsonというファイルを作り、アイコンや</a:t>
            </a:r>
            <a:r>
              <a:rPr lang="ja-JP" sz="2000" dirty="0">
                <a:latin typeface="メイリオ"/>
                <a:ea typeface="メイリオ"/>
              </a:rPr>
              <a:t>bundleIdentifierなどの</a:t>
            </a:r>
            <a:r>
              <a:rPr lang="ja-JP" altLang="en-US" sz="2000" dirty="0">
                <a:latin typeface="メイリオ"/>
                <a:ea typeface="メイリオ"/>
              </a:rPr>
              <a:t>設定を行う必要がある。</a:t>
            </a:r>
          </a:p>
          <a:p>
            <a:pPr marL="0" indent="0">
              <a:lnSpc>
                <a:spcPct val="150000"/>
              </a:lnSpc>
              <a:buNone/>
            </a:pPr>
            <a:r>
              <a:rPr lang="ja-JP" altLang="en-US" sz="2000" dirty="0">
                <a:latin typeface="メイリオ"/>
                <a:ea typeface="メイリオ"/>
              </a:rPr>
              <a:t>↓ドキュメント</a:t>
            </a:r>
          </a:p>
          <a:p>
            <a:pPr>
              <a:buNone/>
            </a:pPr>
            <a:r>
              <a:rPr lang="en-US" sz="2000" dirty="0">
                <a:hlinkClick r:id="rId2"/>
              </a:rPr>
              <a:t>https://docs.expo.io/versions/latest/distribution/building-standalone-apps</a:t>
            </a:r>
            <a:endParaRPr lang="en-US" dirty="0"/>
          </a:p>
          <a:p>
            <a:pPr>
              <a:buNone/>
            </a:pPr>
            <a:endParaRPr lang="en-US" sz="2000" dirty="0"/>
          </a:p>
          <a:p>
            <a:pPr>
              <a:buNone/>
            </a:pPr>
            <a:r>
              <a:rPr lang="en-US" altLang="ja-JP" sz="2000" dirty="0" err="1">
                <a:latin typeface="Trebuchet MS"/>
              </a:rPr>
              <a:t>expo.ioのプロジェクトとして公開</a:t>
            </a:r>
            <a:r>
              <a:rPr lang="en-US" altLang="ja-JP" sz="2000" dirty="0">
                <a:latin typeface="Trebuchet MS"/>
              </a:rPr>
              <a:t>：</a:t>
            </a:r>
          </a:p>
          <a:p>
            <a:pPr marL="0" indent="0">
              <a:lnSpc>
                <a:spcPct val="150000"/>
              </a:lnSpc>
              <a:buNone/>
            </a:pPr>
            <a:r>
              <a:rPr lang="ja-JP" altLang="en-US" sz="2000" dirty="0">
                <a:latin typeface="メイリオ"/>
                <a:ea typeface="メイリオ"/>
              </a:rPr>
              <a:t>IPAファイルを作成：</a:t>
            </a:r>
          </a:p>
          <a:p>
            <a:pPr marL="0" indent="0">
              <a:lnSpc>
                <a:spcPct val="150000"/>
              </a:lnSpc>
              <a:buNone/>
            </a:pPr>
            <a:r>
              <a:rPr lang="ja-JP" altLang="en-US" sz="2000" dirty="0">
                <a:latin typeface="メイリオ"/>
                <a:ea typeface="メイリオ"/>
              </a:rPr>
              <a:t>APKファイルを作成：</a:t>
            </a:r>
          </a:p>
          <a:p>
            <a:pPr>
              <a:buNone/>
            </a:pPr>
            <a:endParaRPr lang="en-US" sz="2000" dirty="0"/>
          </a:p>
          <a:p>
            <a:pPr>
              <a:buNone/>
            </a:pPr>
            <a:endParaRPr lang="en-US" sz="2000" dirty="0"/>
          </a:p>
        </p:txBody>
      </p:sp>
      <p:sp>
        <p:nvSpPr>
          <p:cNvPr id="4" name="テキスト ボックス 3">
            <a:extLst>
              <a:ext uri="{FF2B5EF4-FFF2-40B4-BE49-F238E27FC236}">
                <a16:creationId xmlns:a16="http://schemas.microsoft.com/office/drawing/2014/main" id="{287B0B4B-4FBA-4638-85FF-A5C1E025FF2C}"/>
              </a:ext>
            </a:extLst>
          </p:cNvPr>
          <p:cNvSpPr txBox="1"/>
          <p:nvPr/>
        </p:nvSpPr>
        <p:spPr>
          <a:xfrm>
            <a:off x="5317068" y="3787019"/>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a:t>
            </a:r>
            <a:r>
              <a:rPr lang="en-US" sz="2400"/>
              <a:t>publish</a:t>
            </a:r>
            <a:endParaRPr lang="en-US" altLang="ja-JP" sz="2400" dirty="0"/>
          </a:p>
        </p:txBody>
      </p:sp>
      <p:sp>
        <p:nvSpPr>
          <p:cNvPr id="5" name="テキスト ボックス 4">
            <a:extLst>
              <a:ext uri="{FF2B5EF4-FFF2-40B4-BE49-F238E27FC236}">
                <a16:creationId xmlns:a16="http://schemas.microsoft.com/office/drawing/2014/main" id="{739D6D99-B5F0-496A-81ED-F0A7AAC7AC61}"/>
              </a:ext>
            </a:extLst>
          </p:cNvPr>
          <p:cNvSpPr txBox="1"/>
          <p:nvPr/>
        </p:nvSpPr>
        <p:spPr>
          <a:xfrm>
            <a:off x="5317067" y="4355495"/>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build:ios</a:t>
            </a:r>
            <a:endParaRPr lang="en-US" sz="2400"/>
          </a:p>
        </p:txBody>
      </p:sp>
      <p:sp>
        <p:nvSpPr>
          <p:cNvPr id="6" name="テキスト ボックス 5">
            <a:extLst>
              <a:ext uri="{FF2B5EF4-FFF2-40B4-BE49-F238E27FC236}">
                <a16:creationId xmlns:a16="http://schemas.microsoft.com/office/drawing/2014/main" id="{8704A9A2-AE5E-4D92-B946-07B73245C065}"/>
              </a:ext>
            </a:extLst>
          </p:cNvPr>
          <p:cNvSpPr txBox="1"/>
          <p:nvPr/>
        </p:nvSpPr>
        <p:spPr>
          <a:xfrm>
            <a:off x="5317067" y="4911876"/>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build:android</a:t>
            </a:r>
            <a:endParaRPr lang="en-US" sz="2400"/>
          </a:p>
        </p:txBody>
      </p:sp>
    </p:spTree>
    <p:extLst>
      <p:ext uri="{BB962C8B-B14F-4D97-AF65-F5344CB8AC3E}">
        <p14:creationId xmlns:p14="http://schemas.microsoft.com/office/powerpoint/2010/main" val="1938359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latin typeface="メイリオ"/>
                <a:ea typeface="メイリオ"/>
              </a:rPr>
              <a:t/>
            </a:r>
            <a:br>
              <a:rPr lang="ja-JP" sz="2400" dirty="0">
                <a:latin typeface="メイリオ"/>
                <a:ea typeface="メイリオ"/>
              </a:rPr>
            </a:br>
            <a:r>
              <a:rPr lang="ja-JP" altLang="en-US" sz="4000">
                <a:latin typeface="メイリオ"/>
                <a:ea typeface="メイリオ"/>
              </a:rPr>
              <a:t>GUI（expo XDE）からビルド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marL="0" indent="0">
              <a:lnSpc>
                <a:spcPct val="150000"/>
              </a:lnSpc>
              <a:buNone/>
            </a:pPr>
            <a:r>
              <a:rPr lang="ja-JP" altLang="en-US" sz="2000">
                <a:latin typeface="メイリオ"/>
                <a:ea typeface="メイリオ"/>
              </a:rPr>
              <a:t>Expo XDEなるツールがあるので利用する。</a:t>
            </a:r>
            <a:endParaRPr lang="ja-JP" altLang="en-US" sz="2000" dirty="0">
              <a:latin typeface="メイリオ"/>
              <a:ea typeface="メイリオ"/>
            </a:endParaRPr>
          </a:p>
          <a:p>
            <a:pPr marL="0" indent="0">
              <a:lnSpc>
                <a:spcPct val="150000"/>
              </a:lnSpc>
              <a:buNone/>
            </a:pPr>
            <a:endParaRPr lang="ja-JP" altLang="en-US" sz="2000" dirty="0">
              <a:latin typeface="メイリオ"/>
              <a:ea typeface="メイリオ"/>
            </a:endParaRPr>
          </a:p>
          <a:p>
            <a:pPr marL="0" indent="0">
              <a:lnSpc>
                <a:spcPct val="150000"/>
              </a:lnSpc>
              <a:buNone/>
            </a:pPr>
            <a:r>
              <a:rPr lang="ja-JP" altLang="en-US" sz="2000">
                <a:latin typeface="メイリオ"/>
                <a:ea typeface="メイリオ"/>
              </a:rPr>
              <a:t>↓ドキュメント</a:t>
            </a:r>
            <a:endParaRPr lang="ja-JP" altLang="en-US" sz="2000" dirty="0">
              <a:latin typeface="メイリオ"/>
              <a:ea typeface="メイリオ"/>
            </a:endParaRPr>
          </a:p>
          <a:p>
            <a:pPr>
              <a:buNone/>
            </a:pPr>
            <a:r>
              <a:rPr lang="en-US" sz="2000" dirty="0">
                <a:hlinkClick r:id="rId2"/>
              </a:rPr>
              <a:t>https://docs.expo.io/versions/v29.0.0/introduction/xde-tour</a:t>
            </a:r>
            <a:endParaRPr lang="en-US"/>
          </a:p>
          <a:p>
            <a:pPr>
              <a:buNone/>
            </a:pPr>
            <a:endParaRPr lang="en-US" sz="2000" dirty="0"/>
          </a:p>
          <a:p>
            <a:pPr>
              <a:buNone/>
            </a:pPr>
            <a:endParaRPr lang="en-US" sz="2000" dirty="0"/>
          </a:p>
          <a:p>
            <a:pPr>
              <a:buNone/>
            </a:pPr>
            <a:endParaRPr lang="en-US" sz="2000" dirty="0"/>
          </a:p>
          <a:p>
            <a:pPr>
              <a:buNone/>
            </a:pPr>
            <a:endParaRPr lang="en-US" sz="2000" dirty="0"/>
          </a:p>
        </p:txBody>
      </p:sp>
    </p:spTree>
    <p:extLst>
      <p:ext uri="{BB962C8B-B14F-4D97-AF65-F5344CB8AC3E}">
        <p14:creationId xmlns:p14="http://schemas.microsoft.com/office/powerpoint/2010/main" val="4296167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dirty="0" smtClean="0">
                <a:latin typeface="メイリオ"/>
                <a:ea typeface="メイリオ"/>
              </a:rPr>
              <a:t>一日目のまとめと次回予告</a:t>
            </a:r>
            <a:endParaRPr lang="ja-JP" altLang="en-US" sz="4800" dirty="0">
              <a:latin typeface="メイリオ"/>
              <a:ea typeface="メイリオ"/>
            </a:endParaRPr>
          </a:p>
        </p:txBody>
      </p:sp>
    </p:spTree>
    <p:extLst>
      <p:ext uri="{BB962C8B-B14F-4D97-AF65-F5344CB8AC3E}">
        <p14:creationId xmlns:p14="http://schemas.microsoft.com/office/powerpoint/2010/main" val="2241144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一日目のまとめと次回予告</a:t>
            </a:r>
            <a:r>
              <a:rPr lang="ja-JP" sz="2400" dirty="0">
                <a:latin typeface="メイリオ"/>
                <a:ea typeface="メイリオ"/>
              </a:rPr>
              <a:t/>
            </a:r>
            <a:br>
              <a:rPr lang="ja-JP" sz="2400" dirty="0">
                <a:latin typeface="メイリオ"/>
                <a:ea typeface="メイリオ"/>
              </a:rPr>
            </a:br>
            <a:r>
              <a:rPr lang="ja-JP" altLang="en-US" sz="4000" dirty="0" smtClean="0">
                <a:latin typeface="メイリオ"/>
                <a:ea typeface="メイリオ"/>
              </a:rPr>
              <a:t>一日目のまとめ</a:t>
            </a:r>
            <a:endParaRPr lang="ja-JP" dirty="0"/>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a:buNone/>
            </a:pPr>
            <a:endParaRPr lang="en-US" sz="2000" dirty="0" smtClean="0"/>
          </a:p>
          <a:p>
            <a:pPr>
              <a:buNone/>
            </a:pPr>
            <a:endParaRPr lang="en-US" sz="2000" dirty="0"/>
          </a:p>
          <a:p>
            <a:pPr>
              <a:buNone/>
            </a:pPr>
            <a:endParaRPr lang="en-US" sz="2000" dirty="0"/>
          </a:p>
          <a:p>
            <a:pPr>
              <a:buNone/>
            </a:pPr>
            <a:r>
              <a:rPr lang="ja-JP" altLang="en-US" sz="3200" dirty="0" smtClean="0">
                <a:solidFill>
                  <a:srgbClr val="FF0000"/>
                </a:solidFill>
                <a:cs typeface="+mj-cs"/>
              </a:rPr>
              <a:t>スマホアプリは意外と作れる</a:t>
            </a:r>
            <a:endParaRPr lang="en-US" altLang="ja-JP" sz="3200" dirty="0" smtClean="0">
              <a:solidFill>
                <a:srgbClr val="FF0000"/>
              </a:solidFill>
              <a:cs typeface="+mj-cs"/>
            </a:endParaRPr>
          </a:p>
          <a:p>
            <a:pPr>
              <a:buNone/>
            </a:pPr>
            <a:endParaRPr lang="en-US" sz="2400" dirty="0">
              <a:solidFill>
                <a:srgbClr val="FF0000"/>
              </a:solidFill>
              <a:cs typeface="+mj-cs"/>
            </a:endParaRPr>
          </a:p>
          <a:p>
            <a:pPr>
              <a:buNone/>
            </a:pPr>
            <a:r>
              <a:rPr lang="ja-JP" altLang="en-US" dirty="0" smtClean="0">
                <a:solidFill>
                  <a:schemeClr val="tx1"/>
                </a:solidFill>
              </a:rPr>
              <a:t>　そんな風に思ってもらえるとそれはとっても嬉しいなって</a:t>
            </a:r>
            <a:endParaRPr lang="en-US" altLang="ja-JP" dirty="0">
              <a:solidFill>
                <a:schemeClr val="tx1"/>
              </a:solidFill>
            </a:endParaRPr>
          </a:p>
        </p:txBody>
      </p:sp>
    </p:spTree>
    <p:extLst>
      <p:ext uri="{BB962C8B-B14F-4D97-AF65-F5344CB8AC3E}">
        <p14:creationId xmlns:p14="http://schemas.microsoft.com/office/powerpoint/2010/main" val="29354470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一日目のまとめと次回予告</a:t>
            </a:r>
            <a:r>
              <a:rPr lang="ja-JP" sz="2400" dirty="0">
                <a:latin typeface="メイリオ"/>
                <a:ea typeface="メイリオ"/>
              </a:rPr>
              <a:t/>
            </a:r>
            <a:br>
              <a:rPr lang="ja-JP" sz="2400" dirty="0">
                <a:latin typeface="メイリオ"/>
                <a:ea typeface="メイリオ"/>
              </a:rPr>
            </a:br>
            <a:r>
              <a:rPr lang="ja-JP" altLang="en-US" sz="4000" dirty="0" smtClean="0">
                <a:latin typeface="メイリオ"/>
                <a:ea typeface="メイリオ"/>
              </a:rPr>
              <a:t>次回予告</a:t>
            </a:r>
            <a:endParaRPr lang="ja-JP" dirty="0"/>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a:buNone/>
            </a:pPr>
            <a:r>
              <a:rPr lang="ja-JP" altLang="en-US" sz="2800" dirty="0" smtClean="0"/>
              <a:t>モブプログラミングやります。</a:t>
            </a:r>
            <a:endParaRPr lang="en-US" sz="2400" dirty="0">
              <a:solidFill>
                <a:srgbClr val="FF0000"/>
              </a:solidFill>
              <a:cs typeface="+mj-cs"/>
            </a:endParaRPr>
          </a:p>
          <a:p>
            <a:pPr>
              <a:buNone/>
            </a:pPr>
            <a:r>
              <a:rPr lang="en-US" altLang="ja-JP" dirty="0" smtClean="0">
                <a:solidFill>
                  <a:schemeClr val="tx1"/>
                </a:solidFill>
                <a:hlinkClick r:id="rId2"/>
              </a:rPr>
              <a:t>https</a:t>
            </a:r>
            <a:r>
              <a:rPr lang="en-US" altLang="ja-JP" dirty="0">
                <a:solidFill>
                  <a:schemeClr val="tx1"/>
                </a:solidFill>
                <a:hlinkClick r:id="rId2"/>
              </a:rPr>
              <a:t>://</a:t>
            </a:r>
            <a:r>
              <a:rPr lang="en-US" altLang="ja-JP" dirty="0" smtClean="0">
                <a:solidFill>
                  <a:schemeClr val="tx1"/>
                </a:solidFill>
                <a:hlinkClick r:id="rId2"/>
              </a:rPr>
              <a:t>www.slideshare.net/couger2010/mob-programming-76337184</a:t>
            </a:r>
            <a:endParaRPr lang="en-US" altLang="ja-JP" dirty="0" smtClean="0">
              <a:solidFill>
                <a:schemeClr val="tx1"/>
              </a:solidFill>
            </a:endParaRPr>
          </a:p>
          <a:p>
            <a:pPr>
              <a:buNone/>
            </a:pPr>
            <a:endParaRPr lang="en-US" altLang="ja-JP" dirty="0" smtClean="0">
              <a:solidFill>
                <a:schemeClr val="tx1"/>
              </a:solidFill>
            </a:endParaRPr>
          </a:p>
          <a:p>
            <a:pPr>
              <a:buNone/>
            </a:pPr>
            <a:r>
              <a:rPr lang="en-US" altLang="ja-JP" sz="2800" dirty="0" smtClean="0">
                <a:solidFill>
                  <a:prstClr val="black">
                    <a:lumMod val="75000"/>
                    <a:lumOff val="25000"/>
                  </a:prstClr>
                </a:solidFill>
              </a:rPr>
              <a:t>ASE</a:t>
            </a:r>
            <a:r>
              <a:rPr lang="ja-JP" altLang="en-US" sz="2800" dirty="0" smtClean="0">
                <a:solidFill>
                  <a:prstClr val="black">
                    <a:lumMod val="75000"/>
                    <a:lumOff val="25000"/>
                  </a:prstClr>
                </a:solidFill>
              </a:rPr>
              <a:t>社員が実施した時の記録。</a:t>
            </a:r>
            <a:endParaRPr lang="en-US" altLang="ja-JP" dirty="0">
              <a:solidFill>
                <a:schemeClr val="tx1"/>
              </a:solidFill>
            </a:endParaRPr>
          </a:p>
          <a:p>
            <a:pPr>
              <a:buNone/>
            </a:pPr>
            <a:r>
              <a:rPr lang="en-US" altLang="ja-JP" dirty="0" smtClean="0">
                <a:solidFill>
                  <a:schemeClr val="tx1"/>
                </a:solidFill>
                <a:hlinkClick r:id="rId3"/>
              </a:rPr>
              <a:t>http</a:t>
            </a:r>
            <a:r>
              <a:rPr lang="en-US" altLang="ja-JP" dirty="0">
                <a:solidFill>
                  <a:schemeClr val="tx1"/>
                </a:solidFill>
                <a:hlinkClick r:id="rId3"/>
              </a:rPr>
              <a:t>://</a:t>
            </a:r>
            <a:r>
              <a:rPr lang="en-US" altLang="ja-JP" dirty="0" smtClean="0">
                <a:solidFill>
                  <a:schemeClr val="tx1"/>
                </a:solidFill>
                <a:hlinkClick r:id="rId3"/>
              </a:rPr>
              <a:t>blog.ase.co.jp/2018/05/10/</a:t>
            </a:r>
            <a:r>
              <a:rPr lang="ja-JP" altLang="en-US" dirty="0" smtClean="0">
                <a:solidFill>
                  <a:schemeClr val="tx1"/>
                </a:solidFill>
                <a:hlinkClick r:id="rId3"/>
              </a:rPr>
              <a:t>東京</a:t>
            </a:r>
            <a:r>
              <a:rPr lang="ja-JP" altLang="en-US" dirty="0">
                <a:solidFill>
                  <a:schemeClr val="tx1"/>
                </a:solidFill>
                <a:hlinkClick r:id="rId3"/>
              </a:rPr>
              <a:t>支店社内勉強会</a:t>
            </a:r>
            <a:r>
              <a:rPr lang="en-US" altLang="ja-JP" dirty="0">
                <a:solidFill>
                  <a:schemeClr val="tx1"/>
                </a:solidFill>
                <a:hlinkClick r:id="rId3"/>
              </a:rPr>
              <a:t>-</a:t>
            </a:r>
            <a:r>
              <a:rPr lang="ja-JP" altLang="en-US" dirty="0">
                <a:solidFill>
                  <a:schemeClr val="tx1"/>
                </a:solidFill>
                <a:hlinkClick r:id="rId3"/>
              </a:rPr>
              <a:t>モブプログラミングやってみ</a:t>
            </a:r>
            <a:r>
              <a:rPr lang="en-US" altLang="ja-JP" dirty="0" smtClean="0">
                <a:solidFill>
                  <a:schemeClr val="tx1"/>
                </a:solidFill>
                <a:hlinkClick r:id="rId3"/>
              </a:rPr>
              <a:t>/</a:t>
            </a:r>
            <a:endParaRPr lang="en-US" altLang="ja-JP" dirty="0" smtClean="0">
              <a:solidFill>
                <a:schemeClr val="tx1"/>
              </a:solidFill>
            </a:endParaRPr>
          </a:p>
          <a:p>
            <a:pPr>
              <a:buNone/>
            </a:pPr>
            <a:endParaRPr lang="en-US" altLang="ja-JP" dirty="0" smtClean="0">
              <a:solidFill>
                <a:schemeClr val="tx1"/>
              </a:solidFill>
            </a:endParaRPr>
          </a:p>
          <a:p>
            <a:pPr>
              <a:buNone/>
            </a:pPr>
            <a:endParaRPr lang="en-US" altLang="ja-JP" dirty="0">
              <a:solidFill>
                <a:schemeClr val="tx1"/>
              </a:solidFill>
            </a:endParaRPr>
          </a:p>
        </p:txBody>
      </p:sp>
    </p:spTree>
    <p:extLst>
      <p:ext uri="{BB962C8B-B14F-4D97-AF65-F5344CB8AC3E}">
        <p14:creationId xmlns:p14="http://schemas.microsoft.com/office/powerpoint/2010/main" val="34295796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dirty="0" smtClean="0">
                <a:latin typeface="メイリオ"/>
                <a:ea typeface="メイリオ"/>
              </a:rPr>
              <a:t>お疲れ様でした。</a:t>
            </a:r>
            <a:endParaRPr lang="ja-JP" altLang="en-US" sz="4800" dirty="0">
              <a:latin typeface="メイリオ"/>
              <a:ea typeface="メイリオ"/>
            </a:endParaRPr>
          </a:p>
        </p:txBody>
      </p:sp>
      <p:sp>
        <p:nvSpPr>
          <p:cNvPr id="3" name="正方形/長方形 2"/>
          <p:cNvSpPr/>
          <p:nvPr/>
        </p:nvSpPr>
        <p:spPr>
          <a:xfrm>
            <a:off x="2604040" y="4050669"/>
            <a:ext cx="5493812" cy="369332"/>
          </a:xfrm>
          <a:prstGeom prst="rect">
            <a:avLst/>
          </a:prstGeom>
        </p:spPr>
        <p:txBody>
          <a:bodyPr wrap="none">
            <a:spAutoFit/>
          </a:bodyPr>
          <a:lstStyle/>
          <a:p>
            <a:r>
              <a:rPr lang="ja-JP" altLang="en-US" dirty="0"/>
              <a:t>時間が</a:t>
            </a:r>
            <a:r>
              <a:rPr lang="ja-JP" altLang="en-US" dirty="0" smtClean="0"/>
              <a:t>余ったら二日目に何を作りたいかを決める。</a:t>
            </a:r>
            <a:endParaRPr lang="en-US" altLang="ja-JP" dirty="0"/>
          </a:p>
        </p:txBody>
      </p:sp>
    </p:spTree>
    <p:extLst>
      <p:ext uri="{BB962C8B-B14F-4D97-AF65-F5344CB8AC3E}">
        <p14:creationId xmlns:p14="http://schemas.microsoft.com/office/powerpoint/2010/main" val="120064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何故難しいのか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5062451"/>
          </a:xfrm>
        </p:spPr>
        <p:txBody>
          <a:bodyPr vert="horz" lIns="91440" tIns="45720" rIns="91440" bIns="45720" rtlCol="0" anchor="t">
            <a:normAutofit/>
          </a:bodyPr>
          <a:lstStyle/>
          <a:p>
            <a:pPr marL="0" indent="0">
              <a:lnSpc>
                <a:spcPct val="150000"/>
              </a:lnSpc>
              <a:buNone/>
            </a:pPr>
            <a:r>
              <a:rPr lang="ja-JP" altLang="en-US" sz="2000" dirty="0"/>
              <a:t>たぶん一番の障壁はこれ</a:t>
            </a:r>
            <a:endParaRPr lang="en-US" altLang="ja-JP" sz="2000" dirty="0"/>
          </a:p>
          <a:p>
            <a:pPr marL="0" indent="0">
              <a:lnSpc>
                <a:spcPct val="150000"/>
              </a:lnSpc>
              <a:buNone/>
            </a:pPr>
            <a:endParaRPr lang="en-US" altLang="ja-JP" sz="1100" dirty="0"/>
          </a:p>
          <a:p>
            <a:pPr>
              <a:lnSpc>
                <a:spcPct val="120000"/>
              </a:lnSpc>
            </a:pPr>
            <a:r>
              <a:rPr lang="ja-JP" altLang="en-US" sz="2000" dirty="0"/>
              <a:t>各</a:t>
            </a:r>
            <a:r>
              <a:rPr lang="en-US" altLang="ja-JP" sz="2000" dirty="0"/>
              <a:t>OS</a:t>
            </a:r>
            <a:r>
              <a:rPr lang="ja-JP" altLang="en-US" sz="2000" dirty="0"/>
              <a:t>ごとの対応</a:t>
            </a:r>
            <a:endParaRPr lang="en-US" altLang="ja-JP" sz="2000" dirty="0">
              <a:latin typeface="Trebuchet MS"/>
              <a:ea typeface="メイリオ"/>
            </a:endParaRPr>
          </a:p>
          <a:p>
            <a:pPr>
              <a:lnSpc>
                <a:spcPct val="120000"/>
              </a:lnSpc>
              <a:buFont typeface="Wingdings" panose="05000000000000000000" pitchFamily="2" charset="2"/>
              <a:buChar char="p"/>
            </a:pPr>
            <a:r>
              <a:rPr lang="en-US" sz="2000" dirty="0"/>
              <a:t>iOS</a:t>
            </a:r>
            <a:endParaRPr lang="en-US" altLang="ja-JP" sz="2000" dirty="0"/>
          </a:p>
          <a:p>
            <a:pPr>
              <a:lnSpc>
                <a:spcPct val="120000"/>
              </a:lnSpc>
              <a:buFont typeface="Wingdings" panose="05000000000000000000" pitchFamily="2" charset="2"/>
              <a:buChar char="p"/>
            </a:pPr>
            <a:r>
              <a:rPr lang="en-US" sz="2000" dirty="0"/>
              <a:t>Android</a:t>
            </a:r>
            <a:endParaRPr lang="en-US" altLang="ja-JP" sz="2000" dirty="0"/>
          </a:p>
          <a:p>
            <a:pPr>
              <a:lnSpc>
                <a:spcPct val="120000"/>
              </a:lnSpc>
              <a:buFont typeface="Wingdings" panose="05000000000000000000" pitchFamily="2" charset="2"/>
              <a:buChar char="p"/>
            </a:pPr>
            <a:r>
              <a:rPr lang="en-US" sz="2000" strike="sngStrike" dirty="0" err="1"/>
              <a:t>WindowsPhone</a:t>
            </a:r>
            <a:endParaRPr lang="en-US" sz="2000" strike="sngStrike" dirty="0"/>
          </a:p>
          <a:p>
            <a:pPr>
              <a:lnSpc>
                <a:spcPct val="120000"/>
              </a:lnSpc>
              <a:buFont typeface="Wingdings" panose="05000000000000000000" pitchFamily="2" charset="2"/>
              <a:buChar char="p"/>
            </a:pPr>
            <a:r>
              <a:rPr lang="en-US" sz="2000" strike="sngStrike" dirty="0" err="1"/>
              <a:t>FireOS</a:t>
            </a:r>
            <a:endParaRPr lang="en-US" sz="2000" strike="sngStrike" dirty="0"/>
          </a:p>
          <a:p>
            <a:pPr marL="0" indent="0">
              <a:lnSpc>
                <a:spcPct val="150000"/>
              </a:lnSpc>
              <a:buNone/>
            </a:pPr>
            <a:endParaRPr lang="en-US" sz="1050" strike="sngStrike" dirty="0"/>
          </a:p>
          <a:p>
            <a:pPr marL="0" indent="0">
              <a:buNone/>
            </a:pPr>
            <a:r>
              <a:rPr lang="en-US" sz="2000" dirty="0"/>
              <a:t>iOS</a:t>
            </a:r>
            <a:r>
              <a:rPr lang="ja-JP" altLang="en-US" sz="2000" dirty="0"/>
              <a:t>と</a:t>
            </a:r>
            <a:r>
              <a:rPr lang="en-US" altLang="ja-JP" sz="2000" dirty="0"/>
              <a:t>Android</a:t>
            </a:r>
            <a:r>
              <a:rPr lang="ja-JP" altLang="en-US" sz="2000" dirty="0"/>
              <a:t>で開発に必要な環境や言語が違う</a:t>
            </a:r>
            <a:endParaRPr lang="en-US" altLang="ja-JP" sz="2000" dirty="0"/>
          </a:p>
          <a:p>
            <a:pPr marL="0" indent="0">
              <a:buNone/>
            </a:pPr>
            <a:r>
              <a:rPr lang="ja-JP" altLang="en-US" sz="2000" dirty="0"/>
              <a:t>異なる二つのシステムを開発すると考えた方が良いくらい違う</a:t>
            </a:r>
            <a:endParaRPr lang="en-US" altLang="ja-JP" sz="2000" dirty="0"/>
          </a:p>
          <a:p>
            <a:pPr marL="0" indent="0">
              <a:buNone/>
            </a:pPr>
            <a:r>
              <a:rPr lang="ja-JP" altLang="en-US" sz="2000" dirty="0"/>
              <a:t>→純粋に労力が</a:t>
            </a:r>
            <a:r>
              <a:rPr lang="en-US" altLang="ja-JP" sz="2000" dirty="0"/>
              <a:t>2</a:t>
            </a:r>
            <a:r>
              <a:rPr lang="ja-JP" altLang="en-US" sz="2000" dirty="0"/>
              <a:t>倍</a:t>
            </a:r>
            <a:endParaRPr lang="en-US" sz="2000" dirty="0"/>
          </a:p>
          <a:p>
            <a:pPr>
              <a:lnSpc>
                <a:spcPct val="150000"/>
              </a:lnSpc>
            </a:pPr>
            <a:endParaRPr lang="en-US" altLang="ja-JP" sz="200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0688" y="390697"/>
            <a:ext cx="2668083" cy="3782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457" y="3115282"/>
            <a:ext cx="1497330" cy="2926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60110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参考</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05099"/>
            <a:ext cx="8596668" cy="4736264"/>
          </a:xfrm>
        </p:spPr>
        <p:txBody>
          <a:bodyPr vert="horz" lIns="91440" tIns="45720" rIns="91440" bIns="45720" rtlCol="0" anchor="t">
            <a:normAutofit/>
          </a:bodyPr>
          <a:lstStyle/>
          <a:p>
            <a:pPr fontAlgn="base"/>
            <a:r>
              <a:rPr lang="en-US" altLang="ja-JP" dirty="0"/>
              <a:t>【</a:t>
            </a:r>
            <a:r>
              <a:rPr lang="ja-JP" altLang="en-US" dirty="0"/>
              <a:t>徹底解説</a:t>
            </a:r>
            <a:r>
              <a:rPr lang="en-US" altLang="ja-JP" dirty="0"/>
              <a:t>】</a:t>
            </a:r>
            <a:r>
              <a:rPr lang="ja-JP" altLang="en-US" dirty="0"/>
              <a:t>初心者向けスマホアプリ開発に必要な言語と環境まとめ</a:t>
            </a:r>
            <a:endParaRPr lang="en-US" altLang="ja-JP" dirty="0"/>
          </a:p>
          <a:p>
            <a:pPr marL="0" indent="0" fontAlgn="base">
              <a:buNone/>
            </a:pPr>
            <a:r>
              <a:rPr lang="ja-JP" altLang="en-US" dirty="0"/>
              <a:t>　　　</a:t>
            </a:r>
            <a:r>
              <a:rPr lang="en-US" altLang="ja-JP" dirty="0">
                <a:hlinkClick r:id="rId2"/>
              </a:rPr>
              <a:t>https://www.sejuku.net/blog/5293</a:t>
            </a:r>
          </a:p>
          <a:p>
            <a:pPr fontAlgn="base"/>
            <a:r>
              <a:rPr lang="en-US" altLang="ja-JP" dirty="0">
                <a:solidFill>
                  <a:srgbClr val="404040"/>
                </a:solidFill>
              </a:rPr>
              <a:t>Nintendo Switch</a:t>
            </a:r>
            <a:r>
              <a:rPr lang="ja-JP" altLang="en-US" dirty="0">
                <a:solidFill>
                  <a:srgbClr val="404040"/>
                </a:solidFill>
              </a:rPr>
              <a:t>の中では</a:t>
            </a:r>
            <a:r>
              <a:rPr lang="en-US" altLang="ja-JP" dirty="0">
                <a:solidFill>
                  <a:srgbClr val="404040"/>
                </a:solidFill>
              </a:rPr>
              <a:t>React</a:t>
            </a:r>
            <a:r>
              <a:rPr lang="ja-JP" altLang="en-US" dirty="0">
                <a:solidFill>
                  <a:srgbClr val="404040"/>
                </a:solidFill>
              </a:rPr>
              <a:t>が動いてる！</a:t>
            </a:r>
            <a:r>
              <a:rPr lang="en-US" altLang="ja-JP" dirty="0">
                <a:solidFill>
                  <a:srgbClr val="404040"/>
                </a:solidFill>
              </a:rPr>
              <a:t>Nintendo </a:t>
            </a:r>
            <a:r>
              <a:rPr lang="en-US" altLang="ja-JP" dirty="0" err="1">
                <a:solidFill>
                  <a:srgbClr val="404040"/>
                </a:solidFill>
              </a:rPr>
              <a:t>eShop</a:t>
            </a:r>
            <a:r>
              <a:rPr lang="ja-JP" altLang="en-US" dirty="0">
                <a:solidFill>
                  <a:srgbClr val="404040"/>
                </a:solidFill>
              </a:rPr>
              <a:t>開発秘話を聞いてきた</a:t>
            </a:r>
            <a:endParaRPr lang="en-US" altLang="ja-JP" dirty="0">
              <a:solidFill>
                <a:srgbClr val="404040"/>
              </a:solidFill>
            </a:endParaRPr>
          </a:p>
          <a:p>
            <a:pPr marL="0" indent="0" fontAlgn="base">
              <a:buNone/>
            </a:pPr>
            <a:r>
              <a:rPr lang="ja-JP" altLang="en-US" dirty="0">
                <a:solidFill>
                  <a:srgbClr val="404040"/>
                </a:solidFill>
              </a:rPr>
              <a:t>　　　</a:t>
            </a:r>
            <a:r>
              <a:rPr lang="en-US" altLang="ja-JP" dirty="0">
                <a:solidFill>
                  <a:srgbClr val="404040"/>
                </a:solidFill>
                <a:hlinkClick r:id="rId3"/>
              </a:rPr>
              <a:t>https://html5experts.jp/shumpei-shiraishi/24538/</a:t>
            </a:r>
            <a:endParaRPr lang="en-US" dirty="0">
              <a:solidFill>
                <a:srgbClr val="404040"/>
              </a:solidFill>
            </a:endParaRPr>
          </a:p>
          <a:p>
            <a:pPr fontAlgn="base"/>
            <a:r>
              <a:rPr lang="en-US" dirty="0">
                <a:solidFill>
                  <a:srgbClr val="404040"/>
                </a:solidFill>
              </a:rPr>
              <a:t>React</a:t>
            </a:r>
            <a:r>
              <a:rPr lang="ja-JP" dirty="0">
                <a:solidFill>
                  <a:srgbClr val="404040"/>
                </a:solidFill>
              </a:rPr>
              <a:t>.jsとは｜3つの特徴とインストール方法</a:t>
            </a:r>
          </a:p>
          <a:p>
            <a:pPr marL="0" indent="0" fontAlgn="base">
              <a:buNone/>
            </a:pPr>
            <a:r>
              <a:rPr lang="ja-JP" altLang="en-US" dirty="0">
                <a:latin typeface="Meiryo"/>
                <a:ea typeface="Meiryo"/>
              </a:rPr>
              <a:t>　　　</a:t>
            </a:r>
            <a:r>
              <a:rPr lang="ja-JP" dirty="0">
                <a:latin typeface="Meiryo"/>
                <a:ea typeface="Meiryo"/>
                <a:hlinkClick r:id="rId4"/>
              </a:rPr>
              <a:t>https://furien.jp/columns/260/</a:t>
            </a:r>
            <a:endParaRPr lang="ja-JP" altLang="en-US" dirty="0">
              <a:latin typeface="Meiryo"/>
              <a:ea typeface="Meiryo"/>
            </a:endParaRPr>
          </a:p>
          <a:p>
            <a:pPr fontAlgn="base"/>
            <a:r>
              <a:rPr lang="ja-JP" dirty="0"/>
              <a:t>必見！JavaScriptで開発するネイティブアプリ「React Native」とは</a:t>
            </a:r>
            <a:endParaRPr lang="ja-JP" altLang="en-US" dirty="0"/>
          </a:p>
          <a:p>
            <a:pPr fontAlgn="base">
              <a:buNone/>
            </a:pPr>
            <a:r>
              <a:rPr lang="ja-JP" altLang="en-US" dirty="0">
                <a:latin typeface="Meiryo"/>
                <a:ea typeface="Meiryo"/>
              </a:rPr>
              <a:t>　　　</a:t>
            </a:r>
            <a:r>
              <a:rPr lang="ja-JP" dirty="0">
                <a:latin typeface="Meiryo"/>
                <a:ea typeface="Meiryo"/>
                <a:hlinkClick r:id="rId5"/>
              </a:rPr>
              <a:t>https://furien.jp/columns/259/</a:t>
            </a:r>
            <a:endParaRPr lang="ja-JP" dirty="0">
              <a:latin typeface="メイリオ"/>
              <a:ea typeface="メイリオ"/>
            </a:endParaRPr>
          </a:p>
          <a:p>
            <a:pPr fontAlgn="base"/>
            <a:r>
              <a:rPr lang="en-US" dirty="0">
                <a:latin typeface="Meiryo"/>
                <a:ea typeface="Meiryo"/>
              </a:rPr>
              <a:t>Expo</a:t>
            </a:r>
            <a:r>
              <a:rPr lang="ja-JP" dirty="0">
                <a:latin typeface="Meiryo"/>
                <a:ea typeface="Meiryo"/>
              </a:rPr>
              <a:t>.</a:t>
            </a:r>
            <a:r>
              <a:rPr lang="en-US" dirty="0" err="1">
                <a:latin typeface="Meiryo"/>
                <a:ea typeface="Meiryo"/>
              </a:rPr>
              <a:t>io</a:t>
            </a:r>
            <a:r>
              <a:rPr lang="ja-JP" dirty="0">
                <a:latin typeface="Meiryo"/>
                <a:ea typeface="Meiryo"/>
              </a:rPr>
              <a:t>を使って</a:t>
            </a:r>
            <a:r>
              <a:rPr lang="en-US" dirty="0">
                <a:latin typeface="Meiryo"/>
                <a:ea typeface="Meiryo"/>
              </a:rPr>
              <a:t>React</a:t>
            </a:r>
            <a:r>
              <a:rPr lang="ja-JP" dirty="0">
                <a:latin typeface="Meiryo"/>
                <a:ea typeface="Meiryo"/>
              </a:rPr>
              <a:t> </a:t>
            </a:r>
            <a:r>
              <a:rPr lang="en-US" dirty="0">
                <a:latin typeface="Meiryo"/>
                <a:ea typeface="Meiryo"/>
              </a:rPr>
              <a:t>Native</a:t>
            </a:r>
            <a:r>
              <a:rPr lang="ja-JP" dirty="0">
                <a:latin typeface="Meiryo"/>
                <a:ea typeface="Meiryo"/>
              </a:rPr>
              <a:t>の開発の準備をする</a:t>
            </a:r>
            <a:endParaRPr lang="ja-JP" altLang="en-US" dirty="0">
              <a:latin typeface="Meiryo"/>
              <a:ea typeface="Meiryo"/>
            </a:endParaRPr>
          </a:p>
          <a:p>
            <a:pPr marL="0" indent="0" fontAlgn="base">
              <a:buNone/>
            </a:pPr>
            <a:r>
              <a:rPr lang="ja-JP" altLang="en-US" dirty="0">
                <a:latin typeface="Trebuchet MS"/>
                <a:ea typeface="メイリオ"/>
              </a:rPr>
              <a:t>　　</a:t>
            </a:r>
            <a:r>
              <a:rPr lang="ja-JP" altLang="en-US" dirty="0">
                <a:latin typeface="メイリオ"/>
                <a:ea typeface="メイリオ"/>
              </a:rPr>
              <a:t>　</a:t>
            </a:r>
            <a:r>
              <a:rPr lang="ja-JP" dirty="0">
                <a:latin typeface="メイリオ"/>
                <a:ea typeface="メイリオ"/>
                <a:hlinkClick r:id="rId6" invalidUrl="http:///"/>
              </a:rPr>
              <a:t>https://</a:t>
            </a:r>
            <a:r>
              <a:rPr lang="en-US" altLang="ja-JP" dirty="0">
                <a:latin typeface="メイリオ"/>
                <a:ea typeface="メイリオ"/>
                <a:hlinkClick r:id="rId7"/>
              </a:rPr>
              <a:t>qiita.c</a:t>
            </a:r>
            <a:r>
              <a:rPr lang="ja-JP" dirty="0">
                <a:latin typeface="メイリオ"/>
                <a:ea typeface="メイリオ"/>
                <a:hlinkClick r:id="rId8" invalidUrl="http:///"/>
              </a:rPr>
              <a:t>om</a:t>
            </a:r>
            <a:r>
              <a:rPr lang="en-US" altLang="ja-JP" dirty="0">
                <a:latin typeface="メイリオ"/>
                <a:ea typeface="メイリオ"/>
                <a:hlinkClick r:id="rId7"/>
              </a:rPr>
              <a:t>/s</a:t>
            </a:r>
            <a:r>
              <a:rPr lang="ja-JP" dirty="0">
                <a:latin typeface="メイリオ"/>
                <a:ea typeface="メイリオ"/>
                <a:hlinkClick r:id="rId9" invalidUrl="http:///"/>
              </a:rPr>
              <a:t>o</a:t>
            </a:r>
            <a:r>
              <a:rPr lang="en-US" altLang="ja-JP" dirty="0">
                <a:latin typeface="メイリオ"/>
                <a:ea typeface="メイリオ"/>
                <a:hlinkClick r:id="rId7"/>
              </a:rPr>
              <a:t>m</a:t>
            </a:r>
            <a:r>
              <a:rPr lang="ja-JP" dirty="0">
                <a:latin typeface="メイリオ"/>
                <a:ea typeface="メイリオ"/>
                <a:hlinkClick r:id="rId10" invalidUrl="http:///"/>
              </a:rPr>
              <a:t>e</a:t>
            </a:r>
            <a:r>
              <a:rPr lang="en-US" altLang="ja-JP" dirty="0">
                <a:latin typeface="メイリオ"/>
                <a:ea typeface="メイリオ"/>
                <a:hlinkClick r:id="rId7"/>
              </a:rPr>
              <a:t>bod</a:t>
            </a:r>
            <a:r>
              <a:rPr lang="ja-JP" dirty="0">
                <a:latin typeface="メイリオ"/>
                <a:ea typeface="メイリオ"/>
                <a:hlinkClick r:id="rId11" invalidUrl="http:///"/>
              </a:rPr>
              <a:t>y</a:t>
            </a:r>
            <a:r>
              <a:rPr lang="en-US" altLang="ja-JP" dirty="0">
                <a:latin typeface="メイリオ"/>
                <a:ea typeface="メイリオ"/>
                <a:hlinkClick r:id="rId7"/>
              </a:rPr>
              <a:t>_gp</a:t>
            </a:r>
            <a:r>
              <a:rPr lang="ja-JP" dirty="0">
                <a:latin typeface="メイリオ"/>
                <a:ea typeface="メイリオ"/>
                <a:hlinkClick r:id="rId12" invalidUrl="http:///"/>
              </a:rPr>
              <a:t>/</a:t>
            </a:r>
            <a:r>
              <a:rPr lang="en-US" altLang="ja-JP" dirty="0">
                <a:latin typeface="メイリオ"/>
                <a:ea typeface="メイリオ"/>
                <a:hlinkClick r:id="rId7"/>
              </a:rPr>
              <a:t>items</a:t>
            </a:r>
            <a:r>
              <a:rPr lang="ja-JP" dirty="0">
                <a:latin typeface="メイリオ"/>
                <a:ea typeface="メイリオ"/>
                <a:hlinkClick r:id="rId13" invalidUrl="http:///"/>
              </a:rPr>
              <a:t>/</a:t>
            </a:r>
            <a:r>
              <a:rPr lang="en-US" altLang="ja-JP" dirty="0">
                <a:latin typeface="メイリオ"/>
                <a:ea typeface="メイリオ"/>
                <a:hlinkClick r:id="rId7"/>
              </a:rPr>
              <a:t>e</a:t>
            </a:r>
            <a:r>
              <a:rPr lang="ja-JP" dirty="0">
                <a:latin typeface="メイリオ"/>
                <a:ea typeface="メイリオ"/>
                <a:hlinkClick r:id="rId14"/>
              </a:rPr>
              <a:t>018</a:t>
            </a:r>
            <a:r>
              <a:rPr lang="en-US" altLang="ja-JP" dirty="0">
                <a:latin typeface="メイリオ"/>
                <a:ea typeface="メイリオ"/>
                <a:hlinkClick r:id="rId7"/>
              </a:rPr>
              <a:t>cd4a35a7</a:t>
            </a:r>
            <a:r>
              <a:rPr lang="ja-JP" dirty="0">
                <a:latin typeface="メイリオ"/>
                <a:ea typeface="メイリオ"/>
                <a:hlinkClick r:id="rId14"/>
              </a:rPr>
              <a:t>2</a:t>
            </a:r>
            <a:r>
              <a:rPr lang="en-US" altLang="ja-JP" dirty="0">
                <a:latin typeface="メイリオ"/>
                <a:ea typeface="メイリオ"/>
                <a:hlinkClick r:id="rId7"/>
              </a:rPr>
              <a:t>334b9bb</a:t>
            </a:r>
            <a:endParaRPr lang="ja-JP" altLang="en-US" dirty="0">
              <a:latin typeface="メイリオ"/>
              <a:ea typeface="メイリオ"/>
            </a:endParaRPr>
          </a:p>
        </p:txBody>
      </p:sp>
    </p:spTree>
    <p:extLst>
      <p:ext uri="{BB962C8B-B14F-4D97-AF65-F5344CB8AC3E}">
        <p14:creationId xmlns:p14="http://schemas.microsoft.com/office/powerpoint/2010/main" val="22399183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lang="ja-JP" altLang="en-US" smtClean="0"/>
              <a:t>二日目のタイムスケジュール</a:t>
            </a:r>
            <a:endParaRPr kumimoji="1" lang="ja-JP" altLang="en-US" dirty="0"/>
          </a:p>
        </p:txBody>
      </p:sp>
      <p:graphicFrame>
        <p:nvGraphicFramePr>
          <p:cNvPr id="4" name="表 3"/>
          <p:cNvGraphicFramePr>
            <a:graphicFrameLocks noGrp="1"/>
          </p:cNvGraphicFramePr>
          <p:nvPr>
            <p:extLst/>
          </p:nvPr>
        </p:nvGraphicFramePr>
        <p:xfrm>
          <a:off x="993741" y="2859576"/>
          <a:ext cx="7077918" cy="2187531"/>
        </p:xfrm>
        <a:graphic>
          <a:graphicData uri="http://schemas.openxmlformats.org/drawingml/2006/table">
            <a:tbl>
              <a:tblPr/>
              <a:tblGrid>
                <a:gridCol w="3538959">
                  <a:extLst>
                    <a:ext uri="{9D8B030D-6E8A-4147-A177-3AD203B41FA5}">
                      <a16:colId xmlns:a16="http://schemas.microsoft.com/office/drawing/2014/main" val="3811350892"/>
                    </a:ext>
                  </a:extLst>
                </a:gridCol>
                <a:gridCol w="3538959">
                  <a:extLst>
                    <a:ext uri="{9D8B030D-6E8A-4147-A177-3AD203B41FA5}">
                      <a16:colId xmlns:a16="http://schemas.microsoft.com/office/drawing/2014/main" val="1779514135"/>
                    </a:ext>
                  </a:extLst>
                </a:gridCol>
              </a:tblGrid>
              <a:tr h="1030905">
                <a:tc>
                  <a:txBody>
                    <a:bodyPr/>
                    <a:lstStyle/>
                    <a:p>
                      <a:r>
                        <a:rPr lang="en-US" altLang="ja-JP" dirty="0">
                          <a:effectLst/>
                          <a:latin typeface="Meiryo" panose="020B0604030504040204" pitchFamily="50" charset="-128"/>
                          <a:ea typeface="Meiryo" panose="020B0604030504040204" pitchFamily="50" charset="-128"/>
                        </a:rPr>
                        <a:t>9:45〜12:00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モブプロ</a:t>
                      </a:r>
                      <a:r>
                        <a:rPr lang="ja-JP" altLang="en-US" dirty="0" smtClean="0">
                          <a:effectLst/>
                          <a:latin typeface="Meiryo" panose="020B0604030504040204" pitchFamily="50" charset="-128"/>
                          <a:ea typeface="Meiryo" panose="020B0604030504040204" pitchFamily="50" charset="-128"/>
                        </a:rPr>
                        <a:t>の簡単な説明</a:t>
                      </a:r>
                      <a:endParaRPr lang="en-US" altLang="ja-JP" dirty="0" smtClean="0">
                        <a:effectLst/>
                        <a:latin typeface="Meiryo" panose="020B0604030504040204" pitchFamily="50" charset="-128"/>
                        <a:ea typeface="Meiryo" panose="020B0604030504040204" pitchFamily="50" charset="-128"/>
                      </a:endParaRPr>
                    </a:p>
                    <a:p>
                      <a:r>
                        <a:rPr lang="ja-JP" altLang="en-US" dirty="0" smtClean="0">
                          <a:effectLst/>
                          <a:latin typeface="Meiryo" panose="020B0604030504040204" pitchFamily="50" charset="-128"/>
                          <a:ea typeface="Meiryo" panose="020B0604030504040204" pitchFamily="50" charset="-128"/>
                        </a:rPr>
                        <a:t>モブプロ</a:t>
                      </a:r>
                      <a:r>
                        <a:rPr lang="ja-JP" altLang="en-US" dirty="0">
                          <a:effectLst/>
                          <a:latin typeface="Meiryo" panose="020B0604030504040204" pitchFamily="50" charset="-128"/>
                          <a:ea typeface="Meiryo" panose="020B0604030504040204" pitchFamily="50" charset="-128"/>
                        </a:rPr>
                        <a:t>でスマホアプリを作る</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848918805"/>
                  </a:ext>
                </a:extLst>
              </a:tr>
              <a:tr h="578313">
                <a:tc>
                  <a:txBody>
                    <a:bodyPr/>
                    <a:lstStyle/>
                    <a:p>
                      <a:r>
                        <a:rPr lang="en-US" altLang="ja-JP">
                          <a:effectLst/>
                          <a:latin typeface="Meiryo" panose="020B0604030504040204" pitchFamily="50" charset="-128"/>
                          <a:ea typeface="Meiryo" panose="020B0604030504040204" pitchFamily="50" charset="-128"/>
                        </a:rPr>
                        <a:t>12:00〜13:00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昼休み</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950385743"/>
                  </a:ext>
                </a:extLst>
              </a:tr>
              <a:tr h="578313">
                <a:tc>
                  <a:txBody>
                    <a:bodyPr/>
                    <a:lstStyle/>
                    <a:p>
                      <a:r>
                        <a:rPr lang="en-US" altLang="ja-JP">
                          <a:effectLst/>
                          <a:latin typeface="Meiryo" panose="020B0604030504040204" pitchFamily="50" charset="-128"/>
                          <a:ea typeface="Meiryo" panose="020B0604030504040204" pitchFamily="50" charset="-128"/>
                        </a:rPr>
                        <a:t>13:00〜16:00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モブプロでスマホアプリを作る</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773786111"/>
                  </a:ext>
                </a:extLst>
              </a:tr>
            </a:tbl>
          </a:graphicData>
        </a:graphic>
      </p:graphicFrame>
      <p:sp>
        <p:nvSpPr>
          <p:cNvPr id="6" name="正方形/長方形 5"/>
          <p:cNvSpPr/>
          <p:nvPr/>
        </p:nvSpPr>
        <p:spPr>
          <a:xfrm>
            <a:off x="1136072" y="1950366"/>
            <a:ext cx="7500852" cy="369332"/>
          </a:xfrm>
          <a:prstGeom prst="rect">
            <a:avLst/>
          </a:prstGeom>
        </p:spPr>
        <p:txBody>
          <a:bodyPr wrap="square">
            <a:spAutoFit/>
          </a:bodyPr>
          <a:lstStyle/>
          <a:p>
            <a:pPr>
              <a:buNone/>
            </a:pPr>
            <a:r>
              <a:rPr lang="en-US" altLang="ja-JP" dirty="0">
                <a:hlinkClick r:id="rId2"/>
              </a:rPr>
              <a:t>https://www.slideshare.net/couger2010/mob-programming-76337184</a:t>
            </a:r>
            <a:endParaRPr lang="en-US" altLang="ja-JP" dirty="0"/>
          </a:p>
        </p:txBody>
      </p:sp>
    </p:spTree>
    <p:extLst>
      <p:ext uri="{BB962C8B-B14F-4D97-AF65-F5344CB8AC3E}">
        <p14:creationId xmlns:p14="http://schemas.microsoft.com/office/powerpoint/2010/main" val="409392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en-US" altLang="ja-JP" sz="4000" dirty="0">
                <a:latin typeface="メイリオ"/>
                <a:ea typeface="メイリオ"/>
              </a:rPr>
              <a:t>Android</a:t>
            </a:r>
            <a:r>
              <a:rPr lang="ja-JP" altLang="en-US" sz="4000" dirty="0">
                <a:latin typeface="メイリオ"/>
                <a:ea typeface="メイリオ"/>
              </a:rPr>
              <a:t>の開発</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a:bodyPr>
          <a:lstStyle/>
          <a:p>
            <a:pPr marL="0" indent="0">
              <a:buNone/>
            </a:pPr>
            <a:r>
              <a:rPr lang="ja-JP" altLang="en-US" sz="2000" dirty="0"/>
              <a:t>開発環境</a:t>
            </a:r>
            <a:endParaRPr lang="en-US" altLang="ja-JP" sz="2000" dirty="0"/>
          </a:p>
          <a:p>
            <a:r>
              <a:rPr lang="ja-JP" altLang="en-US" sz="2000" dirty="0"/>
              <a:t>必要環境：</a:t>
            </a:r>
            <a:endParaRPr lang="en-US" altLang="ja-JP" sz="2000" dirty="0"/>
          </a:p>
          <a:p>
            <a:pPr>
              <a:buFont typeface="Wingdings" panose="05000000000000000000" pitchFamily="2" charset="2"/>
              <a:buChar char="p"/>
            </a:pPr>
            <a:r>
              <a:rPr lang="en-US" altLang="ja-JP" sz="2000" dirty="0"/>
              <a:t>PC</a:t>
            </a:r>
            <a:r>
              <a:rPr lang="ja-JP" altLang="en-US" sz="2000" dirty="0"/>
              <a:t>（</a:t>
            </a:r>
            <a:r>
              <a:rPr lang="en-US" altLang="ja-JP" sz="2000" dirty="0"/>
              <a:t>OS</a:t>
            </a:r>
            <a:r>
              <a:rPr lang="ja-JP" altLang="en-US" sz="2000" dirty="0"/>
              <a:t>は問わない）</a:t>
            </a:r>
            <a:endParaRPr lang="en-US" altLang="ja-JP" sz="2000" dirty="0"/>
          </a:p>
          <a:p>
            <a:pPr>
              <a:buFont typeface="Wingdings" panose="05000000000000000000" pitchFamily="2" charset="2"/>
              <a:buChar char="p"/>
            </a:pPr>
            <a:r>
              <a:rPr lang="en-US" altLang="ja-JP" sz="2000" dirty="0"/>
              <a:t>JAVA</a:t>
            </a:r>
            <a:r>
              <a:rPr lang="ja-JP" altLang="en-US" sz="2000" dirty="0"/>
              <a:t>環境</a:t>
            </a:r>
            <a:endParaRPr lang="en-US" altLang="ja-JP" sz="2000" dirty="0"/>
          </a:p>
          <a:p>
            <a:pPr>
              <a:buFont typeface="Wingdings" panose="05000000000000000000" pitchFamily="2" charset="2"/>
              <a:buChar char="p"/>
            </a:pPr>
            <a:r>
              <a:rPr lang="en-US" altLang="ja-JP" sz="2000" dirty="0"/>
              <a:t>Android Studio</a:t>
            </a:r>
            <a:r>
              <a:rPr lang="ja-JP" altLang="en-US" sz="2000" dirty="0"/>
              <a:t>（公式</a:t>
            </a:r>
            <a:r>
              <a:rPr lang="en-US" altLang="ja-JP" sz="2000" dirty="0"/>
              <a:t>IDE</a:t>
            </a:r>
            <a:r>
              <a:rPr lang="ja-JP" altLang="en-US" sz="2000" dirty="0"/>
              <a:t>）</a:t>
            </a:r>
            <a:endParaRPr lang="en-US" altLang="ja-JP" sz="2000" dirty="0"/>
          </a:p>
          <a:p>
            <a:pPr>
              <a:buFont typeface="Wingdings" panose="05000000000000000000" pitchFamily="2" charset="2"/>
              <a:buChar char="p"/>
            </a:pPr>
            <a:r>
              <a:rPr lang="ja-JP" altLang="en-US" sz="2000" dirty="0"/>
              <a:t>デバッグ用の実機、またはシミュレータ</a:t>
            </a:r>
            <a:endParaRPr lang="en-US" altLang="ja-JP" sz="2000" dirty="0"/>
          </a:p>
          <a:p>
            <a:pPr marL="0" indent="0">
              <a:buNone/>
            </a:pPr>
            <a:endParaRPr lang="en-US" altLang="ja-JP" sz="2000" dirty="0"/>
          </a:p>
          <a:p>
            <a:r>
              <a:rPr lang="ja-JP" altLang="en-US" sz="2000"/>
              <a:t>使用言語：</a:t>
            </a:r>
            <a:r>
              <a:rPr lang="en-US" altLang="ja-JP" sz="2000" dirty="0"/>
              <a:t>Java</a:t>
            </a:r>
            <a:r>
              <a:rPr lang="ja-JP" altLang="en-US" sz="2000"/>
              <a:t>（</a:t>
            </a:r>
            <a:r>
              <a:rPr lang="en-US" altLang="ja-JP" sz="2000" dirty="0"/>
              <a:t>Kotlin</a:t>
            </a:r>
            <a:r>
              <a:rPr lang="ja-JP" altLang="en-US" sz="2000"/>
              <a:t>）</a:t>
            </a:r>
            <a:endParaRPr lang="en-US" altLang="ja-JP" sz="2000"/>
          </a:p>
          <a:p>
            <a:pPr marL="0" indent="0">
              <a:buNone/>
            </a:pPr>
            <a:r>
              <a:rPr lang="ja-JP" altLang="en-US" sz="2000" dirty="0"/>
              <a:t>→もはや説明不要な</a:t>
            </a:r>
            <a:r>
              <a:rPr lang="en-US" altLang="ja-JP" sz="2000" dirty="0"/>
              <a:t>20</a:t>
            </a:r>
            <a:r>
              <a:rPr lang="ja-JP" altLang="en-US" sz="2000" dirty="0"/>
              <a:t>年選手、オブジェクト指向の考えを取り入れ大流行した。スマホアプリ開発でも言語仕様は大きく変わらない。</a:t>
            </a:r>
            <a:endParaRPr lang="en-US" altLang="ja-JP" sz="2000" dirty="0"/>
          </a:p>
          <a:p>
            <a:pPr marL="0" indent="0">
              <a:buNone/>
            </a:pPr>
            <a:r>
              <a:rPr lang="ja-JP" altLang="en-US" sz="2000"/>
              <a:t>近年、</a:t>
            </a:r>
            <a:r>
              <a:rPr lang="en-US" altLang="ja-JP" sz="2000" dirty="0"/>
              <a:t>Kotlin</a:t>
            </a:r>
            <a:r>
              <a:rPr lang="ja-JP" altLang="en-US" sz="2000"/>
              <a:t>という</a:t>
            </a:r>
            <a:r>
              <a:rPr lang="en-US" altLang="ja-JP" sz="2000" dirty="0"/>
              <a:t>Java</a:t>
            </a:r>
            <a:r>
              <a:rPr lang="ja-JP" altLang="en-US" sz="2000"/>
              <a:t>の後継言語も出てきており、それを利用することもできる。</a:t>
            </a:r>
            <a:endParaRPr lang="en-US" altLang="ja-JP" sz="2000"/>
          </a:p>
        </p:txBody>
      </p:sp>
    </p:spTree>
    <p:extLst>
      <p:ext uri="{BB962C8B-B14F-4D97-AF65-F5344CB8AC3E}">
        <p14:creationId xmlns:p14="http://schemas.microsoft.com/office/powerpoint/2010/main" val="195604216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1107</TotalTime>
  <Words>3057</Words>
  <Application>Microsoft Office PowerPoint</Application>
  <PresentationFormat>ワイド画面</PresentationFormat>
  <Paragraphs>575</Paragraphs>
  <Slides>81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81</vt:i4>
      </vt:variant>
    </vt:vector>
  </HeadingPairs>
  <TitlesOfParts>
    <vt:vector size="89" baseType="lpstr">
      <vt:lpstr>ＭＳ Ｐゴシック</vt:lpstr>
      <vt:lpstr>Meiryo</vt:lpstr>
      <vt:lpstr>Meiryo</vt:lpstr>
      <vt:lpstr>Arial</vt:lpstr>
      <vt:lpstr>Trebuchet MS</vt:lpstr>
      <vt:lpstr>Wingdings</vt:lpstr>
      <vt:lpstr>Wingdings 3</vt:lpstr>
      <vt:lpstr>ファセット</vt:lpstr>
      <vt:lpstr>～モバイルアプリを作ろう～夏のインターンシップ</vt:lpstr>
      <vt:lpstr>目次（前半）</vt:lpstr>
      <vt:lpstr>講師自己紹介</vt:lpstr>
      <vt:lpstr>講師自己紹介</vt:lpstr>
      <vt:lpstr>講師自己紹介</vt:lpstr>
      <vt:lpstr>スマホアプリ開発は難しい</vt:lpstr>
      <vt:lpstr>スマホアプリ開発は難しい 何故難しいのか</vt:lpstr>
      <vt:lpstr>スマホアプリ開発は難しい 何故難しいのか</vt:lpstr>
      <vt:lpstr>スマホアプリ開発は難しい Androidの開発</vt:lpstr>
      <vt:lpstr>スマホアプリ開発は難しい iOSの開発</vt:lpstr>
      <vt:lpstr>スマホアプリ開発は難しい 難しさは回避可能か？</vt:lpstr>
      <vt:lpstr>クロスプラットフォーム開発</vt:lpstr>
      <vt:lpstr>クロスプラットフォーム開発 クロスプラットフォームとは</vt:lpstr>
      <vt:lpstr>クロスプラットフォーム開発 代表的な開発手法　</vt:lpstr>
      <vt:lpstr>クロスプラットフォーム開発 代表的な開発手法　</vt:lpstr>
      <vt:lpstr>クロスプラットフォーム開発 代表的な開発手法　</vt:lpstr>
      <vt:lpstr>クロスプラットフォーム開発 代表的な開発手法　</vt:lpstr>
      <vt:lpstr>クロスプラットフォーム開発 代表的な開発手法　</vt:lpstr>
      <vt:lpstr>休憩</vt:lpstr>
      <vt:lpstr>Javascriptプログラミングの基礎</vt:lpstr>
      <vt:lpstr>Javascriptプログラミングの基礎 JavaScriptとは</vt:lpstr>
      <vt:lpstr>Javascriptプログラミングの基礎 ECMAScriptとは</vt:lpstr>
      <vt:lpstr>Javascriptプログラミングの基礎 WebIDEで練習</vt:lpstr>
      <vt:lpstr>Javascriptプログラミングの基礎 変数宣言</vt:lpstr>
      <vt:lpstr>Javascriptプログラミングの基礎 変数宣言</vt:lpstr>
      <vt:lpstr>Javascriptプログラミングの基礎 型</vt:lpstr>
      <vt:lpstr>Javascriptプログラミングの基礎 変数宣言</vt:lpstr>
      <vt:lpstr>Javascriptプログラミングの基礎 関数</vt:lpstr>
      <vt:lpstr>Javascriptプログラミングの基礎 アロー関数</vt:lpstr>
      <vt:lpstr>Javascriptプログラミングの基礎 確認①</vt:lpstr>
      <vt:lpstr>Javascriptプログラミングの基礎 配列</vt:lpstr>
      <vt:lpstr>Javascriptプログラミングの基礎 繰り返し</vt:lpstr>
      <vt:lpstr>Javascriptプログラミングの基礎 繰り返し</vt:lpstr>
      <vt:lpstr>Javascriptプログラミングの基礎 繰り返し</vt:lpstr>
      <vt:lpstr>Javascriptプログラミングの基礎 確認②</vt:lpstr>
      <vt:lpstr>Reactの基礎</vt:lpstr>
      <vt:lpstr>Reactの概要 Reactとは？</vt:lpstr>
      <vt:lpstr>Reactの概要 Reactとは？</vt:lpstr>
      <vt:lpstr>Reactの概要 従来のWeb開発のアプローチ</vt:lpstr>
      <vt:lpstr>Reactの概要 Reactのアプローチ</vt:lpstr>
      <vt:lpstr>Reactの概要 Reactのアプローチ</vt:lpstr>
      <vt:lpstr>休憩</vt:lpstr>
      <vt:lpstr>目次（後半）</vt:lpstr>
      <vt:lpstr>開発環境の紹介</vt:lpstr>
      <vt:lpstr>開発環境の紹介 expo.io とは</vt:lpstr>
      <vt:lpstr>開発環境の紹介 expo snack とは</vt:lpstr>
      <vt:lpstr>開発環境の紹介 expo snack（画面）</vt:lpstr>
      <vt:lpstr>開発環境の紹介 expo snack（画面）</vt:lpstr>
      <vt:lpstr>事前準備</vt:lpstr>
      <vt:lpstr>事前準備 expo.ioにユーザー登録</vt:lpstr>
      <vt:lpstr>事前準備 Snackのプロジェクトを作成</vt:lpstr>
      <vt:lpstr>事前準備 Snackのプロジェクトを作成</vt:lpstr>
      <vt:lpstr>事前準備 クライアントアプリの準備</vt:lpstr>
      <vt:lpstr>動作確認</vt:lpstr>
      <vt:lpstr>動作確認 実機でデバッグする</vt:lpstr>
      <vt:lpstr>動作確認 実機でデバッグする</vt:lpstr>
      <vt:lpstr>動作確認 実機でデバッグする</vt:lpstr>
      <vt:lpstr>動作確認 リアルタイムで反映される事を確認</vt:lpstr>
      <vt:lpstr>動作確認 リアルタイムで反映される事を確認</vt:lpstr>
      <vt:lpstr>TODO管理用の付箋アプリを作る</vt:lpstr>
      <vt:lpstr>TODO管理用の付箋アプリを作る 要件（どんなものを作るか）</vt:lpstr>
      <vt:lpstr>TODO管理用の付箋アプリを作る 基本的な考え方</vt:lpstr>
      <vt:lpstr>TODO管理用の付箋アプリを作る 実際に作る</vt:lpstr>
      <vt:lpstr>TODO管理用の付箋アプリを作る 最初の土台作り</vt:lpstr>
      <vt:lpstr>TODO管理用の付箋アプリを作る 付箋のひな型作り</vt:lpstr>
      <vt:lpstr>TODO管理用の付箋アプリを作る 付箋作り</vt:lpstr>
      <vt:lpstr>TODO管理用の付箋アプリを作る 付箋作り</vt:lpstr>
      <vt:lpstr>TODO管理用の付箋アプリを作る 付箋作り</vt:lpstr>
      <vt:lpstr>TODO管理用の付箋アプリを作る 追加処理</vt:lpstr>
      <vt:lpstr>ビルド方法の紹介</vt:lpstr>
      <vt:lpstr>ビルド方法の紹介 ソースコードをダウンロード</vt:lpstr>
      <vt:lpstr>ビルド方法の紹介 npm install</vt:lpstr>
      <vt:lpstr>ビルド方法の紹介 CLI（expコマンド）からビルド</vt:lpstr>
      <vt:lpstr>ビルド方法の紹介 CLI（expコマンド）からビルド</vt:lpstr>
      <vt:lpstr>ビルド方法の紹介 GUI（expo XDE）からビルド</vt:lpstr>
      <vt:lpstr>一日目のまとめと次回予告</vt:lpstr>
      <vt:lpstr>一日目のまとめと次回予告 一日目のまとめ</vt:lpstr>
      <vt:lpstr>一日目のまとめと次回予告 次回予告</vt:lpstr>
      <vt:lpstr>お疲れ様でした。</vt:lpstr>
      <vt:lpstr>参考</vt:lpstr>
      <vt:lpstr>二日目のタイムスケジュール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dc:title>
  <dc:creator>Toshiaki Yanagisawa</dc:creator>
  <cp:lastModifiedBy>柳沢 俊彰</cp:lastModifiedBy>
  <cp:revision>487</cp:revision>
  <dcterms:created xsi:type="dcterms:W3CDTF">2012-07-27T23:28:17Z</dcterms:created>
  <dcterms:modified xsi:type="dcterms:W3CDTF">2018-09-27T00:10:06Z</dcterms:modified>
</cp:coreProperties>
</file>