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09AAAB-B533-4473-ADBC-D1B0D5D77020}" v="7" dt="2024-11-28T19:37:43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27" autoAdjust="0"/>
  </p:normalViewPr>
  <p:slideViewPr>
    <p:cSldViewPr snapToGrid="0">
      <p:cViewPr varScale="1">
        <p:scale>
          <a:sx n="65" d="100"/>
          <a:sy n="65" d="100"/>
        </p:scale>
        <p:origin x="12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shall, Ahmed" userId="d8fa4c7b-1b1d-4a60-8af4-3c19b6d9ea5d" providerId="ADAL" clId="{5109AAAB-B533-4473-ADBC-D1B0D5D77020}"/>
    <pc:docChg chg="undo custSel addSld modSld">
      <pc:chgData name="Elshall, Ahmed" userId="d8fa4c7b-1b1d-4a60-8af4-3c19b6d9ea5d" providerId="ADAL" clId="{5109AAAB-B533-4473-ADBC-D1B0D5D77020}" dt="2024-11-28T19:46:01.919" v="776" actId="11529"/>
      <pc:docMkLst>
        <pc:docMk/>
      </pc:docMkLst>
      <pc:sldChg chg="modSp new mod">
        <pc:chgData name="Elshall, Ahmed" userId="d8fa4c7b-1b1d-4a60-8af4-3c19b6d9ea5d" providerId="ADAL" clId="{5109AAAB-B533-4473-ADBC-D1B0D5D77020}" dt="2024-11-27T20:49:08.004" v="3" actId="27636"/>
        <pc:sldMkLst>
          <pc:docMk/>
          <pc:sldMk cId="2238740484" sldId="256"/>
        </pc:sldMkLst>
        <pc:spChg chg="mod">
          <ac:chgData name="Elshall, Ahmed" userId="d8fa4c7b-1b1d-4a60-8af4-3c19b6d9ea5d" providerId="ADAL" clId="{5109AAAB-B533-4473-ADBC-D1B0D5D77020}" dt="2024-11-27T20:49:08.004" v="3" actId="27636"/>
          <ac:spMkLst>
            <pc:docMk/>
            <pc:sldMk cId="2238740484" sldId="256"/>
            <ac:spMk id="2" creationId="{9DA005C1-BD99-6F99-6A09-2A94EC28DDBA}"/>
          </ac:spMkLst>
        </pc:spChg>
      </pc:sldChg>
      <pc:sldChg chg="delSp modSp new mod">
        <pc:chgData name="Elshall, Ahmed" userId="d8fa4c7b-1b1d-4a60-8af4-3c19b6d9ea5d" providerId="ADAL" clId="{5109AAAB-B533-4473-ADBC-D1B0D5D77020}" dt="2024-11-27T20:53:02.164" v="74" actId="1582"/>
        <pc:sldMkLst>
          <pc:docMk/>
          <pc:sldMk cId="1087367550" sldId="257"/>
        </pc:sldMkLst>
        <pc:spChg chg="del">
          <ac:chgData name="Elshall, Ahmed" userId="d8fa4c7b-1b1d-4a60-8af4-3c19b6d9ea5d" providerId="ADAL" clId="{5109AAAB-B533-4473-ADBC-D1B0D5D77020}" dt="2024-11-27T20:49:49.965" v="22" actId="478"/>
          <ac:spMkLst>
            <pc:docMk/>
            <pc:sldMk cId="1087367550" sldId="257"/>
            <ac:spMk id="2" creationId="{3397BD41-81F2-422D-9196-475D521C9FA8}"/>
          </ac:spMkLst>
        </pc:spChg>
        <pc:spChg chg="mod">
          <ac:chgData name="Elshall, Ahmed" userId="d8fa4c7b-1b1d-4a60-8af4-3c19b6d9ea5d" providerId="ADAL" clId="{5109AAAB-B533-4473-ADBC-D1B0D5D77020}" dt="2024-11-27T20:53:02.164" v="74" actId="1582"/>
          <ac:spMkLst>
            <pc:docMk/>
            <pc:sldMk cId="1087367550" sldId="257"/>
            <ac:spMk id="3" creationId="{F4BF8DB9-BDFE-6232-A0FE-5E6C1009EE47}"/>
          </ac:spMkLst>
        </pc:spChg>
      </pc:sldChg>
      <pc:sldChg chg="addSp delSp modSp new mod modNotesTx">
        <pc:chgData name="Elshall, Ahmed" userId="d8fa4c7b-1b1d-4a60-8af4-3c19b6d9ea5d" providerId="ADAL" clId="{5109AAAB-B533-4473-ADBC-D1B0D5D77020}" dt="2024-11-28T19:46:01.919" v="776" actId="11529"/>
        <pc:sldMkLst>
          <pc:docMk/>
          <pc:sldMk cId="3604529800" sldId="258"/>
        </pc:sldMkLst>
        <pc:spChg chg="del">
          <ac:chgData name="Elshall, Ahmed" userId="d8fa4c7b-1b1d-4a60-8af4-3c19b6d9ea5d" providerId="ADAL" clId="{5109AAAB-B533-4473-ADBC-D1B0D5D77020}" dt="2024-11-28T19:27:59.352" v="76" actId="478"/>
          <ac:spMkLst>
            <pc:docMk/>
            <pc:sldMk cId="3604529800" sldId="258"/>
            <ac:spMk id="2" creationId="{972E10BE-4AED-8358-A473-4EC0D7B1E7C5}"/>
          </ac:spMkLst>
        </pc:spChg>
        <pc:spChg chg="del">
          <ac:chgData name="Elshall, Ahmed" userId="d8fa4c7b-1b1d-4a60-8af4-3c19b6d9ea5d" providerId="ADAL" clId="{5109AAAB-B533-4473-ADBC-D1B0D5D77020}" dt="2024-11-28T19:28:00.943" v="77" actId="478"/>
          <ac:spMkLst>
            <pc:docMk/>
            <pc:sldMk cId="3604529800" sldId="258"/>
            <ac:spMk id="3" creationId="{5399A423-7ED4-8B13-CE44-CB5C8682E84D}"/>
          </ac:spMkLst>
        </pc:spChg>
        <pc:spChg chg="add mod">
          <ac:chgData name="Elshall, Ahmed" userId="d8fa4c7b-1b1d-4a60-8af4-3c19b6d9ea5d" providerId="ADAL" clId="{5109AAAB-B533-4473-ADBC-D1B0D5D77020}" dt="2024-11-28T19:35:01.292" v="476" actId="113"/>
          <ac:spMkLst>
            <pc:docMk/>
            <pc:sldMk cId="3604529800" sldId="258"/>
            <ac:spMk id="4" creationId="{30BCF06B-2F0D-1BE2-F46A-3C180A460E94}"/>
          </ac:spMkLst>
        </pc:spChg>
        <pc:spChg chg="add mod">
          <ac:chgData name="Elshall, Ahmed" userId="d8fa4c7b-1b1d-4a60-8af4-3c19b6d9ea5d" providerId="ADAL" clId="{5109AAAB-B533-4473-ADBC-D1B0D5D77020}" dt="2024-11-28T19:41:28.699" v="761" actId="465"/>
          <ac:spMkLst>
            <pc:docMk/>
            <pc:sldMk cId="3604529800" sldId="258"/>
            <ac:spMk id="5" creationId="{BC121A66-94B2-0DAE-DC3A-9CBAFB9EAA68}"/>
          </ac:spMkLst>
        </pc:spChg>
        <pc:spChg chg="add mod">
          <ac:chgData name="Elshall, Ahmed" userId="d8fa4c7b-1b1d-4a60-8af4-3c19b6d9ea5d" providerId="ADAL" clId="{5109AAAB-B533-4473-ADBC-D1B0D5D77020}" dt="2024-11-28T19:41:28.699" v="761" actId="465"/>
          <ac:spMkLst>
            <pc:docMk/>
            <pc:sldMk cId="3604529800" sldId="258"/>
            <ac:spMk id="6" creationId="{3A7C16C9-00FB-B447-27A0-DE0B88E9F7C5}"/>
          </ac:spMkLst>
        </pc:spChg>
        <pc:spChg chg="add mod">
          <ac:chgData name="Elshall, Ahmed" userId="d8fa4c7b-1b1d-4a60-8af4-3c19b6d9ea5d" providerId="ADAL" clId="{5109AAAB-B533-4473-ADBC-D1B0D5D77020}" dt="2024-11-28T19:41:18.289" v="760" actId="1036"/>
          <ac:spMkLst>
            <pc:docMk/>
            <pc:sldMk cId="3604529800" sldId="258"/>
            <ac:spMk id="7" creationId="{5D5277A0-56A7-C8BC-4912-53CB33E29555}"/>
          </ac:spMkLst>
        </pc:spChg>
        <pc:spChg chg="add mod">
          <ac:chgData name="Elshall, Ahmed" userId="d8fa4c7b-1b1d-4a60-8af4-3c19b6d9ea5d" providerId="ADAL" clId="{5109AAAB-B533-4473-ADBC-D1B0D5D77020}" dt="2024-11-28T19:37:21.201" v="595" actId="20577"/>
          <ac:spMkLst>
            <pc:docMk/>
            <pc:sldMk cId="3604529800" sldId="258"/>
            <ac:spMk id="8" creationId="{8609953A-DB52-6FF7-CD9F-70F56BF87D28}"/>
          </ac:spMkLst>
        </pc:spChg>
        <pc:spChg chg="add mod">
          <ac:chgData name="Elshall, Ahmed" userId="d8fa4c7b-1b1d-4a60-8af4-3c19b6d9ea5d" providerId="ADAL" clId="{5109AAAB-B533-4473-ADBC-D1B0D5D77020}" dt="2024-11-28T19:41:34.021" v="762" actId="465"/>
          <ac:spMkLst>
            <pc:docMk/>
            <pc:sldMk cId="3604529800" sldId="258"/>
            <ac:spMk id="9" creationId="{92CEAF81-60F6-1727-019D-F8442308E376}"/>
          </ac:spMkLst>
        </pc:spChg>
        <pc:spChg chg="add mod">
          <ac:chgData name="Elshall, Ahmed" userId="d8fa4c7b-1b1d-4a60-8af4-3c19b6d9ea5d" providerId="ADAL" clId="{5109AAAB-B533-4473-ADBC-D1B0D5D77020}" dt="2024-11-28T19:41:34.021" v="762" actId="465"/>
          <ac:spMkLst>
            <pc:docMk/>
            <pc:sldMk cId="3604529800" sldId="258"/>
            <ac:spMk id="10" creationId="{89ECB3A1-E1D4-89DC-1108-2111566708AA}"/>
          </ac:spMkLst>
        </pc:spChg>
        <pc:spChg chg="add mod">
          <ac:chgData name="Elshall, Ahmed" userId="d8fa4c7b-1b1d-4a60-8af4-3c19b6d9ea5d" providerId="ADAL" clId="{5109AAAB-B533-4473-ADBC-D1B0D5D77020}" dt="2024-11-28T19:41:18.289" v="760" actId="1036"/>
          <ac:spMkLst>
            <pc:docMk/>
            <pc:sldMk cId="3604529800" sldId="258"/>
            <ac:spMk id="11" creationId="{48E8E9AC-E644-5610-7D95-2B2052972A2F}"/>
          </ac:spMkLst>
        </pc:spChg>
        <pc:cxnChg chg="add">
          <ac:chgData name="Elshall, Ahmed" userId="d8fa4c7b-1b1d-4a60-8af4-3c19b6d9ea5d" providerId="ADAL" clId="{5109AAAB-B533-4473-ADBC-D1B0D5D77020}" dt="2024-11-28T19:41:45.524" v="763" actId="11529"/>
          <ac:cxnSpMkLst>
            <pc:docMk/>
            <pc:sldMk cId="3604529800" sldId="258"/>
            <ac:cxnSpMk id="13" creationId="{3911C827-9A12-4FC1-E846-1C8EEA01C29F}"/>
          </ac:cxnSpMkLst>
        </pc:cxnChg>
        <pc:cxnChg chg="add">
          <ac:chgData name="Elshall, Ahmed" userId="d8fa4c7b-1b1d-4a60-8af4-3c19b6d9ea5d" providerId="ADAL" clId="{5109AAAB-B533-4473-ADBC-D1B0D5D77020}" dt="2024-11-28T19:41:52.019" v="764" actId="11529"/>
          <ac:cxnSpMkLst>
            <pc:docMk/>
            <pc:sldMk cId="3604529800" sldId="258"/>
            <ac:cxnSpMk id="15" creationId="{5EAFA578-0F35-53A6-9C47-344D337A425F}"/>
          </ac:cxnSpMkLst>
        </pc:cxnChg>
        <pc:cxnChg chg="add del mod">
          <ac:chgData name="Elshall, Ahmed" userId="d8fa4c7b-1b1d-4a60-8af4-3c19b6d9ea5d" providerId="ADAL" clId="{5109AAAB-B533-4473-ADBC-D1B0D5D77020}" dt="2024-11-28T19:45:48.991" v="775" actId="478"/>
          <ac:cxnSpMkLst>
            <pc:docMk/>
            <pc:sldMk cId="3604529800" sldId="258"/>
            <ac:cxnSpMk id="17" creationId="{87A697A9-34B5-0184-46AB-AE3D1AD54464}"/>
          </ac:cxnSpMkLst>
        </pc:cxnChg>
        <pc:cxnChg chg="add">
          <ac:chgData name="Elshall, Ahmed" userId="d8fa4c7b-1b1d-4a60-8af4-3c19b6d9ea5d" providerId="ADAL" clId="{5109AAAB-B533-4473-ADBC-D1B0D5D77020}" dt="2024-11-28T19:42:16.536" v="766" actId="11529"/>
          <ac:cxnSpMkLst>
            <pc:docMk/>
            <pc:sldMk cId="3604529800" sldId="258"/>
            <ac:cxnSpMk id="19" creationId="{9023B8FF-31E2-04AD-F09D-968123D49217}"/>
          </ac:cxnSpMkLst>
        </pc:cxnChg>
        <pc:cxnChg chg="add">
          <ac:chgData name="Elshall, Ahmed" userId="d8fa4c7b-1b1d-4a60-8af4-3c19b6d9ea5d" providerId="ADAL" clId="{5109AAAB-B533-4473-ADBC-D1B0D5D77020}" dt="2024-11-28T19:42:36.712" v="767" actId="11529"/>
          <ac:cxnSpMkLst>
            <pc:docMk/>
            <pc:sldMk cId="3604529800" sldId="258"/>
            <ac:cxnSpMk id="21" creationId="{B994B080-58E6-B56A-D19F-8E0533244BA9}"/>
          </ac:cxnSpMkLst>
        </pc:cxnChg>
        <pc:cxnChg chg="add">
          <ac:chgData name="Elshall, Ahmed" userId="d8fa4c7b-1b1d-4a60-8af4-3c19b6d9ea5d" providerId="ADAL" clId="{5109AAAB-B533-4473-ADBC-D1B0D5D77020}" dt="2024-11-28T19:43:04.217" v="768" actId="11529"/>
          <ac:cxnSpMkLst>
            <pc:docMk/>
            <pc:sldMk cId="3604529800" sldId="258"/>
            <ac:cxnSpMk id="23" creationId="{9918483E-FAD8-FD4A-5E82-4F2AB6D03F54}"/>
          </ac:cxnSpMkLst>
        </pc:cxnChg>
        <pc:cxnChg chg="add">
          <ac:chgData name="Elshall, Ahmed" userId="d8fa4c7b-1b1d-4a60-8af4-3c19b6d9ea5d" providerId="ADAL" clId="{5109AAAB-B533-4473-ADBC-D1B0D5D77020}" dt="2024-11-28T19:43:13.822" v="769" actId="11529"/>
          <ac:cxnSpMkLst>
            <pc:docMk/>
            <pc:sldMk cId="3604529800" sldId="258"/>
            <ac:cxnSpMk id="25" creationId="{93F16D3B-A2CC-6DAC-6D39-006B84DAD679}"/>
          </ac:cxnSpMkLst>
        </pc:cxnChg>
        <pc:cxnChg chg="add">
          <ac:chgData name="Elshall, Ahmed" userId="d8fa4c7b-1b1d-4a60-8af4-3c19b6d9ea5d" providerId="ADAL" clId="{5109AAAB-B533-4473-ADBC-D1B0D5D77020}" dt="2024-11-28T19:43:22.372" v="770" actId="11529"/>
          <ac:cxnSpMkLst>
            <pc:docMk/>
            <pc:sldMk cId="3604529800" sldId="258"/>
            <ac:cxnSpMk id="27" creationId="{78475453-D093-5FA9-1A6F-8D8398419EA3}"/>
          </ac:cxnSpMkLst>
        </pc:cxnChg>
        <pc:cxnChg chg="add">
          <ac:chgData name="Elshall, Ahmed" userId="d8fa4c7b-1b1d-4a60-8af4-3c19b6d9ea5d" providerId="ADAL" clId="{5109AAAB-B533-4473-ADBC-D1B0D5D77020}" dt="2024-11-28T19:43:30.113" v="771" actId="11529"/>
          <ac:cxnSpMkLst>
            <pc:docMk/>
            <pc:sldMk cId="3604529800" sldId="258"/>
            <ac:cxnSpMk id="29" creationId="{6596B6FE-8022-B13F-AA90-ABA2CFA7602F}"/>
          </ac:cxnSpMkLst>
        </pc:cxnChg>
        <pc:cxnChg chg="add del mod">
          <ac:chgData name="Elshall, Ahmed" userId="d8fa4c7b-1b1d-4a60-8af4-3c19b6d9ea5d" providerId="ADAL" clId="{5109AAAB-B533-4473-ADBC-D1B0D5D77020}" dt="2024-11-28T19:44:11.650" v="773" actId="478"/>
          <ac:cxnSpMkLst>
            <pc:docMk/>
            <pc:sldMk cId="3604529800" sldId="258"/>
            <ac:cxnSpMk id="31" creationId="{C6B40093-85ED-A55D-DBFB-1E3861787D7F}"/>
          </ac:cxnSpMkLst>
        </pc:cxnChg>
        <pc:cxnChg chg="add">
          <ac:chgData name="Elshall, Ahmed" userId="d8fa4c7b-1b1d-4a60-8af4-3c19b6d9ea5d" providerId="ADAL" clId="{5109AAAB-B533-4473-ADBC-D1B0D5D77020}" dt="2024-11-28T19:44:43.162" v="774" actId="11529"/>
          <ac:cxnSpMkLst>
            <pc:docMk/>
            <pc:sldMk cId="3604529800" sldId="258"/>
            <ac:cxnSpMk id="33" creationId="{03DA285F-B179-9BBF-3E35-135040FA6A65}"/>
          </ac:cxnSpMkLst>
        </pc:cxnChg>
        <pc:cxnChg chg="add">
          <ac:chgData name="Elshall, Ahmed" userId="d8fa4c7b-1b1d-4a60-8af4-3c19b6d9ea5d" providerId="ADAL" clId="{5109AAAB-B533-4473-ADBC-D1B0D5D77020}" dt="2024-11-28T19:46:01.919" v="776" actId="11529"/>
          <ac:cxnSpMkLst>
            <pc:docMk/>
            <pc:sldMk cId="3604529800" sldId="258"/>
            <ac:cxnSpMk id="35" creationId="{31AA23A9-BC3D-7B59-F35E-EC801166974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E1905-6EC5-4B3E-A575-E463926CBD7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9CA32-01A7-4E12-A719-EDFE53349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7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multi-step case study covering critical thinking and Independent problem solving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9CA32-01A7-4E12-A719-EDFE533494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5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24B7-42DD-8A92-6F8E-A21092767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0C935-DAFB-D940-948D-4B7EEAC4A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72865-00B5-2290-020C-4AC56F19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E26-C6F2-4FB1-B704-3D4399CD906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1FEDC-00EF-C09E-49F1-7263587A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F6ED6-A4CB-A91C-8DDB-79B0A825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B813-A6E8-492C-A007-5469B047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7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3017-1EC9-235F-BD9A-6F22FF09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0C003-0D73-5746-4549-61B7C1972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2C807-A0D2-7AD4-5B1E-D8722F70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E26-C6F2-4FB1-B704-3D4399CD906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DC7BC-CBCB-A6A9-7C3B-2C85FC8F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D367-6C37-0773-F2B4-0FB33156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B813-A6E8-492C-A007-5469B047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5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670FC-837D-F62C-A2C1-9EA5A930B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9F088-9CDE-71D2-E209-702D3649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3E1BF-2703-B011-D239-740E98B6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E26-C6F2-4FB1-B704-3D4399CD906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12A53-CAC7-4A6C-7BEC-45A2C671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C3306-4EC7-75FC-C66C-746B8CA8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B813-A6E8-492C-A007-5469B047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008F-2B94-BD67-F390-9994FF1E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DCE9-41FC-CC51-5096-5AA267103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95DDF-9174-ABB3-0409-D3BC6C01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E26-C6F2-4FB1-B704-3D4399CD906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11070-F4F2-F28C-E093-20AA43FE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4A10-FCA1-98E2-D1DC-C00CD757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B813-A6E8-492C-A007-5469B047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5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889C-5632-EA4F-69F4-B43900C5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21F5C-FC16-E316-925D-8B55D9177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E3F70-84BD-1577-B04F-6CACA0E1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E26-C6F2-4FB1-B704-3D4399CD906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8915E-ED8F-C5FB-828B-B0965318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A42C6-B8D7-2320-6AF4-D3B3B82B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B813-A6E8-492C-A007-5469B047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8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D14E-DD98-4B23-5C9F-9CC0B679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27FE1-F079-69D3-5F63-3FF9C8C44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542A0-CC2E-1893-0CDB-D44F30491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02D6E-5949-C7B9-8A79-BBA0BB43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E26-C6F2-4FB1-B704-3D4399CD906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5D330-570D-40D8-1B51-60FBF0D1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F6F3C-86F8-8163-67C9-6CFE338C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B813-A6E8-492C-A007-5469B047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0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C33B-32ED-310C-8318-C252713E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FD9F7-A0DE-C30D-6B63-913A43B83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CC12C-AA0E-9244-0DF7-5EA106A8C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BC495-6985-4868-78A9-2D2329006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2FE08-C671-95F1-B8A0-A3E3C8650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5199C-3B35-00B0-CD15-AD096178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E26-C6F2-4FB1-B704-3D4399CD906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51C99-4312-A244-AAA2-0DB409C3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2EE5C-2049-D60F-98A6-6D5B75AB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B813-A6E8-492C-A007-5469B047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75DA-137F-2169-FB68-0CEB9478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B625E-3261-7E21-F775-58B67F55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E26-C6F2-4FB1-B704-3D4399CD906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97204-7C38-DE50-46A6-DAF513E1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A11A9-9220-4E1D-9D5A-724FCB8D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B813-A6E8-492C-A007-5469B047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1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956E8-970B-7C2A-4DFA-AB361B20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E26-C6F2-4FB1-B704-3D4399CD906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5FE9D-933D-391E-31C6-9220D7B2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F713C-1B5A-E815-9599-B9B7D2AA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B813-A6E8-492C-A007-5469B047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2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172D-066B-9034-FA2A-7DF603CA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3F71-0C2D-6D67-5F53-6A211BCC9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2D376-1978-3E09-ABB1-316AFB907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D1504-5C13-4A32-844B-43D18B12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E26-C6F2-4FB1-B704-3D4399CD906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B3644-5E97-AEC7-7A2D-7992C83F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7E91C-431F-3E38-33D7-7B96D867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B813-A6E8-492C-A007-5469B047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0B07-A79B-336E-ADB3-44C23AB2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5EF2B-F904-C6D8-0899-B3D6AAF9B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1E20C-0BED-3082-0773-B86472D68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168D7-EA25-3AE9-C1C9-B24EF228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E26-C6F2-4FB1-B704-3D4399CD906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8CDC0-C124-5879-2419-353810B4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9020D-1543-6BCA-0037-0B5A11A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B813-A6E8-492C-A007-5469B047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7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4FDC1-80BB-E799-9E59-5A8D9A29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703EF-F43C-0FC9-8E9A-2E38F2AE2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07D11-1FF9-B8D6-F576-1AD0FF9A1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F18E26-C6F2-4FB1-B704-3D4399CD906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1450-E5F9-ACBF-D2E7-10F67E602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F07E6-FFD5-1A2A-9903-9605C111E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B3B813-A6E8-492C-A007-5469B047C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9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05C1-BD99-6F99-6A09-2A94EC28D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1D86C-7D22-EAD1-1C3E-861B3A278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4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8DB9-BDFE-6232-A0FE-5E6C1009E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4664"/>
            <a:ext cx="10445685" cy="3208289"/>
          </a:xfrm>
          <a:ln w="28575"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As outlined in the syllabus, this course emphasizes project-based learning and self-directed study opportunities. This problem provides you with the chance to explore a dataset of personal interest. The objectives of this problem are to:</a:t>
            </a:r>
          </a:p>
          <a:p>
            <a:r>
              <a:rPr lang="en-US" sz="1800" dirty="0"/>
              <a:t>Facilitate your learning of Pandas by engaging with a dataset that aligns with your interests</a:t>
            </a:r>
          </a:p>
          <a:p>
            <a:r>
              <a:rPr lang="en-US" sz="1800" dirty="0"/>
              <a:t>Enhance your proficiency in accessing, wrangling, analyzing, and visualizing large csv datasets</a:t>
            </a:r>
          </a:p>
          <a:p>
            <a:r>
              <a:rPr lang="en-US" sz="1800" dirty="0"/>
              <a:t>Provide hands-on practice to strengthen your ability to analyze tabular data with mixed data types</a:t>
            </a:r>
          </a:p>
          <a:p>
            <a:r>
              <a:rPr lang="en-US" sz="1800" dirty="0"/>
              <a:t>Engage in critical thinking to extract useful information from raw data</a:t>
            </a:r>
          </a:p>
          <a:p>
            <a:r>
              <a:rPr lang="en-US" sz="1800" dirty="0"/>
              <a:t>Practice articulating your findings clearly and concisely using visualizations or narrative explanations</a:t>
            </a:r>
          </a:p>
          <a:p>
            <a:r>
              <a:rPr lang="en-US" sz="1800" dirty="0"/>
              <a:t>Improve your skills in using AI-LLM for independent and self-directed learning</a:t>
            </a:r>
          </a:p>
        </p:txBody>
      </p:sp>
    </p:spTree>
    <p:extLst>
      <p:ext uri="{BB962C8B-B14F-4D97-AF65-F5344CB8AC3E}">
        <p14:creationId xmlns:p14="http://schemas.microsoft.com/office/powerpoint/2010/main" val="108736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BCF06B-2F0D-1BE2-F46A-3C180A460E94}"/>
              </a:ext>
            </a:extLst>
          </p:cNvPr>
          <p:cNvSpPr/>
          <p:nvPr/>
        </p:nvSpPr>
        <p:spPr>
          <a:xfrm>
            <a:off x="1838224" y="1157924"/>
            <a:ext cx="3978114" cy="1046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Fundamental skills assessment </a:t>
            </a:r>
            <a:r>
              <a:rPr lang="en-US" dirty="0">
                <a:solidFill>
                  <a:srgbClr val="FF0000"/>
                </a:solidFill>
              </a:rPr>
              <a:t>without AI assistance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121A66-94B2-0DAE-DC3A-9CBAFB9EAA68}"/>
              </a:ext>
            </a:extLst>
          </p:cNvPr>
          <p:cNvSpPr/>
          <p:nvPr/>
        </p:nvSpPr>
        <p:spPr>
          <a:xfrm>
            <a:off x="1838224" y="2487204"/>
            <a:ext cx="3978114" cy="1046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Applied projects assessment 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with AI assistance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C16C9-00FB-B447-27A0-DE0B88E9F7C5}"/>
              </a:ext>
            </a:extLst>
          </p:cNvPr>
          <p:cNvSpPr/>
          <p:nvPr/>
        </p:nvSpPr>
        <p:spPr>
          <a:xfrm>
            <a:off x="1838224" y="3816484"/>
            <a:ext cx="3978114" cy="1046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Conceptual understand assessment </a:t>
            </a:r>
            <a:r>
              <a:rPr lang="en-US" dirty="0">
                <a:solidFill>
                  <a:srgbClr val="FF0000"/>
                </a:solidFill>
              </a:rPr>
              <a:t>without AI assistance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5277A0-56A7-C8BC-4912-53CB33E29555}"/>
              </a:ext>
            </a:extLst>
          </p:cNvPr>
          <p:cNvSpPr/>
          <p:nvPr/>
        </p:nvSpPr>
        <p:spPr>
          <a:xfrm>
            <a:off x="1838224" y="5145765"/>
            <a:ext cx="3978113" cy="1046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Critical thinking assessment 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with AI assistance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9953A-DB52-6FF7-CD9F-70F56BF87D28}"/>
              </a:ext>
            </a:extLst>
          </p:cNvPr>
          <p:cNvSpPr/>
          <p:nvPr/>
        </p:nvSpPr>
        <p:spPr>
          <a:xfrm>
            <a:off x="6096000" y="1157924"/>
            <a:ext cx="4257776" cy="1046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Assignments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covering basic data analysis and python programming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EAF81-60F6-1727-019D-F8442308E376}"/>
              </a:ext>
            </a:extLst>
          </p:cNvPr>
          <p:cNvSpPr/>
          <p:nvPr/>
        </p:nvSpPr>
        <p:spPr>
          <a:xfrm>
            <a:off x="6095999" y="2487204"/>
            <a:ext cx="4257777" cy="1046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Assignments and term project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covering advances tools and real-world applications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ECB3A1-E1D4-89DC-1108-2111566708AA}"/>
              </a:ext>
            </a:extLst>
          </p:cNvPr>
          <p:cNvSpPr/>
          <p:nvPr/>
        </p:nvSpPr>
        <p:spPr>
          <a:xfrm>
            <a:off x="6095999" y="3816484"/>
            <a:ext cx="4257777" cy="1046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In-class traditional paper-based exam</a:t>
            </a:r>
            <a:r>
              <a:rPr lang="en-US" dirty="0">
                <a:solidFill>
                  <a:schemeClr val="tx1"/>
                </a:solidFill>
              </a:rPr>
              <a:t> covering conceptual understand and fundamental skills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E8E9AC-E644-5610-7D95-2B2052972A2F}"/>
              </a:ext>
            </a:extLst>
          </p:cNvPr>
          <p:cNvSpPr/>
          <p:nvPr/>
        </p:nvSpPr>
        <p:spPr>
          <a:xfrm>
            <a:off x="6095998" y="5145765"/>
            <a:ext cx="4257777" cy="1046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Take-home case study-based exam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With multi-step case study o cover critical thinking and independent problem solving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11C827-9A12-4FC1-E846-1C8EEA01C29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827281" y="2204299"/>
            <a:ext cx="0" cy="282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AFA578-0F35-53A6-9C47-344D337A425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827281" y="3533579"/>
            <a:ext cx="0" cy="282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23B8FF-31E2-04AD-F09D-968123D4921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5816338" y="1681112"/>
            <a:ext cx="2796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94B080-58E6-B56A-D19F-8E0533244BA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224888" y="2204299"/>
            <a:ext cx="0" cy="282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18483E-FAD8-FD4A-5E82-4F2AB6D03F5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8224888" y="3533579"/>
            <a:ext cx="0" cy="282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F16D3B-A2CC-6DAC-6D39-006B84DAD679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5816338" y="3010392"/>
            <a:ext cx="2796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475453-D093-5FA9-1A6F-8D8398419EA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816338" y="4339672"/>
            <a:ext cx="2796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96B6FE-8022-B13F-AA90-ABA2CFA7602F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5816337" y="5668953"/>
            <a:ext cx="2796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3DA285F-B179-9BBF-3E35-135040FA6A65}"/>
              </a:ext>
            </a:extLst>
          </p:cNvPr>
          <p:cNvCxnSpPr>
            <a:stCxn id="9" idx="3"/>
            <a:endCxn id="11" idx="3"/>
          </p:cNvCxnSpPr>
          <p:nvPr/>
        </p:nvCxnSpPr>
        <p:spPr>
          <a:xfrm flipH="1">
            <a:off x="10353775" y="3010392"/>
            <a:ext cx="1" cy="265856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1AA23A9-BC3D-7B59-F35E-EC8011669749}"/>
              </a:ext>
            </a:extLst>
          </p:cNvPr>
          <p:cNvCxnSpPr>
            <a:stCxn id="5" idx="1"/>
            <a:endCxn id="7" idx="1"/>
          </p:cNvCxnSpPr>
          <p:nvPr/>
        </p:nvCxnSpPr>
        <p:spPr>
          <a:xfrm rot="10800000" flipV="1">
            <a:off x="1838224" y="3010391"/>
            <a:ext cx="12700" cy="265856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2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199</Words>
  <Application>Microsoft Office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  </vt:lpstr>
      <vt:lpstr>PowerPoint Presentation</vt:lpstr>
      <vt:lpstr>PowerPoint Presentation</vt:lpstr>
    </vt:vector>
  </TitlesOfParts>
  <Company>Florida Gulf Coast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Elshall, Ahmed</dc:creator>
  <cp:lastModifiedBy>Elshall, Ahmed</cp:lastModifiedBy>
  <cp:revision>1</cp:revision>
  <dcterms:created xsi:type="dcterms:W3CDTF">2024-11-27T20:49:01Z</dcterms:created>
  <dcterms:modified xsi:type="dcterms:W3CDTF">2024-11-28T19:46:09Z</dcterms:modified>
</cp:coreProperties>
</file>