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07416-8A9B-4BF6-ABFB-E4D25264461F}" v="25" dt="2025-02-15T14:57:20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shall, Ahmed" userId="d8fa4c7b-1b1d-4a60-8af4-3c19b6d9ea5d" providerId="ADAL" clId="{F687D9E4-A61A-4966-B056-92BCA59192DA}"/>
    <pc:docChg chg="custSel addSld modSld sldOrd">
      <pc:chgData name="Elshall, Ahmed" userId="d8fa4c7b-1b1d-4a60-8af4-3c19b6d9ea5d" providerId="ADAL" clId="{F687D9E4-A61A-4966-B056-92BCA59192DA}" dt="2024-11-17T23:19:21.413" v="213" actId="1076"/>
      <pc:docMkLst>
        <pc:docMk/>
      </pc:docMkLst>
      <pc:sldChg chg="addSp delSp modSp">
        <pc:chgData name="Elshall, Ahmed" userId="d8fa4c7b-1b1d-4a60-8af4-3c19b6d9ea5d" providerId="ADAL" clId="{F687D9E4-A61A-4966-B056-92BCA59192DA}" dt="2024-11-17T20:01:45.644" v="12" actId="1076"/>
        <pc:sldMkLst>
          <pc:docMk/>
          <pc:sldMk cId="3882478282" sldId="257"/>
        </pc:sldMkLst>
        <pc:picChg chg="add mod">
          <ac:chgData name="Elshall, Ahmed" userId="d8fa4c7b-1b1d-4a60-8af4-3c19b6d9ea5d" providerId="ADAL" clId="{F687D9E4-A61A-4966-B056-92BCA59192DA}" dt="2024-11-17T20:01:45.644" v="12" actId="1076"/>
          <ac:picMkLst>
            <pc:docMk/>
            <pc:sldMk cId="3882478282" sldId="257"/>
            <ac:picMk id="2" creationId="{93357406-D9FD-6CA2-7E78-53F25C74845B}"/>
          </ac:picMkLst>
        </pc:picChg>
      </pc:sldChg>
      <pc:sldChg chg="addSp delSp modSp new mod ord">
        <pc:chgData name="Elshall, Ahmed" userId="d8fa4c7b-1b1d-4a60-8af4-3c19b6d9ea5d" providerId="ADAL" clId="{F687D9E4-A61A-4966-B056-92BCA59192DA}" dt="2024-11-17T23:19:21.413" v="213" actId="1076"/>
        <pc:sldMkLst>
          <pc:docMk/>
          <pc:sldMk cId="4099147154" sldId="261"/>
        </pc:sldMkLst>
        <pc:spChg chg="add mod">
          <ac:chgData name="Elshall, Ahmed" userId="d8fa4c7b-1b1d-4a60-8af4-3c19b6d9ea5d" providerId="ADAL" clId="{F687D9E4-A61A-4966-B056-92BCA59192DA}" dt="2024-11-17T23:12:57.349" v="129" actId="208"/>
          <ac:spMkLst>
            <pc:docMk/>
            <pc:sldMk cId="4099147154" sldId="261"/>
            <ac:spMk id="7" creationId="{84302249-B417-8CF8-081B-F38DA38222C6}"/>
          </ac:spMkLst>
        </pc:spChg>
        <pc:spChg chg="add mod">
          <ac:chgData name="Elshall, Ahmed" userId="d8fa4c7b-1b1d-4a60-8af4-3c19b6d9ea5d" providerId="ADAL" clId="{F687D9E4-A61A-4966-B056-92BCA59192DA}" dt="2024-11-17T23:19:05.829" v="211" actId="1076"/>
          <ac:spMkLst>
            <pc:docMk/>
            <pc:sldMk cId="4099147154" sldId="261"/>
            <ac:spMk id="8" creationId="{8176F22F-B0FC-AD08-1BA1-EA3CC8F4A151}"/>
          </ac:spMkLst>
        </pc:spChg>
        <pc:spChg chg="add mod">
          <ac:chgData name="Elshall, Ahmed" userId="d8fa4c7b-1b1d-4a60-8af4-3c19b6d9ea5d" providerId="ADAL" clId="{F687D9E4-A61A-4966-B056-92BCA59192DA}" dt="2024-11-17T23:19:15.718" v="212" actId="1076"/>
          <ac:spMkLst>
            <pc:docMk/>
            <pc:sldMk cId="4099147154" sldId="261"/>
            <ac:spMk id="9" creationId="{CFBA391D-2934-8406-CA1C-4FC32F4E49BC}"/>
          </ac:spMkLst>
        </pc:spChg>
        <pc:spChg chg="add mod">
          <ac:chgData name="Elshall, Ahmed" userId="d8fa4c7b-1b1d-4a60-8af4-3c19b6d9ea5d" providerId="ADAL" clId="{F687D9E4-A61A-4966-B056-92BCA59192DA}" dt="2024-11-17T23:19:21.413" v="213" actId="1076"/>
          <ac:spMkLst>
            <pc:docMk/>
            <pc:sldMk cId="4099147154" sldId="261"/>
            <ac:spMk id="10" creationId="{3E4685FF-1692-9512-7FD7-A11A3C90F8B2}"/>
          </ac:spMkLst>
        </pc:spChg>
        <pc:picChg chg="add mod">
          <ac:chgData name="Elshall, Ahmed" userId="d8fa4c7b-1b1d-4a60-8af4-3c19b6d9ea5d" providerId="ADAL" clId="{F687D9E4-A61A-4966-B056-92BCA59192DA}" dt="2024-11-17T23:17:22.720" v="167" actId="1037"/>
          <ac:picMkLst>
            <pc:docMk/>
            <pc:sldMk cId="4099147154" sldId="261"/>
            <ac:picMk id="4" creationId="{37DA0E2F-05B8-9BF7-AAF4-5C9194D063AF}"/>
          </ac:picMkLst>
        </pc:picChg>
        <pc:picChg chg="add mod">
          <ac:chgData name="Elshall, Ahmed" userId="d8fa4c7b-1b1d-4a60-8af4-3c19b6d9ea5d" providerId="ADAL" clId="{F687D9E4-A61A-4966-B056-92BCA59192DA}" dt="2024-11-17T23:17:15.969" v="153" actId="1038"/>
          <ac:picMkLst>
            <pc:docMk/>
            <pc:sldMk cId="4099147154" sldId="261"/>
            <ac:picMk id="5" creationId="{4A8B9AAE-F7B3-B067-55AE-93C9DD760634}"/>
          </ac:picMkLst>
        </pc:picChg>
        <pc:picChg chg="add mod">
          <ac:chgData name="Elshall, Ahmed" userId="d8fa4c7b-1b1d-4a60-8af4-3c19b6d9ea5d" providerId="ADAL" clId="{F687D9E4-A61A-4966-B056-92BCA59192DA}" dt="2024-11-17T23:15:01.204" v="148" actId="1076"/>
          <ac:picMkLst>
            <pc:docMk/>
            <pc:sldMk cId="4099147154" sldId="261"/>
            <ac:picMk id="6" creationId="{05E0A020-F336-183A-EC9A-81CDFEBA4437}"/>
          </ac:picMkLst>
        </pc:picChg>
        <pc:picChg chg="add mod">
          <ac:chgData name="Elshall, Ahmed" userId="d8fa4c7b-1b1d-4a60-8af4-3c19b6d9ea5d" providerId="ADAL" clId="{F687D9E4-A61A-4966-B056-92BCA59192DA}" dt="2024-11-17T23:11:03.012" v="119" actId="1076"/>
          <ac:picMkLst>
            <pc:docMk/>
            <pc:sldMk cId="4099147154" sldId="261"/>
            <ac:picMk id="1026" creationId="{6812717E-A7DF-88C6-532E-4BD7CB01F8FD}"/>
          </ac:picMkLst>
        </pc:picChg>
      </pc:sldChg>
    </pc:docChg>
  </pc:docChgLst>
  <pc:docChgLst>
    <pc:chgData name="Elshall, Ahmed" userId="d8fa4c7b-1b1d-4a60-8af4-3c19b6d9ea5d" providerId="ADAL" clId="{4E907416-8A9B-4BF6-ABFB-E4D25264461F}"/>
    <pc:docChg chg="custSel addSld delSld modSld">
      <pc:chgData name="Elshall, Ahmed" userId="d8fa4c7b-1b1d-4a60-8af4-3c19b6d9ea5d" providerId="ADAL" clId="{4E907416-8A9B-4BF6-ABFB-E4D25264461F}" dt="2025-02-15T14:57:21.735" v="31" actId="47"/>
      <pc:docMkLst>
        <pc:docMk/>
      </pc:docMkLst>
      <pc:sldChg chg="addSp delSp modSp mod">
        <pc:chgData name="Elshall, Ahmed" userId="d8fa4c7b-1b1d-4a60-8af4-3c19b6d9ea5d" providerId="ADAL" clId="{4E907416-8A9B-4BF6-ABFB-E4D25264461F}" dt="2025-02-15T14:57:20.033" v="30" actId="1076"/>
        <pc:sldMkLst>
          <pc:docMk/>
          <pc:sldMk cId="3882478282" sldId="257"/>
        </pc:sldMkLst>
        <pc:spChg chg="del">
          <ac:chgData name="Elshall, Ahmed" userId="d8fa4c7b-1b1d-4a60-8af4-3c19b6d9ea5d" providerId="ADAL" clId="{4E907416-8A9B-4BF6-ABFB-E4D25264461F}" dt="2025-02-15T14:57:17.628" v="29" actId="478"/>
          <ac:spMkLst>
            <pc:docMk/>
            <pc:sldMk cId="3882478282" sldId="257"/>
            <ac:spMk id="3" creationId="{5E41407A-6A82-FD81-3624-E8FCC820C48A}"/>
          </ac:spMkLst>
        </pc:spChg>
        <pc:picChg chg="del mod">
          <ac:chgData name="Elshall, Ahmed" userId="d8fa4c7b-1b1d-4a60-8af4-3c19b6d9ea5d" providerId="ADAL" clId="{4E907416-8A9B-4BF6-ABFB-E4D25264461F}" dt="2025-02-15T14:54:48.529" v="4" actId="21"/>
          <ac:picMkLst>
            <pc:docMk/>
            <pc:sldMk cId="3882478282" sldId="257"/>
            <ac:picMk id="2" creationId="{93357406-D9FD-6CA2-7E78-53F25C74845B}"/>
          </ac:picMkLst>
        </pc:picChg>
        <pc:picChg chg="add mod">
          <ac:chgData name="Elshall, Ahmed" userId="d8fa4c7b-1b1d-4a60-8af4-3c19b6d9ea5d" providerId="ADAL" clId="{4E907416-8A9B-4BF6-ABFB-E4D25264461F}" dt="2025-02-15T14:57:20.033" v="30" actId="1076"/>
          <ac:picMkLst>
            <pc:docMk/>
            <pc:sldMk cId="3882478282" sldId="257"/>
            <ac:picMk id="4" creationId="{5CD47F2E-CF76-5C7E-5769-AE6EF4330B72}"/>
          </ac:picMkLst>
        </pc:picChg>
      </pc:sldChg>
      <pc:sldChg chg="modSp mod">
        <pc:chgData name="Elshall, Ahmed" userId="d8fa4c7b-1b1d-4a60-8af4-3c19b6d9ea5d" providerId="ADAL" clId="{4E907416-8A9B-4BF6-ABFB-E4D25264461F}" dt="2025-02-15T14:56:16.156" v="28" actId="1035"/>
        <pc:sldMkLst>
          <pc:docMk/>
          <pc:sldMk cId="4099147154" sldId="261"/>
        </pc:sldMkLst>
        <pc:spChg chg="mod">
          <ac:chgData name="Elshall, Ahmed" userId="d8fa4c7b-1b1d-4a60-8af4-3c19b6d9ea5d" providerId="ADAL" clId="{4E907416-8A9B-4BF6-ABFB-E4D25264461F}" dt="2025-02-15T14:55:49.895" v="19" actId="1076"/>
          <ac:spMkLst>
            <pc:docMk/>
            <pc:sldMk cId="4099147154" sldId="261"/>
            <ac:spMk id="10" creationId="{3E4685FF-1692-9512-7FD7-A11A3C90F8B2}"/>
          </ac:spMkLst>
        </pc:spChg>
        <pc:picChg chg="mod">
          <ac:chgData name="Elshall, Ahmed" userId="d8fa4c7b-1b1d-4a60-8af4-3c19b6d9ea5d" providerId="ADAL" clId="{4E907416-8A9B-4BF6-ABFB-E4D25264461F}" dt="2025-02-15T14:56:16.156" v="28" actId="1035"/>
          <ac:picMkLst>
            <pc:docMk/>
            <pc:sldMk cId="4099147154" sldId="261"/>
            <ac:picMk id="4" creationId="{37DA0E2F-05B8-9BF7-AAF4-5C9194D063AF}"/>
          </ac:picMkLst>
        </pc:picChg>
        <pc:picChg chg="mod">
          <ac:chgData name="Elshall, Ahmed" userId="d8fa4c7b-1b1d-4a60-8af4-3c19b6d9ea5d" providerId="ADAL" clId="{4E907416-8A9B-4BF6-ABFB-E4D25264461F}" dt="2025-02-15T14:55:56.396" v="21" actId="1076"/>
          <ac:picMkLst>
            <pc:docMk/>
            <pc:sldMk cId="4099147154" sldId="261"/>
            <ac:picMk id="6" creationId="{05E0A020-F336-183A-EC9A-81CDFEBA4437}"/>
          </ac:picMkLst>
        </pc:picChg>
      </pc:sldChg>
      <pc:sldChg chg="addSp delSp modSp new del mod">
        <pc:chgData name="Elshall, Ahmed" userId="d8fa4c7b-1b1d-4a60-8af4-3c19b6d9ea5d" providerId="ADAL" clId="{4E907416-8A9B-4BF6-ABFB-E4D25264461F}" dt="2025-02-15T14:57:21.735" v="31" actId="47"/>
        <pc:sldMkLst>
          <pc:docMk/>
          <pc:sldMk cId="1230142030" sldId="262"/>
        </pc:sldMkLst>
        <pc:spChg chg="del">
          <ac:chgData name="Elshall, Ahmed" userId="d8fa4c7b-1b1d-4a60-8af4-3c19b6d9ea5d" providerId="ADAL" clId="{4E907416-8A9B-4BF6-ABFB-E4D25264461F}" dt="2025-02-15T14:54:51.457" v="5" actId="478"/>
          <ac:spMkLst>
            <pc:docMk/>
            <pc:sldMk cId="1230142030" sldId="262"/>
            <ac:spMk id="2" creationId="{A786115C-1E67-B853-FF0F-EE17B795B0C8}"/>
          </ac:spMkLst>
        </pc:spChg>
        <pc:spChg chg="del">
          <ac:chgData name="Elshall, Ahmed" userId="d8fa4c7b-1b1d-4a60-8af4-3c19b6d9ea5d" providerId="ADAL" clId="{4E907416-8A9B-4BF6-ABFB-E4D25264461F}" dt="2025-02-15T14:54:52.411" v="6" actId="478"/>
          <ac:spMkLst>
            <pc:docMk/>
            <pc:sldMk cId="1230142030" sldId="262"/>
            <ac:spMk id="3" creationId="{5C65DB60-0C63-E50F-8907-A56B198798D4}"/>
          </ac:spMkLst>
        </pc:spChg>
        <pc:picChg chg="add mod">
          <ac:chgData name="Elshall, Ahmed" userId="d8fa4c7b-1b1d-4a60-8af4-3c19b6d9ea5d" providerId="ADAL" clId="{4E907416-8A9B-4BF6-ABFB-E4D25264461F}" dt="2025-02-15T14:55:36.061" v="17" actId="1076"/>
          <ac:picMkLst>
            <pc:docMk/>
            <pc:sldMk cId="1230142030" sldId="262"/>
            <ac:picMk id="4" creationId="{93357406-D9FD-6CA2-7E78-53F25C74845B}"/>
          </ac:picMkLst>
        </pc:picChg>
        <pc:picChg chg="add mod">
          <ac:chgData name="Elshall, Ahmed" userId="d8fa4c7b-1b1d-4a60-8af4-3c19b6d9ea5d" providerId="ADAL" clId="{4E907416-8A9B-4BF6-ABFB-E4D25264461F}" dt="2025-02-15T14:55:19.028" v="14" actId="1076"/>
          <ac:picMkLst>
            <pc:docMk/>
            <pc:sldMk cId="1230142030" sldId="262"/>
            <ac:picMk id="5" creationId="{D476F4FF-2E08-344D-8E2B-7A8315FFA6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0E57-236B-CA58-229F-7EF0250D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6D39B-0BDF-DDC3-E76F-6548F93C8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DC97-66A9-47E6-0EB8-C6BD72C6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B14D-C27C-C690-950D-B51587E0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8A85-7B72-CA08-1F54-DCC0A1B5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AA87-F436-48C8-2486-BE96A8A8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4FBC7-76A3-8187-EA7F-9CB19279C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AB84-CFC1-1295-67FC-5969FA9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B9B0-8378-53B3-7C1B-C12F143B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65F3-5135-9975-B653-589E5B1C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83A28-F057-AC28-DC15-51177CF0D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20452-3016-5F15-0E0E-F4C004287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D583-1D00-6B88-8509-8139FFFA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C382-537C-70E8-6F30-8EAA0D22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7F2F-5A6F-2A26-E7B3-8E53317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CA4D-05C4-4DB6-F39C-F6A4FAC4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9C94-7992-04CE-6188-47F68BC1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6929-9C3E-004D-4718-179449DB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BACB-2676-4AE3-930F-8C507ED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31DDC-6AE4-0B7E-03AE-59BFA86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4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E733-EB6B-F200-F513-4785246B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9B10-9E97-05F1-5A3F-513504B8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7C05-859E-99CB-8FB3-4C42F910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862D-AF2F-7895-05E6-B5D4BF7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E6CA-D45D-7BB7-5550-49FF34A7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BB27-0480-C94A-ECF4-086FB217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B56B-6356-0F2A-0604-0127E05FA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5BF9F-C409-F45B-7501-960325E5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1296A-1010-5A01-487E-4EF6CC2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8C6B2-EED5-FC80-5903-1C547A95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26A8D-CB53-A94E-1C28-15526713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BE9E-0744-E8B9-1ADC-325967EBB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2D591-97E9-AB91-7DB0-BEAADD78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6E320-D6FE-51C7-16D5-03DEAAA0B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5AEC4-D1F9-2BB5-9F4A-29B2FF582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B6019-3298-7C67-2746-FCA4BB465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A48E6-2AF4-F38B-D559-972D7367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B4A05-14D6-3047-C7CC-879AA39F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2E74A-40B6-F1F2-801D-42B48319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8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088F-6A3F-0223-DF04-003C8F3B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23B7A-FD8D-2971-53A3-4ACF7117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E1EA-0E2D-5E84-1B42-826C5B73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DE775-3358-F4AF-0AF5-116B94F8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9D22F-4244-B85D-2727-CC0ADFBD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18A3F-FA91-2FBE-DBA7-F098CEDA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061F2-C8AB-D9E9-2FC8-C9ED6290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EE99-9E7F-57FF-E684-54535974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29A54-5511-FE67-655E-6FD00AFF2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DA597-ABC3-5B67-A5D1-6FDC393B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06DDD-6586-8AD0-E928-A98CB7B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F225C-1C9F-0BE0-611C-F817D08A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9BA51-7ACE-E91B-041D-4040C25C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9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F55E-2E58-52A6-AC70-A3391B0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EDB3D-F416-9202-3420-9EA820E8D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0836-56C4-3957-04BE-FB9C3222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7A61-5A97-2336-EBB4-183A607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622B7-8333-CBA2-C11F-826077FE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A1B09-369A-2CA9-37F5-7ECEC82A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5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3ADD3-A9A6-3761-CB63-647289CE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266B-32FA-56B4-41AF-5FA43D43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E38A-00C4-6457-E34B-51CC73436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1BAEA-D9AC-456F-BCBD-CE77E3223F4C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2A87-9191-ECB7-EA4C-CD91EB3B9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E202-F3DB-F18D-3412-AEC41E4AF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0292F-9E9D-42C1-9BCE-8F05E47E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4044-B783-52B3-4343-95C4A3EBC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Survey Responses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E2EE-1202-F296-9D25-366068F15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orms response chart. Question title: 6) AI Coding Assistance: &#10;When I solve an environmental data science problem, I heavily rely on AI?. Number of responses: 12 responses.">
            <a:extLst>
              <a:ext uri="{FF2B5EF4-FFF2-40B4-BE49-F238E27FC236}">
                <a16:creationId xmlns:a16="http://schemas.microsoft.com/office/drawing/2014/main" id="{17D258A0-7977-6265-FF00-8298A1B39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775"/>
            <a:ext cx="12192000" cy="51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2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ms response chart. Question title: 7) AI Coding Assistance: &#10;After I study a topic in this course and feel that I understand it, I have difficulty solving problems on the same topic.. Number of responses: 12 responses.">
            <a:extLst>
              <a:ext uri="{FF2B5EF4-FFF2-40B4-BE49-F238E27FC236}">
                <a16:creationId xmlns:a16="http://schemas.microsoft.com/office/drawing/2014/main" id="{1F6482FB-584F-81B1-09D2-0F8C8776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12192000" cy="55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5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ms response chart. Question title: 8) AI Coding Assistance: &#10; When I get stuck on an environmental data science problem, rank how you seek help in order:. Number of responses: .">
            <a:extLst>
              <a:ext uri="{FF2B5EF4-FFF2-40B4-BE49-F238E27FC236}">
                <a16:creationId xmlns:a16="http://schemas.microsoft.com/office/drawing/2014/main" id="{6812717E-A7DF-88C6-532E-4BD7CB01F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7" r="47036"/>
          <a:stretch/>
        </p:blipFill>
        <p:spPr bwMode="auto">
          <a:xfrm>
            <a:off x="1038223" y="152400"/>
            <a:ext cx="6457361" cy="299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orms response chart. Question title: 8) AI Coding Assistance: &#10; When I get stuck on an environmental data science problem, rank how you seek help in order:. Number of responses: .">
            <a:extLst>
              <a:ext uri="{FF2B5EF4-FFF2-40B4-BE49-F238E27FC236}">
                <a16:creationId xmlns:a16="http://schemas.microsoft.com/office/drawing/2014/main" id="{37DA0E2F-05B8-9BF7-AAF4-5C9194D06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21727" r="95640"/>
          <a:stretch/>
        </p:blipFill>
        <p:spPr bwMode="auto">
          <a:xfrm>
            <a:off x="1107297" y="2731786"/>
            <a:ext cx="421865" cy="29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rms response chart. Question title: 8) AI Coding Assistance: &#10; When I get stuck on an environmental data science problem, rank how you seek help in order:. Number of responses: .">
            <a:extLst>
              <a:ext uri="{FF2B5EF4-FFF2-40B4-BE49-F238E27FC236}">
                <a16:creationId xmlns:a16="http://schemas.microsoft.com/office/drawing/2014/main" id="{4A8B9AAE-F7B3-B067-55AE-93C9DD760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8" t="21727"/>
          <a:stretch/>
        </p:blipFill>
        <p:spPr bwMode="auto">
          <a:xfrm>
            <a:off x="1517240" y="2721619"/>
            <a:ext cx="5882887" cy="299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orms response chart. Question title: 8) AI Coding Assistance: &#10; When I get stuck on an environmental data science problem, rank how you seek help in order:. Number of responses: .">
            <a:extLst>
              <a:ext uri="{FF2B5EF4-FFF2-40B4-BE49-F238E27FC236}">
                <a16:creationId xmlns:a16="http://schemas.microsoft.com/office/drawing/2014/main" id="{05E0A020-F336-183A-EC9A-81CDFEBA4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28194" r="66484" b="66084"/>
          <a:stretch/>
        </p:blipFill>
        <p:spPr bwMode="auto">
          <a:xfrm>
            <a:off x="2568798" y="5490121"/>
            <a:ext cx="3846444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302249-B417-8CF8-081B-F38DA38222C6}"/>
              </a:ext>
            </a:extLst>
          </p:cNvPr>
          <p:cNvSpPr/>
          <p:nvPr/>
        </p:nvSpPr>
        <p:spPr>
          <a:xfrm>
            <a:off x="1533525" y="390525"/>
            <a:ext cx="355282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6F22F-B0FC-AD08-1BA1-EA3CC8F4A151}"/>
              </a:ext>
            </a:extLst>
          </p:cNvPr>
          <p:cNvSpPr txBox="1"/>
          <p:nvPr/>
        </p:nvSpPr>
        <p:spPr>
          <a:xfrm>
            <a:off x="1966099" y="5448532"/>
            <a:ext cx="928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A391D-2934-8406-CA1C-4FC32F4E49BC}"/>
              </a:ext>
            </a:extLst>
          </p:cNvPr>
          <p:cNvSpPr txBox="1"/>
          <p:nvPr/>
        </p:nvSpPr>
        <p:spPr>
          <a:xfrm rot="16200000">
            <a:off x="229022" y="1234334"/>
            <a:ext cx="186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4685FF-1692-9512-7FD7-A11A3C90F8B2}"/>
              </a:ext>
            </a:extLst>
          </p:cNvPr>
          <p:cNvSpPr txBox="1"/>
          <p:nvPr/>
        </p:nvSpPr>
        <p:spPr>
          <a:xfrm rot="16200000">
            <a:off x="114129" y="3803553"/>
            <a:ext cx="186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responses</a:t>
            </a:r>
          </a:p>
        </p:txBody>
      </p:sp>
    </p:spTree>
    <p:extLst>
      <p:ext uri="{BB962C8B-B14F-4D97-AF65-F5344CB8AC3E}">
        <p14:creationId xmlns:p14="http://schemas.microsoft.com/office/powerpoint/2010/main" val="40991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rms response chart. Question title: 8) AI Coding Assistance: &#10; When I get stuck on an environmental data science problem, rank how you seek help in order:. Number of responses: .">
            <a:extLst>
              <a:ext uri="{FF2B5EF4-FFF2-40B4-BE49-F238E27FC236}">
                <a16:creationId xmlns:a16="http://schemas.microsoft.com/office/drawing/2014/main" id="{5CD47F2E-CF76-5C7E-5769-AE6EF4330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3905"/>
            <a:ext cx="12192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47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09C0-D737-9C49-D20B-8C36EE2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AI Coding Assistance: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AAF1-6550-DB45-4321-9EF6C9166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How has the integration of AI coding assistance, such as Jupyter AI or ChatGPt, impacted your learning experience in the course, both positively and negatively?</a:t>
            </a:r>
          </a:p>
          <a:p>
            <a:pPr marL="0" indent="0">
              <a:buNone/>
            </a:pPr>
            <a:r>
              <a:rPr lang="en-US" sz="1200" dirty="0"/>
              <a:t>12 responses</a:t>
            </a:r>
          </a:p>
          <a:p>
            <a:pPr marL="0" indent="0">
              <a:buNone/>
            </a:pPr>
            <a:r>
              <a:rPr lang="en-US" sz="1200" dirty="0"/>
              <a:t>It was good to me! I like having a back up help when I can not resolver problems.</a:t>
            </a:r>
          </a:p>
          <a:p>
            <a:pPr marL="0" indent="0">
              <a:buNone/>
            </a:pPr>
            <a:r>
              <a:rPr lang="en-US" sz="1200" dirty="0"/>
              <a:t>I believe it helps me solve problems and makes the class seem more helpful, instead of learning to past a test we are actually learning to solve problems.</a:t>
            </a:r>
          </a:p>
          <a:p>
            <a:pPr marL="0" indent="0">
              <a:buNone/>
            </a:pPr>
            <a:r>
              <a:rPr lang="en-US" sz="1200" dirty="0"/>
              <a:t>I used ChatGPT a lot in this course. I am disappointed that Jupyter AI did not work as well for me. I feel like while I am using ChatGPT I am not learning as much as I could, so I wish I had a stronger foundation without it instead of heavily relying on it.</a:t>
            </a:r>
          </a:p>
          <a:p>
            <a:pPr marL="0" indent="0">
              <a:buNone/>
            </a:pPr>
            <a:r>
              <a:rPr lang="en-US" sz="1200" dirty="0"/>
              <a:t>The use of LLM has been helpful but also lackluster as sometimes the LLM model is not structured to assist with certain things that I would need to be fixed.</a:t>
            </a:r>
          </a:p>
          <a:p>
            <a:pPr marL="0" indent="0">
              <a:buNone/>
            </a:pPr>
            <a:r>
              <a:rPr lang="en-US" sz="1200" dirty="0"/>
              <a:t>It has helped a lot, I actually think more time allotted to AI coding assistance would have been an efficient use of time and would allow for less time to be focused on Pandas/NumPy/Xarray</a:t>
            </a:r>
          </a:p>
          <a:p>
            <a:pPr marL="0" indent="0">
              <a:buNone/>
            </a:pPr>
            <a:r>
              <a:rPr lang="en-US" sz="1200" dirty="0"/>
              <a:t>AI coding assistance has helped me build the skeleton of my project and assisted me during homework problems.</a:t>
            </a:r>
          </a:p>
          <a:p>
            <a:pPr marL="0" indent="0">
              <a:buNone/>
            </a:pPr>
            <a:r>
              <a:rPr lang="en-US" sz="1200" dirty="0"/>
              <a:t>It has allowed me to understand topics without seeking assistance first.</a:t>
            </a:r>
          </a:p>
          <a:p>
            <a:pPr marL="0" indent="0">
              <a:buNone/>
            </a:pPr>
            <a:r>
              <a:rPr lang="en-US" sz="1200" dirty="0"/>
              <a:t>Negatively, it does not really help me much when I am learning extremely hard codes, and the AI give me complicated results, but the rest is positive for basic simple code.</a:t>
            </a:r>
          </a:p>
          <a:p>
            <a:pPr marL="0" indent="0">
              <a:buNone/>
            </a:pPr>
            <a:r>
              <a:rPr lang="en-US" sz="1200" dirty="0"/>
              <a:t>It has positively impacted learning by helping me diagnose errors when other resources, such as stack exchange and </a:t>
            </a:r>
            <a:r>
              <a:rPr lang="en-US" sz="1200" dirty="0" err="1"/>
              <a:t>github</a:t>
            </a:r>
            <a:r>
              <a:rPr lang="en-US" sz="1200" dirty="0"/>
              <a:t> forums, are unclear.</a:t>
            </a:r>
          </a:p>
          <a:p>
            <a:pPr marL="0" indent="0">
              <a:buNone/>
            </a:pPr>
            <a:r>
              <a:rPr lang="en-US" sz="1200" dirty="0"/>
              <a:t>Helped.</a:t>
            </a:r>
          </a:p>
          <a:p>
            <a:pPr marL="0" indent="0">
              <a:buNone/>
            </a:pPr>
            <a:r>
              <a:rPr lang="en-US" sz="1200" dirty="0"/>
              <a:t>It helped me dive into the errors and understand why I was getting them and how to fix them.</a:t>
            </a:r>
          </a:p>
          <a:p>
            <a:pPr marL="0" indent="0">
              <a:buNone/>
            </a:pPr>
            <a:r>
              <a:rPr lang="en-US" sz="1200" dirty="0"/>
              <a:t>Jupiter AI was unhelpful because it did not work. </a:t>
            </a:r>
            <a:r>
              <a:rPr lang="en-US" sz="1200" dirty="0" err="1"/>
              <a:t>chatgpt</a:t>
            </a:r>
            <a:r>
              <a:rPr lang="en-US" sz="1200" dirty="0"/>
              <a:t> was slightly helpful but it would be bad if </a:t>
            </a:r>
            <a:r>
              <a:rPr lang="en-US" sz="1200" dirty="0" err="1"/>
              <a:t>i</a:t>
            </a:r>
            <a:r>
              <a:rPr lang="en-US" sz="1200" dirty="0"/>
              <a:t> became too reliant on it</a:t>
            </a:r>
          </a:p>
        </p:txBody>
      </p:sp>
    </p:spTree>
    <p:extLst>
      <p:ext uri="{BB962C8B-B14F-4D97-AF65-F5344CB8AC3E}">
        <p14:creationId xmlns:p14="http://schemas.microsoft.com/office/powerpoint/2010/main" val="16152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Survey Responses</vt:lpstr>
      <vt:lpstr>PowerPoint Presentation</vt:lpstr>
      <vt:lpstr>PowerPoint Presentation</vt:lpstr>
      <vt:lpstr>PowerPoint Presentation</vt:lpstr>
      <vt:lpstr>PowerPoint Presentation</vt:lpstr>
      <vt:lpstr>9) AI Coding Assistance: </vt:lpstr>
    </vt:vector>
  </TitlesOfParts>
  <Company>Florida Gulf Coast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Elshall, Ahmed</dc:creator>
  <cp:lastModifiedBy>Elshall, Ahmed</cp:lastModifiedBy>
  <cp:revision>1</cp:revision>
  <dcterms:created xsi:type="dcterms:W3CDTF">2024-11-17T18:53:26Z</dcterms:created>
  <dcterms:modified xsi:type="dcterms:W3CDTF">2025-02-15T14:57:26Z</dcterms:modified>
</cp:coreProperties>
</file>