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0BB97B8-37EA-494C-8174-DD05EE190788}">
  <a:tblStyle styleId="{E0BB97B8-37EA-494C-8174-DD05EE1907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fa310007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fa31000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L1 regularisation?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reduce the number of features used via the cost function.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the coefficients extracted from the regularisation to select the 10 most relevant features and used them on the existing classifiers to try and improve results. Results had marginal improvements.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fa310007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fa310007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fa310007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fa310007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fa310007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fa310007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f18152665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f1815266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f18152665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f1815266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f18152665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f1815266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L1 regularisation?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reduce the number of features used via the cost function.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the coefficients extracted from the regularisation to select the 10 most relevant features and used them on the existing classifiers to try and improve results. Results had marginal improvements.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f18152665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f1815266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L1 regularisation?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reduce the number of features used via the cost function.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the coefficients extracted from the regularisation to select the 10 most relevant features and used them on the existing classifiers to try and improve results. Results had marginal improvements.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fa310007a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fa31000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L1 regularisation?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reduce the number of features used via the cost function.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the coefficients extracted from the regularisation to select the 10 most relevant features and used them on the existing classifiers to try and improve results. Results had marginal improvements.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Monolith Interview Exercise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Ayuran Selvathasan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 Detection Thoughts</a:t>
            </a:r>
            <a:r>
              <a:rPr lang="en"/>
              <a:t>: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019950"/>
            <a:ext cx="72429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Improved performance with anomaly detection.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Focus on precision of classifying positive class.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Gaussian Elliptical Envelope Classifier works best.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Results:</a:t>
            </a:r>
            <a:endParaRPr sz="1600"/>
          </a:p>
        </p:txBody>
      </p:sp>
      <p:graphicFrame>
        <p:nvGraphicFramePr>
          <p:cNvPr id="194" name="Google Shape;194;p22"/>
          <p:cNvGraphicFramePr/>
          <p:nvPr/>
        </p:nvGraphicFramePr>
        <p:xfrm>
          <a:off x="1097400" y="254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{E0BB97B8-37EA-494C-8174-DD05EE190788}</a:tableStyleId>
              </a:tblPr>
              <a:tblGrid>
                <a:gridCol w="2890950"/>
                <a:gridCol w="833525"/>
                <a:gridCol w="1122175"/>
                <a:gridCol w="94455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Algorithm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F1 score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Precision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Recall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Area Under ROC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One Class Support Vector Machine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0.43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0.31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0.63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Local Outlier Factor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0.33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0.47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0.26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0.59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Isolation Forest Algorithm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0.32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0.43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0.26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0.58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Gaussian Elliptical Envelope Classifier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0.40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0.52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0.33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0.62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Resampling Methods for Improved Ensemble Supervised Learning.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Resampled training data to balance data set.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Upsampled Success class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Downsampled Failure class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Trained ensemble of Logistic Regression Classifiers 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Used averaged probability predictions for voting. </a:t>
            </a:r>
            <a:endParaRPr sz="1600"/>
          </a:p>
        </p:txBody>
      </p:sp>
      <p:sp>
        <p:nvSpPr>
          <p:cNvPr id="201" name="Google Shape;201;p23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F1 score = 0.25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Precision = 0.15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Recall = 0.65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ROC Area Under Curve = 0.75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Classifier: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Elliptical Envelope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Elliptical Envelope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 for Choice: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Focus on precision of classifying Success and F1 score.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Loss of some successful widgets is more acceptable provided less false positives are present.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Strong covariance between certain features. (From Covariance matrix)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F1 score =	0.40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Precision =	0.52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Recall = 	0.33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ROC AUC =  0.62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Features based on F-value</a:t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features (Starting from index 0)</a:t>
            </a:r>
            <a:r>
              <a:rPr lang="en"/>
              <a:t>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Column 103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Column 59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Column 348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Column 557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Column 551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these?: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Highest amount of variance with respect to the variance in the output variable.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These variables contain the most “information” in relation to the output variable.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Assurance Classifier for Engineering Corps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1696600"/>
            <a:ext cx="3187200" cy="20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Find the widgets that will fail.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Find  the most useful sensors.</a:t>
            </a:r>
            <a:endParaRPr sz="2000"/>
          </a:p>
        </p:txBody>
      </p:sp>
      <p:sp>
        <p:nvSpPr>
          <p:cNvPr id="146" name="Google Shape;146;p15"/>
          <p:cNvSpPr txBox="1"/>
          <p:nvPr>
            <p:ph idx="2" type="body"/>
          </p:nvPr>
        </p:nvSpPr>
        <p:spPr>
          <a:xfrm>
            <a:off x="4648200" y="1696600"/>
            <a:ext cx="3676800" cy="21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Widget Manufacturer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591 sensors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1567 samples of data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en" sz="1400"/>
              <a:t>Labelled Success/Failure</a:t>
            </a:r>
            <a:endParaRPr sz="1400"/>
          </a:p>
        </p:txBody>
      </p:sp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506250"/>
            <a:ext cx="4587000" cy="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Problem: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Pre-processing: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116150"/>
            <a:ext cx="34032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Load into Pandas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Check: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Data types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No. of columns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No. of samples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%Missing Values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NaN distribution</a:t>
            </a:r>
            <a:endParaRPr sz="16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Remove features with over 50%  samples missing.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" sz="1600"/>
              <a:t>Assess data set balance between success and failure.</a:t>
            </a:r>
            <a:endParaRPr sz="1600"/>
          </a:p>
        </p:txBody>
      </p:sp>
      <p:pic>
        <p:nvPicPr>
          <p:cNvPr id="154" name="Google Shape;154;p16"/>
          <p:cNvPicPr preferRelativeResize="0"/>
          <p:nvPr/>
        </p:nvPicPr>
        <p:blipFill rotWithShape="1">
          <a:blip r:embed="rId3">
            <a:alphaModFix/>
          </a:blip>
          <a:srcRect b="8193" l="0" r="0" t="13326"/>
          <a:stretch/>
        </p:blipFill>
        <p:spPr>
          <a:xfrm>
            <a:off x="4736450" y="2686450"/>
            <a:ext cx="4095775" cy="20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6450" y="628825"/>
            <a:ext cx="4095774" cy="196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190125"/>
            <a:ext cx="5222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4.5% of original data missing.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Only 6.6% of original data contained successful samples.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Dataset is imbalanced.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precision and recall instead of accuracy.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Features need scaling: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Mean Normalisation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" sz="1800"/>
              <a:t>NaNs set to zero (Equivalent of Mean)</a:t>
            </a:r>
            <a:endParaRPr sz="1800"/>
          </a:p>
        </p:txBody>
      </p:sp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 Thoughts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Learning: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116150"/>
            <a:ext cx="34032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Split data into Train and Test sets. (Use stratified sampling)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Logistic Regression with L1 Regularisation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Gaussian Naive Bayes Classification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" sz="1600"/>
              <a:t>Support Vector Machine with RBF kernel. (Non-linear)</a:t>
            </a:r>
            <a:endParaRPr sz="1600"/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3">
            <a:alphaModFix/>
          </a:blip>
          <a:srcRect b="19325" l="19888" r="20026" t="18029"/>
          <a:stretch/>
        </p:blipFill>
        <p:spPr>
          <a:xfrm>
            <a:off x="5705950" y="1523050"/>
            <a:ext cx="2693875" cy="2108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 Thoughts: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019950"/>
            <a:ext cx="72429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Can’t trust precision and recall with highly imbalanced data sets.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Predicting only failure generates &gt;90% precision &amp; recall.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Focus on predicting successful widgets instead of failure. Easier to distinguish performance.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Results:</a:t>
            </a:r>
            <a:endParaRPr sz="1600"/>
          </a:p>
        </p:txBody>
      </p:sp>
      <p:graphicFrame>
        <p:nvGraphicFramePr>
          <p:cNvPr id="175" name="Google Shape;175;p19"/>
          <p:cNvGraphicFramePr/>
          <p:nvPr/>
        </p:nvGraphicFramePr>
        <p:xfrm>
          <a:off x="1097400" y="254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{E0BB97B8-37EA-494C-8174-DD05EE190788}</a:tableStyleId>
              </a:tblPr>
              <a:tblGrid>
                <a:gridCol w="2890950"/>
                <a:gridCol w="833525"/>
                <a:gridCol w="1122175"/>
                <a:gridCol w="94455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Algorithm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F1 score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Precision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Recall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Area Under ROC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Logistic Regression with L1 regularisation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0.14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0.17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0.12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0.54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Naive Bayes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0.17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0.33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0.11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0.55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Support Vector Machines with RBF Kernel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0.19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0.12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0.51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0.63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XGBoost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0.10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0.50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0.06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0.53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Selection: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019950"/>
            <a:ext cx="72429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Features containing over 50% NaN samples were removed.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562 features remaining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For Supervised Learning: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Used top 10 features from Logistic Regression L1 regularisation.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For anomaly detection: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Used F-value scores to determine 30 most significant features from training set.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Feature selection reduces computation time and improves performance of classifiers.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 Detection: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019950"/>
            <a:ext cx="72429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Imbalanced data was preventing the supervised learning from working effectively.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Remove successful class and train model based on failure alone.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Use anomaly/outlier detection algorithms: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One Class Support Vector Machines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Local Outlier Factor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Isolation Forest Algorithm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Gaussian Elliptical Envelope Classification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