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AA0DB-06C5-46B8-B426-41DCA2D49F52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6D7D2-B381-4DD6-9E07-D7D986F5E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66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9980" y="1115132"/>
            <a:ext cx="9966960" cy="2509217"/>
          </a:xfrm>
        </p:spPr>
        <p:txBody>
          <a:bodyPr/>
          <a:lstStyle/>
          <a:p>
            <a:r>
              <a:rPr lang="ru-RU" dirty="0" smtClean="0"/>
              <a:t>Магия утра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9530" y="748147"/>
            <a:ext cx="8767860" cy="3715788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Хэл</a:t>
            </a:r>
            <a:r>
              <a:rPr lang="ru-RU" dirty="0" smtClean="0"/>
              <a:t> </a:t>
            </a:r>
            <a:r>
              <a:rPr lang="ru-RU" dirty="0" err="1" smtClean="0"/>
              <a:t>Элрод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Как первый час дня определяет ваш успех</a:t>
            </a:r>
          </a:p>
        </p:txBody>
      </p:sp>
    </p:spTree>
    <p:extLst>
      <p:ext uri="{BB962C8B-B14F-4D97-AF65-F5344CB8AC3E}">
        <p14:creationId xmlns:p14="http://schemas.microsoft.com/office/powerpoint/2010/main" val="38948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599"/>
            <a:ext cx="9875520" cy="515943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ВНИМАНИЕ </a:t>
            </a:r>
            <a:r>
              <a:rPr lang="ru-RU" sz="6000" dirty="0" err="1" smtClean="0"/>
              <a:t>ВНИМАНИЕ</a:t>
            </a:r>
            <a:r>
              <a:rPr lang="ru-RU" sz="6000" dirty="0" smtClean="0"/>
              <a:t> ВНИМАНИЕ!!!</a:t>
            </a:r>
            <a:br>
              <a:rPr lang="ru-RU" sz="6000" dirty="0" smtClean="0"/>
            </a:br>
            <a:r>
              <a:rPr lang="ru-RU" sz="6000" dirty="0"/>
              <a:t/>
            </a:r>
            <a:br>
              <a:rPr lang="ru-RU" sz="6000" dirty="0"/>
            </a:b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СПАСИБО ЗА ВНИМАНИЕ 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303415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0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50598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ИЗ 100 ЧЕЛОВЕК, К ПЕНСИИ</a:t>
            </a:r>
            <a:r>
              <a:rPr lang="en-US" sz="2800" dirty="0" smtClean="0"/>
              <a:t>: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1%-Богатые, 4%-</a:t>
            </a:r>
            <a:r>
              <a:rPr lang="ru-RU" sz="1400" dirty="0"/>
              <a:t>Ф</a:t>
            </a:r>
            <a:r>
              <a:rPr lang="ru-RU" sz="1400" dirty="0" smtClean="0"/>
              <a:t>инансово независимые, 5%-Продолжают работать в старости, 36%-Умрут, 54%- Зависят от других.</a:t>
            </a:r>
            <a:endParaRPr lang="ru-RU" sz="1400" dirty="0"/>
          </a:p>
        </p:txBody>
      </p:sp>
      <p:pic>
        <p:nvPicPr>
          <p:cNvPr id="1026" name="Picture 2" descr="https://vyuchit.work/wp-content/uploads/2018/02/bd00d6b9bf18503072000c7976f1229c_vebanalitik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47" y="2115588"/>
            <a:ext cx="8246226" cy="43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ЧТОБЫ НАЧАТЬ ДЕНЬ УСПЕШНО, ИЗМЕНИТЕ СВОИ ПРЕДСТАВЛЕНИЕ О СНЕ</a:t>
            </a:r>
            <a:endParaRPr lang="ru-RU" dirty="0"/>
          </a:p>
        </p:txBody>
      </p:sp>
      <p:pic>
        <p:nvPicPr>
          <p:cNvPr id="2050" name="Picture 2" descr="https://www.stihi.ru/pics/2019/04/21/50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60" y="2069868"/>
            <a:ext cx="8467599" cy="434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3124" y="517267"/>
            <a:ext cx="9875520" cy="1356360"/>
          </a:xfrm>
        </p:spPr>
        <p:txBody>
          <a:bodyPr/>
          <a:lstStyle/>
          <a:p>
            <a:pPr algn="ctr"/>
            <a:r>
              <a:rPr lang="ru-RU" dirty="0" smtClean="0"/>
              <a:t>5 СОВЕТОВ КАК ЛЕГКО ВСТАВАТЬ С УТРА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3074" name="Picture 2" descr="https://bumper-stickers.ru/30869-thickbox_default/znak-est-zapreshheno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9" y="2092437"/>
            <a:ext cx="2511179" cy="25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197" y="1896195"/>
            <a:ext cx="275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Не есть за 4 часа до сна</a:t>
            </a:r>
            <a:endParaRPr lang="ru-RU" dirty="0"/>
          </a:p>
        </p:txBody>
      </p:sp>
      <p:pic>
        <p:nvPicPr>
          <p:cNvPr id="3078" name="Picture 6" descr="https://avatars.mds.yandex.net/get-pdb/1748217/42b1eaea-20fd-4c8c-af11-14413849f81c/s1200?webp=fa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82" y="2428958"/>
            <a:ext cx="2395776" cy="185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22390" y="1878676"/>
            <a:ext cx="252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2. Найти мотивацию</a:t>
            </a:r>
            <a:endParaRPr lang="ru-RU" dirty="0"/>
          </a:p>
        </p:txBody>
      </p:sp>
      <p:pic>
        <p:nvPicPr>
          <p:cNvPr id="3080" name="Picture 8" descr="https://medvoice.ru/wp-content/uploads/2018/06/post_5b280dd31a38d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705" y="2428958"/>
            <a:ext cx="3192088" cy="185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24749" y="1896195"/>
            <a:ext cx="453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Максимально расслабиться за час до сна</a:t>
            </a:r>
            <a:endParaRPr lang="ru-RU" dirty="0"/>
          </a:p>
        </p:txBody>
      </p:sp>
      <p:pic>
        <p:nvPicPr>
          <p:cNvPr id="3082" name="Picture 10" descr="http://alray.ps/ar/thumb.php?src=uploads//images/5aa677131b4d639052e26712fc0d49ad.jpg&amp;w=1000&amp;zc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538" y="4834896"/>
            <a:ext cx="3139097" cy="17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50676" y="4372564"/>
            <a:ext cx="491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5. Поставить будильник подальше от кровати</a:t>
            </a:r>
            <a:endParaRPr lang="ru-RU" dirty="0"/>
          </a:p>
        </p:txBody>
      </p:sp>
      <p:pic>
        <p:nvPicPr>
          <p:cNvPr id="3084" name="Picture 12" descr="https://im0-tub-kz.yandex.net/i?id=974872e397a390fa09ef54e21d690255-l&amp;n=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618" y="4834895"/>
            <a:ext cx="3129744" cy="17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78429" y="4377764"/>
            <a:ext cx="296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4. Настроиться позитивно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8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МОИ СТРЕМЛЕНИЕ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Джефф</a:t>
            </a:r>
            <a:r>
              <a:rPr lang="ru-RU" sz="2800" dirty="0" smtClean="0"/>
              <a:t> </a:t>
            </a:r>
            <a:r>
              <a:rPr lang="ru-RU" sz="2800" dirty="0" err="1" smtClean="0"/>
              <a:t>Безос</a:t>
            </a:r>
            <a:r>
              <a:rPr lang="ru-RU" sz="2800" dirty="0" smtClean="0"/>
              <a:t> 5 утра -</a:t>
            </a:r>
            <a:r>
              <a:rPr lang="en-US" sz="2800" dirty="0" smtClean="0"/>
              <a:t>$131</a:t>
            </a:r>
          </a:p>
          <a:p>
            <a:r>
              <a:rPr lang="ru-RU" sz="2800" dirty="0" smtClean="0"/>
              <a:t>Уоррен </a:t>
            </a:r>
            <a:r>
              <a:rPr lang="ru-RU" sz="2800" dirty="0" err="1" smtClean="0"/>
              <a:t>Баффет</a:t>
            </a:r>
            <a:r>
              <a:rPr lang="ru-RU" sz="2800" dirty="0" smtClean="0"/>
              <a:t> 5 утра -</a:t>
            </a:r>
            <a:r>
              <a:rPr lang="en-US" sz="2800" dirty="0" smtClean="0"/>
              <a:t>$82,5</a:t>
            </a:r>
          </a:p>
          <a:p>
            <a:r>
              <a:rPr lang="kk-KZ" sz="2800" dirty="0" smtClean="0"/>
              <a:t>Амансио Ортега 5 утра </a:t>
            </a:r>
            <a:r>
              <a:rPr lang="ru-RU" sz="2800" dirty="0" smtClean="0"/>
              <a:t>-</a:t>
            </a:r>
            <a:r>
              <a:rPr lang="en-US" sz="2800" dirty="0" smtClean="0"/>
              <a:t>$62,4</a:t>
            </a:r>
          </a:p>
          <a:p>
            <a:r>
              <a:rPr lang="ru-RU" sz="2800" dirty="0" smtClean="0"/>
              <a:t>Марк </a:t>
            </a:r>
            <a:r>
              <a:rPr lang="ru-RU" sz="2800" dirty="0" err="1" smtClean="0"/>
              <a:t>Цукерберг</a:t>
            </a:r>
            <a:r>
              <a:rPr lang="ru-RU" sz="2800" dirty="0" smtClean="0"/>
              <a:t> 5 утра -</a:t>
            </a:r>
            <a:r>
              <a:rPr lang="en-US" sz="2800" dirty="0" smtClean="0"/>
              <a:t>$</a:t>
            </a:r>
            <a:r>
              <a:rPr lang="ru-RU" sz="2800" dirty="0" smtClean="0"/>
              <a:t>62,3</a:t>
            </a:r>
            <a:endParaRPr lang="en-US" sz="2800" dirty="0" smtClean="0"/>
          </a:p>
          <a:p>
            <a:r>
              <a:rPr lang="ru-RU" sz="2800" dirty="0" smtClean="0"/>
              <a:t>Тим Кук 4 утра </a:t>
            </a:r>
            <a:r>
              <a:rPr lang="en-US" sz="2800" smtClean="0"/>
              <a:t>–  “Apple”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1965960"/>
            <a:ext cx="4523631" cy="36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7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44385"/>
          </a:xfrm>
        </p:spPr>
        <p:txBody>
          <a:bodyPr/>
          <a:lstStyle/>
          <a:p>
            <a:pPr algn="ctr"/>
            <a:r>
              <a:rPr lang="ru-RU" dirty="0" smtClean="0"/>
              <a:t>МЕДИТАЦИЯ</a:t>
            </a:r>
            <a:endParaRPr lang="ru-RU" dirty="0"/>
          </a:p>
        </p:txBody>
      </p:sp>
      <p:pic>
        <p:nvPicPr>
          <p:cNvPr id="4098" name="Picture 2" descr="https://avatars.mds.yandex.net/get-pdb/750997/1962c024-bed7-473c-ad01-7049c8990657/s1200?webp=fal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09" y="1753986"/>
            <a:ext cx="9157502" cy="470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7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Визуализировать свою идеальную </a:t>
            </a:r>
            <a:r>
              <a:rPr lang="ru-RU" dirty="0" smtClean="0"/>
              <a:t>жизнь.</a:t>
            </a:r>
            <a:endParaRPr lang="ru-RU" dirty="0"/>
          </a:p>
        </p:txBody>
      </p:sp>
      <p:pic>
        <p:nvPicPr>
          <p:cNvPr id="5122" name="Picture 2" descr="https://novy.tv/wp-content/uploads/sites/96/2018/01/4a34ac7b08894f9cd15234a21d45b52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43" y="1965960"/>
            <a:ext cx="10341033" cy="466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9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 smtClean="0"/>
              <a:t>ЗАНИМАЙТЕСЬ УТРЕННЕЙ </a:t>
            </a:r>
            <a:r>
              <a:rPr lang="ru-RU" sz="3600" dirty="0" smtClean="0"/>
              <a:t>ЗАРЯДКОЙ</a:t>
            </a:r>
            <a:r>
              <a:rPr lang="en-US" sz="3600" dirty="0" smtClean="0"/>
              <a:t>: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2000" dirty="0" smtClean="0">
                <a:solidFill>
                  <a:srgbClr val="92D050"/>
                </a:solidFill>
              </a:rPr>
              <a:t>УКРЕПЛЯЙТЕ ЗДОРОВЬЕ НА ПУТИ К УСПЕШНОЙ ЖИЗНИ.</a:t>
            </a:r>
            <a:endParaRPr lang="ru-RU" sz="2000" dirty="0">
              <a:solidFill>
                <a:srgbClr val="92D050"/>
              </a:solidFill>
            </a:endParaRPr>
          </a:p>
        </p:txBody>
      </p:sp>
      <p:pic>
        <p:nvPicPr>
          <p:cNvPr id="6146" name="Picture 2" descr="https://img2.goodfon.ru/original/2048x1365/1/bc/devushka-naushniki-fitness-spor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7" y="1965959"/>
            <a:ext cx="9252066" cy="465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 smtClean="0"/>
              <a:t>ВЕДИТЕ ДНЕВНИК И ЧИТАЙТЕ ПО УТРАМ, </a:t>
            </a:r>
            <a:br>
              <a:rPr lang="ru-RU" sz="3200" dirty="0" smtClean="0"/>
            </a:br>
            <a:r>
              <a:rPr lang="ru-RU" sz="3200" dirty="0" smtClean="0">
                <a:solidFill>
                  <a:srgbClr val="92D050"/>
                </a:solidFill>
              </a:rPr>
              <a:t>ЧТОБЫ СФОКУСИРОВАТЬСЯ НА ЛИЧНОСТНОМ РОСТЕ.</a:t>
            </a:r>
            <a:endParaRPr lang="ru-RU" sz="3200" dirty="0">
              <a:solidFill>
                <a:srgbClr val="92D050"/>
              </a:solidFill>
            </a:endParaRPr>
          </a:p>
        </p:txBody>
      </p:sp>
      <p:pic>
        <p:nvPicPr>
          <p:cNvPr id="7170" name="Picture 2" descr="https://grandgames.net/puzzle/source/chaepitie_i_chteni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75" y="1965960"/>
            <a:ext cx="9680170" cy="46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1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118</TotalTime>
  <Words>128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Corbel</vt:lpstr>
      <vt:lpstr>Базис</vt:lpstr>
      <vt:lpstr>Магия утра</vt:lpstr>
      <vt:lpstr>ИЗ 100 ЧЕЛОВЕК, К ПЕНСИИ: 1%-Богатые, 4%-Финансово независимые, 5%-Продолжают работать в старости, 36%-Умрут, 54%- Зависят от других.</vt:lpstr>
      <vt:lpstr>ЧТОБЫ НАЧАТЬ ДЕНЬ УСПЕШНО, ИЗМЕНИТЕ СВОИ ПРЕДСТАВЛЕНИЕ О СНЕ</vt:lpstr>
      <vt:lpstr>5 СОВЕТОВ КАК ЛЕГКО ВСТАВАТЬ С УТРА:</vt:lpstr>
      <vt:lpstr>МОИ СТРЕМЛЕНИЕ</vt:lpstr>
      <vt:lpstr>МЕДИТАЦИЯ</vt:lpstr>
      <vt:lpstr>Визуализировать свою идеальную жизнь.</vt:lpstr>
      <vt:lpstr>ЗАНИМАЙТЕСЬ УТРЕННЕЙ ЗАРЯДКОЙ:  УКРЕПЛЯЙТЕ ЗДОРОВЬЕ НА ПУТИ К УСПЕШНОЙ ЖИЗНИ.</vt:lpstr>
      <vt:lpstr>ВЕДИТЕ ДНЕВНИК И ЧИТАЙТЕ ПО УТРАМ,  ЧТОБЫ СФОКУСИРОВАТЬСЯ НА ЛИЧНОСТНОМ РОСТЕ.</vt:lpstr>
      <vt:lpstr>ВНИМАНИЕ ВНИМАНИЕ ВНИМАНИЕ!!!   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Магия утра</dc:title>
  <dc:creator>asus</dc:creator>
  <cp:lastModifiedBy>asus</cp:lastModifiedBy>
  <cp:revision>13</cp:revision>
  <dcterms:created xsi:type="dcterms:W3CDTF">2019-11-21T03:26:57Z</dcterms:created>
  <dcterms:modified xsi:type="dcterms:W3CDTF">2019-11-21T09:31:51Z</dcterms:modified>
</cp:coreProperties>
</file>