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2" d="100"/>
          <a:sy n="112" d="100"/>
        </p:scale>
        <p:origin x="49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11/28/2019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422410"/>
          </a:xfrm>
        </p:spPr>
        <p:txBody>
          <a:bodyPr/>
          <a:lstStyle/>
          <a:p>
            <a:pPr algn="ctr"/>
            <a:r>
              <a:rPr lang="ru-RU" dirty="0" err="1"/>
              <a:t>Менің</a:t>
            </a:r>
            <a:r>
              <a:rPr lang="ru-RU" dirty="0"/>
              <a:t> </a:t>
            </a:r>
            <a:r>
              <a:rPr lang="ru-RU" dirty="0" err="1"/>
              <a:t>тұңғыш</a:t>
            </a:r>
            <a:r>
              <a:rPr lang="ru-RU" dirty="0"/>
              <a:t> </a:t>
            </a:r>
            <a:r>
              <a:rPr lang="ru-RU" dirty="0" err="1"/>
              <a:t>Президентім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3062" y="5843847"/>
            <a:ext cx="4314305" cy="548640"/>
          </a:xfrm>
        </p:spPr>
        <p:txBody>
          <a:bodyPr/>
          <a:lstStyle/>
          <a:p>
            <a:r>
              <a:rPr lang="ru-RU" sz="2000" dirty="0" smtClean="0"/>
              <a:t>СИБ-1809</a:t>
            </a:r>
            <a:r>
              <a:rPr lang="en-US" sz="2000" dirty="0" smtClean="0"/>
              <a:t>:</a:t>
            </a:r>
            <a:r>
              <a:rPr lang="kk-KZ" sz="2000" dirty="0" smtClean="0"/>
              <a:t> Ботабек Шуланбай</a:t>
            </a:r>
          </a:p>
          <a:p>
            <a:endParaRPr lang="ru-RU" dirty="0"/>
          </a:p>
        </p:txBody>
      </p:sp>
      <p:pic>
        <p:nvPicPr>
          <p:cNvPr id="4" name="Picture 2" descr="https://upload.wikimedia.org/wikipedia/commons/thumb/4/44/Eagle_and_sun_from_the_Kazakh_flag.svg/1200px-Eagle_and_sun_from_the_Kazakh_fla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7" y="4297061"/>
            <a:ext cx="642850" cy="59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4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wallbox.ru/resize/1280x960/wallpapers/main/201121/90abff2e5a03b547fc3409ceee015f3f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05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199505"/>
            <a:ext cx="10058400" cy="1894471"/>
          </a:xfrm>
        </p:spPr>
        <p:txBody>
          <a:bodyPr>
            <a:noAutofit/>
          </a:bodyPr>
          <a:lstStyle/>
          <a:p>
            <a:pPr algn="ctr"/>
            <a:r>
              <a:rPr lang="ru-RU" sz="4000" dirty="0" err="1"/>
              <a:t>Қазақстан</a:t>
            </a:r>
            <a:r>
              <a:rPr lang="ru-RU" sz="4000" dirty="0"/>
              <a:t> </a:t>
            </a:r>
            <a:r>
              <a:rPr lang="ru-RU" sz="4000" dirty="0" err="1" smtClean="0"/>
              <a:t>Республикасының</a:t>
            </a:r>
            <a:r>
              <a:rPr lang="ru-RU" sz="4000" dirty="0" smtClean="0"/>
              <a:t> </a:t>
            </a:r>
            <a:r>
              <a:rPr lang="ru-RU" sz="4000" dirty="0" err="1" smtClean="0"/>
              <a:t>тұңғыш</a:t>
            </a:r>
            <a:r>
              <a:rPr lang="ru-RU" sz="4000" dirty="0" smtClean="0"/>
              <a:t> </a:t>
            </a:r>
            <a:r>
              <a:rPr lang="ru-RU" sz="4000" dirty="0" err="1" smtClean="0"/>
              <a:t>президенті</a:t>
            </a:r>
            <a:r>
              <a:rPr lang="ru-RU" sz="4000" dirty="0" smtClean="0"/>
              <a:t> </a:t>
            </a:r>
            <a:r>
              <a:rPr lang="ru-RU" sz="4000" dirty="0" err="1" smtClean="0"/>
              <a:t>Нұрсұлтан</a:t>
            </a:r>
            <a:r>
              <a:rPr lang="ru-RU" sz="4000" dirty="0" smtClean="0"/>
              <a:t> </a:t>
            </a:r>
            <a:r>
              <a:rPr lang="ru-RU" sz="4000" dirty="0" err="1"/>
              <a:t>Әбішұлы</a:t>
            </a:r>
            <a:r>
              <a:rPr lang="ru-RU" sz="4000" dirty="0"/>
              <a:t> Назарбаев </a:t>
            </a:r>
            <a:endParaRPr lang="ru-RU" sz="4000" dirty="0"/>
          </a:p>
        </p:txBody>
      </p:sp>
      <p:pic>
        <p:nvPicPr>
          <p:cNvPr id="1026" name="Picture 2" descr="https://vlast.kz/media/pages/2d/1433524267l5oq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433" y="2093976"/>
            <a:ext cx="8379229" cy="449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upload.wikimedia.org/wikipedia/commons/thumb/4/44/Eagle_and_sun_from_the_Kazakh_flag.svg/1200px-Eagle_and_sun_from_the_Kazakh_flag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089" y="6301898"/>
            <a:ext cx="303719" cy="28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37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487043"/>
          </a:xfrm>
        </p:spPr>
        <p:txBody>
          <a:bodyPr/>
          <a:lstStyle/>
          <a:p>
            <a:pPr algn="ctr"/>
            <a:r>
              <a:rPr lang="ru-RU" dirty="0" smtClean="0"/>
              <a:t>Мен </a:t>
            </a:r>
            <a:r>
              <a:rPr lang="ru-RU" dirty="0" err="1"/>
              <a:t>жастарға</a:t>
            </a:r>
            <a:r>
              <a:rPr lang="ru-RU" dirty="0"/>
              <a:t> </a:t>
            </a:r>
            <a:r>
              <a:rPr lang="ru-RU" dirty="0" err="1"/>
              <a:t>сенемін</a:t>
            </a:r>
            <a:r>
              <a:rPr lang="ru-RU" dirty="0" smtClean="0"/>
              <a:t>…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2050" name="Picture 2" descr="http://astanafm.kz/images/news/a4583f6a5993bfb6f5ee681626ea837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1743342"/>
            <a:ext cx="10058400" cy="486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upload.wikimedia.org/wikipedia/commons/thumb/4/44/Eagle_and_sun_from_the_Kazakh_flag.svg/1200px-Eagle_and_sun_from_the_Kazakh_flag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089" y="6301898"/>
            <a:ext cx="303719" cy="28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1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8516" y="332510"/>
            <a:ext cx="10964488" cy="1787236"/>
          </a:xfrm>
        </p:spPr>
        <p:txBody>
          <a:bodyPr>
            <a:normAutofit/>
          </a:bodyPr>
          <a:lstStyle/>
          <a:p>
            <a:pPr algn="ctr"/>
            <a:r>
              <a:rPr lang="kk-KZ" sz="4400" dirty="0" smtClean="0"/>
              <a:t>НАЗАРЛАРЫҢЫЗҒА </a:t>
            </a:r>
            <a:br>
              <a:rPr lang="kk-KZ" sz="4400" dirty="0" smtClean="0"/>
            </a:br>
            <a:r>
              <a:rPr lang="kk-KZ" sz="4400" dirty="0" smtClean="0"/>
              <a:t>РАХМЕТ!</a:t>
            </a:r>
            <a:endParaRPr lang="ru-RU" sz="4400" dirty="0"/>
          </a:p>
        </p:txBody>
      </p:sp>
      <p:pic>
        <p:nvPicPr>
          <p:cNvPr id="4098" name="Picture 2" descr="https://upload.wikimedia.org/wikipedia/commons/thumb/4/44/Eagle_and_sun_from_the_Kazakh_flag.svg/1200px-Eagle_and_sun_from_the_Kazakh_flag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194" y="2011680"/>
            <a:ext cx="5117132" cy="457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upload.wikimedia.org/wikipedia/commons/thumb/4/44/Eagle_and_sun_from_the_Kazakh_flag.svg/1200px-Eagle_and_sun_from_the_Kazakh_fla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089" y="6301898"/>
            <a:ext cx="303719" cy="28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5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51</TotalTime>
  <Words>19</Words>
  <Application>Microsoft Office PowerPoint</Application>
  <PresentationFormat>Широкоэкранный</PresentationFormat>
  <Paragraphs>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Georgia</vt:lpstr>
      <vt:lpstr>Trebuchet MS</vt:lpstr>
      <vt:lpstr>Wingdings</vt:lpstr>
      <vt:lpstr>Дерево</vt:lpstr>
      <vt:lpstr>Менің тұңғыш Президентім </vt:lpstr>
      <vt:lpstr>Презентация PowerPoint</vt:lpstr>
      <vt:lpstr>Қазақстан Республикасының тұңғыш президенті Нұрсұлтан Әбішұлы Назарбаев </vt:lpstr>
      <vt:lpstr>Мен жастарға сенемін… </vt:lpstr>
      <vt:lpstr>НАЗАРЛАРЫҢЫЗҒА  РАХМЕТ!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Менің тұңғыш Президентім</dc:title>
  <dc:creator>asus</dc:creator>
  <cp:lastModifiedBy>asus</cp:lastModifiedBy>
  <cp:revision>5</cp:revision>
  <dcterms:created xsi:type="dcterms:W3CDTF">2019-11-28T02:09:54Z</dcterms:created>
  <dcterms:modified xsi:type="dcterms:W3CDTF">2019-11-28T03:01:50Z</dcterms:modified>
</cp:coreProperties>
</file>