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63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1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56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01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77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21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6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14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12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6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0" name="Прямоугольник 49"/>
          <p:cNvSpPr/>
          <p:nvPr/>
        </p:nvSpPr>
        <p:spPr>
          <a:xfrm rot="20947914">
            <a:off x="3144780" y="1447050"/>
            <a:ext cx="2438975" cy="484815"/>
          </a:xfrm>
          <a:prstGeom prst="rect">
            <a:avLst/>
          </a:prstGeom>
        </p:spPr>
        <p:txBody>
          <a:bodyPr wrap="square">
            <a:prstTxWarp prst="textArchUp">
              <a:avLst>
                <a:gd name="adj" fmla="val 10744389"/>
              </a:avLst>
            </a:prstTxWarp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Искусственный</a:t>
            </a:r>
            <a:endParaRPr lang="ru-RU" b="1" dirty="0">
              <a:solidFill>
                <a:schemeClr val="bg1"/>
              </a:solidFill>
            </a:endParaRP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интеллект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3382208" y="3105834"/>
            <a:ext cx="2379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История появления </a:t>
            </a:r>
            <a:r>
              <a:rPr lang="en-US" dirty="0" err="1" smtClean="0"/>
              <a:t>Hololense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 rot="2601376">
            <a:off x="4588805" y="1552267"/>
            <a:ext cx="2089830" cy="909708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kk-KZ" b="1" dirty="0" smtClean="0">
                <a:solidFill>
                  <a:schemeClr val="bg1"/>
                </a:solidFill>
              </a:rPr>
              <a:t>Роботы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 rot="5220622">
            <a:off x="5236430" y="2758993"/>
            <a:ext cx="2089830" cy="909708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</a:rPr>
              <a:t>Дроны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 rot="7812335">
            <a:off x="4764214" y="3948463"/>
            <a:ext cx="2221077" cy="855703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kk-KZ" b="1" dirty="0" smtClean="0">
                <a:solidFill>
                  <a:schemeClr val="bg1"/>
                </a:solidFill>
              </a:rPr>
              <a:t>Виртуальная </a:t>
            </a:r>
          </a:p>
          <a:p>
            <a:pPr algn="ctr"/>
            <a:r>
              <a:rPr lang="kk-KZ" b="1" dirty="0" smtClean="0">
                <a:solidFill>
                  <a:schemeClr val="bg1"/>
                </a:solidFill>
              </a:rPr>
              <a:t>реальность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 rot="10536361">
            <a:off x="3802958" y="4704835"/>
            <a:ext cx="2089830" cy="909708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3D </a:t>
            </a:r>
            <a:r>
              <a:rPr lang="kk-KZ" b="1" dirty="0" smtClean="0">
                <a:solidFill>
                  <a:schemeClr val="bg1"/>
                </a:solidFill>
              </a:rPr>
              <a:t>печать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 rot="13301863">
            <a:off x="2593082" y="4458151"/>
            <a:ext cx="2089830" cy="711481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Интернет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вещи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 rot="15477705">
            <a:off x="1794719" y="3189297"/>
            <a:ext cx="2089830" cy="909708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Blockchain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 rot="18680463">
            <a:off x="2185446" y="2079084"/>
            <a:ext cx="2089830" cy="696288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Дополненная</a:t>
            </a: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реальность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431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17</Words>
  <Application>Microsoft Office PowerPoint</Application>
  <PresentationFormat>Экран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</dc:creator>
  <cp:lastModifiedBy>asus</cp:lastModifiedBy>
  <cp:revision>16</cp:revision>
  <dcterms:created xsi:type="dcterms:W3CDTF">2014-10-08T06:06:36Z</dcterms:created>
  <dcterms:modified xsi:type="dcterms:W3CDTF">2019-12-04T17:05:29Z</dcterms:modified>
</cp:coreProperties>
</file>