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1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7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21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4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6556-29AD-44B1-8A1C-ABE338D926E3}" type="datetimeFigureOut">
              <a:rPr lang="ru-RU" smtClean="0"/>
              <a:t>04.12.2019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6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/>
          <a:stretch/>
        </p:blipFill>
        <p:spPr>
          <a:xfrm>
            <a:off x="1143000" y="-13448"/>
            <a:ext cx="6884894" cy="6871447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1470870" y="3323715"/>
            <a:ext cx="2089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Фильм и ТВ</a:t>
            </a:r>
            <a:endParaRPr lang="ru-RU" sz="1400" dirty="0"/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56" y="2851911"/>
            <a:ext cx="440448" cy="440448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56" y="955406"/>
            <a:ext cx="440448" cy="440448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87" y="1470969"/>
            <a:ext cx="440448" cy="440448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87" y="3366146"/>
            <a:ext cx="440448" cy="440448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87" y="5351421"/>
            <a:ext cx="440448" cy="440448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56" y="4837427"/>
            <a:ext cx="440448" cy="440448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1470870" y="1425359"/>
            <a:ext cx="2089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образование</a:t>
            </a:r>
            <a:endParaRPr lang="ru-RU" sz="1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5616914" y="911365"/>
            <a:ext cx="208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Добро пожаловать на PowerPointBase.com!</a:t>
            </a:r>
            <a:endParaRPr lang="ru-RU" sz="14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5616914" y="2810165"/>
            <a:ext cx="2089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искусство и музыка</a:t>
            </a:r>
            <a:endParaRPr lang="ru-RU" sz="14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5616914" y="4796041"/>
            <a:ext cx="2089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здравоохранение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497764" y="5304769"/>
            <a:ext cx="2089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Игры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74043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14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asus</cp:lastModifiedBy>
  <cp:revision>10</cp:revision>
  <dcterms:created xsi:type="dcterms:W3CDTF">2014-10-08T06:06:36Z</dcterms:created>
  <dcterms:modified xsi:type="dcterms:W3CDTF">2019-12-04T16:33:00Z</dcterms:modified>
</cp:coreProperties>
</file>