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34D9-C4CE-46F2-A814-BFE09AE840F7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D09A-C93F-4D18-AA1A-AA0BBDACEC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245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9D09A-C93F-4D18-AA1A-AA0BBDACEC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21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60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9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4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6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5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5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88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E0D0-0057-4F34-B06A-3B3C65C44776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3FC9-E498-434D-BB84-9E0F33E62A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4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flipV="1">
            <a:off x="741937" y="-864585"/>
            <a:ext cx="1496296" cy="45719"/>
          </a:xfrm>
        </p:spPr>
        <p:txBody>
          <a:bodyPr>
            <a:normAutofit fontScale="90000"/>
          </a:bodyPr>
          <a:lstStyle/>
          <a:p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65594" y="5932359"/>
            <a:ext cx="4951284" cy="1655762"/>
          </a:xfrm>
        </p:spPr>
        <p:txBody>
          <a:bodyPr/>
          <a:lstStyle/>
          <a:p>
            <a:r>
              <a:rPr lang="en-US" b="1" dirty="0" smtClean="0"/>
              <a:t>CS-11-24</a:t>
            </a:r>
          </a:p>
          <a:p>
            <a:r>
              <a:rPr lang="ru-RU" b="1" dirty="0" err="1" smtClean="0"/>
              <a:t>Ашимова</a:t>
            </a:r>
            <a:r>
              <a:rPr lang="ru-RU" b="1" dirty="0" smtClean="0"/>
              <a:t> </a:t>
            </a:r>
            <a:r>
              <a:rPr lang="ru-RU" b="1" dirty="0" err="1" smtClean="0"/>
              <a:t>Асема</a:t>
            </a:r>
            <a:r>
              <a:rPr lang="ru-RU" b="1" dirty="0" smtClean="0"/>
              <a:t> </a:t>
            </a:r>
            <a:endParaRPr lang="ru-RU" b="1" dirty="0"/>
          </a:p>
        </p:txBody>
      </p:sp>
      <p:pic>
        <p:nvPicPr>
          <p:cNvPr id="1026" name="Picture 2" descr="Обложка российского DVD-изда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37" y="-13615"/>
            <a:ext cx="5704763" cy="68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Вертикальный свиток 5"/>
          <p:cNvSpPr/>
          <p:nvPr/>
        </p:nvSpPr>
        <p:spPr>
          <a:xfrm>
            <a:off x="641597" y="1392163"/>
            <a:ext cx="2233274" cy="4130889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Л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Ю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Б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И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М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Ы</a:t>
            </a:r>
          </a:p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</a:rPr>
              <a:t>й</a:t>
            </a:r>
            <a:endParaRPr lang="ru-RU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Горизонтальный свиток 6"/>
          <p:cNvSpPr/>
          <p:nvPr/>
        </p:nvSpPr>
        <p:spPr>
          <a:xfrm>
            <a:off x="0" y="5304746"/>
            <a:ext cx="3949599" cy="1769610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accent6">
                    <a:lumMod val="75000"/>
                  </a:schemeClr>
                </a:solidFill>
              </a:rPr>
              <a:t>фильм</a:t>
            </a:r>
            <a:endParaRPr lang="ru-RU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Горизонтальный свиток 7"/>
          <p:cNvSpPr/>
          <p:nvPr/>
        </p:nvSpPr>
        <p:spPr>
          <a:xfrm>
            <a:off x="0" y="-231979"/>
            <a:ext cx="3798528" cy="1842448"/>
          </a:xfrm>
          <a:prstGeom prst="horizontalScroll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accent6">
                    <a:lumMod val="75000"/>
                  </a:schemeClr>
                </a:solidFill>
              </a:rPr>
              <a:t>мой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Сердце 8"/>
          <p:cNvSpPr/>
          <p:nvPr/>
        </p:nvSpPr>
        <p:spPr>
          <a:xfrm>
            <a:off x="2735093" y="1610470"/>
            <a:ext cx="3670572" cy="3694276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2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я люблю именно этот фильм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Во первых – я расскажу темы дружбы и борьба со злом.</a:t>
            </a:r>
          </a:p>
          <a:p>
            <a:pPr marL="0" indent="0">
              <a:buNone/>
            </a:pPr>
            <a:r>
              <a:rPr lang="ru-RU" dirty="0" smtClean="0"/>
              <a:t>Основные темы </a:t>
            </a:r>
            <a:r>
              <a:rPr lang="ru-RU" dirty="0" err="1" smtClean="0"/>
              <a:t>фиьлма</a:t>
            </a:r>
            <a:r>
              <a:rPr lang="ru-RU" dirty="0" smtClean="0"/>
              <a:t> – это борьба со злом важность Дружбы верности и самопожертвования.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Вот вам пример дружбы . </a:t>
            </a:r>
            <a:r>
              <a:rPr lang="en-US" dirty="0" smtClean="0"/>
              <a:t>&lt;&lt;</a:t>
            </a:r>
            <a:r>
              <a:rPr lang="ru-RU" dirty="0" smtClean="0"/>
              <a:t>Гарри Поттер и Кубок огня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ru-RU" dirty="0" smtClean="0"/>
              <a:t>Когда Гарри сталкивается с испытаниями Турнира Трех Волшебников. </a:t>
            </a:r>
            <a:r>
              <a:rPr lang="ru-RU" dirty="0" err="1" smtClean="0"/>
              <a:t>Рон</a:t>
            </a:r>
            <a:r>
              <a:rPr lang="ru-RU" dirty="0" smtClean="0"/>
              <a:t> и </a:t>
            </a:r>
            <a:r>
              <a:rPr lang="ru-RU" dirty="0" err="1" smtClean="0"/>
              <a:t>Гермиона</a:t>
            </a:r>
            <a:r>
              <a:rPr lang="ru-RU" dirty="0" smtClean="0"/>
              <a:t> всегда рядом помогая ему справляться  с трудностями даже когда между ними возникают недоразумение. </a:t>
            </a:r>
            <a:r>
              <a:rPr lang="ru-RU" dirty="0"/>
              <a:t>Э</a:t>
            </a:r>
            <a:r>
              <a:rPr lang="ru-RU" dirty="0" smtClean="0"/>
              <a:t>то подчеркивает ценность дружбы в самых </a:t>
            </a:r>
            <a:r>
              <a:rPr lang="ru-RU" dirty="0" err="1" smtClean="0"/>
              <a:t>солжных</a:t>
            </a:r>
            <a:r>
              <a:rPr lang="ru-RU" dirty="0" smtClean="0"/>
              <a:t> ситуациях.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Harry Potte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arry Potter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arry Potter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99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995" y="79933"/>
            <a:ext cx="10515600" cy="1325563"/>
          </a:xfrm>
        </p:spPr>
        <p:txBody>
          <a:bodyPr/>
          <a:lstStyle/>
          <a:p>
            <a:r>
              <a:rPr lang="ru-RU" dirty="0" smtClean="0"/>
              <a:t>ПРОДОЛЖЕНИЯ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75" y="140549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Во вторых  - Смелость и жертва </a:t>
            </a:r>
          </a:p>
          <a:p>
            <a:pPr marL="0" indent="0">
              <a:buNone/>
            </a:pPr>
            <a:r>
              <a:rPr lang="ru-RU" dirty="0" smtClean="0"/>
              <a:t>Герои показывают свою смелость и готовность жертвовать собой ради </a:t>
            </a:r>
            <a:r>
              <a:rPr lang="ru-RU" dirty="0" err="1" smtClean="0"/>
              <a:t>других.Это</a:t>
            </a:r>
            <a:r>
              <a:rPr lang="ru-RU" dirty="0" smtClean="0"/>
              <a:t> учит нас важности и необходимости иногда ставить интересы других выше своих собственных.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 мире Гарри Поттера  герои борются </a:t>
            </a:r>
            <a:r>
              <a:rPr lang="ru-RU" dirty="0" smtClean="0"/>
              <a:t>за </a:t>
            </a:r>
            <a:r>
              <a:rPr lang="ru-RU" dirty="0" err="1" smtClean="0"/>
              <a:t>справедливасть</a:t>
            </a:r>
            <a:r>
              <a:rPr lang="ru-RU" dirty="0" smtClean="0"/>
              <a:t> и моральны е принципы.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Ценность образования и знаний…</a:t>
            </a:r>
          </a:p>
          <a:p>
            <a:pPr marL="0" indent="0">
              <a:buNone/>
            </a:pPr>
            <a:r>
              <a:rPr lang="ru-RU" dirty="0" smtClean="0"/>
              <a:t>Школа </a:t>
            </a:r>
            <a:r>
              <a:rPr lang="ru-RU" dirty="0" err="1" smtClean="0"/>
              <a:t>Хогвартс</a:t>
            </a:r>
            <a:r>
              <a:rPr lang="ru-RU" dirty="0" smtClean="0"/>
              <a:t> и уроки магии подчеркивает важность обучения и знаний. Это напоминают о том  как важно развиваться и стремиться к новым знаниям……….</a:t>
            </a:r>
            <a:endParaRPr lang="ru-RU" dirty="0"/>
          </a:p>
        </p:txBody>
      </p:sp>
      <p:sp>
        <p:nvSpPr>
          <p:cNvPr id="4" name="AutoShape 2" descr="Harry Potter - Wikipedia"/>
          <p:cNvSpPr>
            <a:spLocks noChangeAspect="1" noChangeArrowheads="1"/>
          </p:cNvSpPr>
          <p:nvPr/>
        </p:nvSpPr>
        <p:spPr bwMode="auto">
          <a:xfrm>
            <a:off x="7013575" y="11006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arry Potter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arry Potter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3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Harry Potter TV Series: All About the HBO Max Show - Pa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6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315028" y="438605"/>
            <a:ext cx="13015232" cy="2115023"/>
          </a:xfrm>
        </p:spPr>
        <p:txBody>
          <a:bodyPr/>
          <a:lstStyle/>
          <a:p>
            <a:pPr algn="ctr"/>
            <a:r>
              <a:rPr lang="ru-RU" b="1" i="1" spc="3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r>
              <a:rPr lang="en-US" i="1" spc="3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ru-RU" i="1" spc="3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36" descr="Harry Potte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38" descr="Harry Potter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40" descr="Harry Potter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42" descr="Harry Potter - Wikipedi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44" descr="Harry Potter - Wikipedia"/>
          <p:cNvSpPr>
            <a:spLocks noChangeAspect="1" noChangeArrowheads="1"/>
          </p:cNvSpPr>
          <p:nvPr/>
        </p:nvSpPr>
        <p:spPr bwMode="auto">
          <a:xfrm>
            <a:off x="7487252" y="4651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68103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30" name="Picture 6" descr="Волшебство Хогвартса своими руками или Сказ о том, как я делал подарок  девушке на Новый Год.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0"/>
            <a:ext cx="4267200" cy="397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Гарри Поттер &amp; Фантастические Твар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6456"/>
            <a:ext cx="12192000" cy="309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942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170</Words>
  <Application>Microsoft Office PowerPoint</Application>
  <PresentationFormat>Широкоэкранный</PresentationFormat>
  <Paragraphs>26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Почему я люблю именно этот фильм?</vt:lpstr>
      <vt:lpstr>ПРОДОЛЖЕНИЯ  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ЛЮБИМЫЙ ФИЛЬМ</dc:title>
  <dc:creator>User</dc:creator>
  <cp:lastModifiedBy>User</cp:lastModifiedBy>
  <cp:revision>19</cp:revision>
  <dcterms:created xsi:type="dcterms:W3CDTF">2024-10-04T14:49:22Z</dcterms:created>
  <dcterms:modified xsi:type="dcterms:W3CDTF">2024-10-05T11:33:55Z</dcterms:modified>
</cp:coreProperties>
</file>