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5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4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04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1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AA70-82F1-4061-9337-324591831B79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FFEA-1DBD-4BFB-A6E7-989219CDF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Figma</a:t>
            </a:r>
            <a:r>
              <a:rPr lang="en-US" dirty="0" smtClean="0"/>
              <a:t> and WordPress</a:t>
            </a:r>
            <a:br>
              <a:rPr lang="en-US" dirty="0" smtClean="0"/>
            </a:br>
            <a:r>
              <a:rPr lang="ru-RU" dirty="0" smtClean="0"/>
              <a:t>                                   </a:t>
            </a:r>
            <a:r>
              <a:rPr lang="en-US" dirty="0" smtClean="0"/>
              <a:t>CS-11-24</a:t>
            </a:r>
            <a:r>
              <a:rPr lang="ru-RU" dirty="0" smtClean="0"/>
              <a:t> </a:t>
            </a:r>
            <a:r>
              <a:rPr lang="ru-RU" dirty="0" err="1" smtClean="0"/>
              <a:t>Ашимова</a:t>
            </a:r>
            <a:r>
              <a:rPr lang="ru-RU" dirty="0" smtClean="0"/>
              <a:t> </a:t>
            </a:r>
            <a:r>
              <a:rPr lang="ru-RU" dirty="0" err="1" smtClean="0"/>
              <a:t>Асема</a:t>
            </a:r>
            <a:endParaRPr lang="ru-RU" dirty="0"/>
          </a:p>
        </p:txBody>
      </p:sp>
      <p:pic>
        <p:nvPicPr>
          <p:cNvPr id="2054" name="Picture 6" descr="Figma - YouTub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2959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Что такое wordpress: простыми словами о сложном"/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1" name="AutoShape 16" descr="Что такое wordpress: простыми словами о сложно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6" name="Picture 18" descr="Что такое wordpress: простыми словами о сложно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30" y="1690689"/>
            <a:ext cx="6736970" cy="50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2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483" y="-229111"/>
            <a:ext cx="13012966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</Words>
  <Application>Microsoft Office PowerPoint</Application>
  <PresentationFormat>Широкоэкранный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Figma and WordPress                                    CS-11-24 Ашимова Асема</vt:lpstr>
      <vt:lpstr>                          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 1 е т</dc:title>
  <dc:creator>User</dc:creator>
  <cp:lastModifiedBy>User</cp:lastModifiedBy>
  <cp:revision>4</cp:revision>
  <dcterms:created xsi:type="dcterms:W3CDTF">2024-11-15T16:00:43Z</dcterms:created>
  <dcterms:modified xsi:type="dcterms:W3CDTF">2024-11-15T17:53:31Z</dcterms:modified>
</cp:coreProperties>
</file>