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9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599208-C0CC-4039-B18F-137CCA348E41}" v="20" dt="2025-05-22T20:24:05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>
        <p:scale>
          <a:sx n="400" d="100"/>
          <a:sy n="400" d="100"/>
        </p:scale>
        <p:origin x="-2574" y="-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EEM SAEED  SAAD ALMALKI" userId="70622382-4de5-43d1-94b7-77b1605cc976" providerId="ADAL" clId="{93599208-C0CC-4039-B18F-137CCA348E41}"/>
    <pc:docChg chg="undo custSel addSld modSld">
      <pc:chgData name="ASEEM SAEED  SAAD ALMALKI" userId="70622382-4de5-43d1-94b7-77b1605cc976" providerId="ADAL" clId="{93599208-C0CC-4039-B18F-137CCA348E41}" dt="2025-05-22T20:24:51.185" v="159" actId="14861"/>
      <pc:docMkLst>
        <pc:docMk/>
      </pc:docMkLst>
      <pc:sldChg chg="addSp delSp modSp new mod">
        <pc:chgData name="ASEEM SAEED  SAAD ALMALKI" userId="70622382-4de5-43d1-94b7-77b1605cc976" providerId="ADAL" clId="{93599208-C0CC-4039-B18F-137CCA348E41}" dt="2025-05-22T20:24:51.185" v="159" actId="14861"/>
        <pc:sldMkLst>
          <pc:docMk/>
          <pc:sldMk cId="599530351" sldId="256"/>
        </pc:sldMkLst>
        <pc:spChg chg="del">
          <ac:chgData name="ASEEM SAEED  SAAD ALMALKI" userId="70622382-4de5-43d1-94b7-77b1605cc976" providerId="ADAL" clId="{93599208-C0CC-4039-B18F-137CCA348E41}" dt="2025-05-22T15:00:15.087" v="1" actId="478"/>
          <ac:spMkLst>
            <pc:docMk/>
            <pc:sldMk cId="599530351" sldId="256"/>
            <ac:spMk id="2" creationId="{93410110-1568-0B3D-DB48-F7F018AF0033}"/>
          </ac:spMkLst>
        </pc:spChg>
        <pc:spChg chg="del">
          <ac:chgData name="ASEEM SAEED  SAAD ALMALKI" userId="70622382-4de5-43d1-94b7-77b1605cc976" providerId="ADAL" clId="{93599208-C0CC-4039-B18F-137CCA348E41}" dt="2025-05-22T15:00:15.969" v="2" actId="478"/>
          <ac:spMkLst>
            <pc:docMk/>
            <pc:sldMk cId="599530351" sldId="256"/>
            <ac:spMk id="3" creationId="{1E30E036-9025-35AE-1B48-E0E92298AC2B}"/>
          </ac:spMkLst>
        </pc:spChg>
        <pc:spChg chg="add mod ord">
          <ac:chgData name="ASEEM SAEED  SAAD ALMALKI" userId="70622382-4de5-43d1-94b7-77b1605cc976" providerId="ADAL" clId="{93599208-C0CC-4039-B18F-137CCA348E41}" dt="2025-05-22T20:07:57.199" v="148" actId="14100"/>
          <ac:spMkLst>
            <pc:docMk/>
            <pc:sldMk cId="599530351" sldId="256"/>
            <ac:spMk id="9" creationId="{3EE08165-D16F-6168-9331-18D59A853149}"/>
          </ac:spMkLst>
        </pc:spChg>
        <pc:picChg chg="add del mod">
          <ac:chgData name="ASEEM SAEED  SAAD ALMALKI" userId="70622382-4de5-43d1-94b7-77b1605cc976" providerId="ADAL" clId="{93599208-C0CC-4039-B18F-137CCA348E41}" dt="2025-05-22T18:14:28.052" v="33" actId="478"/>
          <ac:picMkLst>
            <pc:docMk/>
            <pc:sldMk cId="599530351" sldId="256"/>
            <ac:picMk id="3" creationId="{F0759631-13A5-BFC7-BBF4-CF318D01C6F4}"/>
          </ac:picMkLst>
        </pc:picChg>
        <pc:picChg chg="add mod modCrop">
          <ac:chgData name="ASEEM SAEED  SAAD ALMALKI" userId="70622382-4de5-43d1-94b7-77b1605cc976" providerId="ADAL" clId="{93599208-C0CC-4039-B18F-137CCA348E41}" dt="2025-05-22T18:16:03.856" v="38" actId="1076"/>
          <ac:picMkLst>
            <pc:docMk/>
            <pc:sldMk cId="599530351" sldId="256"/>
            <ac:picMk id="5" creationId="{BFC5D056-3B9E-2E73-BFD4-E197AE412023}"/>
          </ac:picMkLst>
        </pc:picChg>
        <pc:picChg chg="add mod modCrop">
          <ac:chgData name="ASEEM SAEED  SAAD ALMALKI" userId="70622382-4de5-43d1-94b7-77b1605cc976" providerId="ADAL" clId="{93599208-C0CC-4039-B18F-137CCA348E41}" dt="2025-05-22T18:16:31.523" v="43" actId="732"/>
          <ac:picMkLst>
            <pc:docMk/>
            <pc:sldMk cId="599530351" sldId="256"/>
            <ac:picMk id="6" creationId="{D7767CC4-8ED5-0511-AB72-F697B61A79BE}"/>
          </ac:picMkLst>
        </pc:picChg>
        <pc:picChg chg="add mod ord">
          <ac:chgData name="ASEEM SAEED  SAAD ALMALKI" userId="70622382-4de5-43d1-94b7-77b1605cc976" providerId="ADAL" clId="{93599208-C0CC-4039-B18F-137CCA348E41}" dt="2025-05-22T19:52:42.760" v="131" actId="1076"/>
          <ac:picMkLst>
            <pc:docMk/>
            <pc:sldMk cId="599530351" sldId="256"/>
            <ac:picMk id="8" creationId="{E5D11BD9-23E3-0242-1672-903A94809684}"/>
          </ac:picMkLst>
        </pc:picChg>
        <pc:picChg chg="add mod">
          <ac:chgData name="ASEEM SAEED  SAAD ALMALKI" userId="70622382-4de5-43d1-94b7-77b1605cc976" providerId="ADAL" clId="{93599208-C0CC-4039-B18F-137CCA348E41}" dt="2025-05-22T20:23:57.503" v="153" actId="14861"/>
          <ac:picMkLst>
            <pc:docMk/>
            <pc:sldMk cId="599530351" sldId="256"/>
            <ac:picMk id="10" creationId="{31916854-A7DB-CC97-D4DD-3AA591A4D1DB}"/>
          </ac:picMkLst>
        </pc:picChg>
        <pc:picChg chg="add mod">
          <ac:chgData name="ASEEM SAEED  SAAD ALMALKI" userId="70622382-4de5-43d1-94b7-77b1605cc976" providerId="ADAL" clId="{93599208-C0CC-4039-B18F-137CCA348E41}" dt="2025-05-22T20:07:13.051" v="144" actId="14861"/>
          <ac:picMkLst>
            <pc:docMk/>
            <pc:sldMk cId="599530351" sldId="256"/>
            <ac:picMk id="11" creationId="{B07773F9-40C2-035F-91E8-4506BD4A4935}"/>
          </ac:picMkLst>
        </pc:picChg>
        <pc:picChg chg="add mod">
          <ac:chgData name="ASEEM SAEED  SAAD ALMALKI" userId="70622382-4de5-43d1-94b7-77b1605cc976" providerId="ADAL" clId="{93599208-C0CC-4039-B18F-137CCA348E41}" dt="2025-05-22T20:24:51.185" v="159" actId="14861"/>
          <ac:picMkLst>
            <pc:docMk/>
            <pc:sldMk cId="599530351" sldId="256"/>
            <ac:picMk id="12" creationId="{85E50312-0063-F661-7EFD-C20FAA53623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322AFA3-49A1-D537-F870-6C511644B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8E1F0075-E33A-7639-7072-8100B13B0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ED4DB1C3-0FAE-46C9-FF08-1B48A2269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745A-78CB-4CC7-A63D-F8A302ABB728}" type="datetimeFigureOut">
              <a:rPr lang="ar-SA" smtClean="0"/>
              <a:t>11/25/1446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7EAB10B7-CFA2-7A9D-C65E-F13F8A85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AA3DBED-F5E4-7CA6-7D02-BFCB56039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C096-0483-4EAB-BE73-0E318157FA9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7055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4822BD1-84D0-C61C-93E9-040A8550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1EB866FB-0058-B6C7-CE8B-6785AB360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CFFBA57C-5033-ED70-CDA0-75FCAD08F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745A-78CB-4CC7-A63D-F8A302ABB728}" type="datetimeFigureOut">
              <a:rPr lang="ar-SA" smtClean="0"/>
              <a:t>11/25/1446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680BEF40-79B7-A802-37E5-214E45E2B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95181A2E-3F76-554B-372E-DB13C83DF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C096-0483-4EAB-BE73-0E318157FA9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5326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718D1021-0B57-1A02-314B-1FF05383F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52F702E2-D434-C9BD-47A5-D6B938D17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EDE16B72-66A5-6040-B75C-8704EE275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745A-78CB-4CC7-A63D-F8A302ABB728}" type="datetimeFigureOut">
              <a:rPr lang="ar-SA" smtClean="0"/>
              <a:t>11/25/1446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E0A8B12-79B4-12D3-0E7A-7F6EAA509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14DFD500-A2A6-E9B8-2DEB-ADFCA646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C096-0483-4EAB-BE73-0E318157FA9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08748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229D577-EA33-A6F4-899E-CBB6A7F47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B3B96218-0CCB-BD08-CFDD-E08E442C8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E9B70035-145A-B358-E526-56A30CAC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745A-78CB-4CC7-A63D-F8A302ABB728}" type="datetimeFigureOut">
              <a:rPr lang="ar-SA" smtClean="0"/>
              <a:t>11/25/1446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4950DD47-DEC2-C0D8-AC7B-B825E59A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F6940E6-B340-D75C-0F29-8795AB48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C096-0483-4EAB-BE73-0E318157FA9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8444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840696F-0945-0094-6EE6-0CA83DD73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842AE06D-1D44-19A9-1013-46454431F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67852B79-4B41-A4E5-C357-9BEE0933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745A-78CB-4CC7-A63D-F8A302ABB728}" type="datetimeFigureOut">
              <a:rPr lang="ar-SA" smtClean="0"/>
              <a:t>11/25/1446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02B78A40-5A1C-C0C4-3683-27303999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39167748-13B8-A89B-15C1-58CF7ED4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C096-0483-4EAB-BE73-0E318157FA9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9612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E9AA25B-627C-17F8-57F9-D8AA41E2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CA8CFFD4-E6B2-B757-65B9-BBCB55DCC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67D374EC-61FA-D4C9-8140-44880F5D0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061828A9-8B3D-6F6E-9F29-5267CD24D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745A-78CB-4CC7-A63D-F8A302ABB728}" type="datetimeFigureOut">
              <a:rPr lang="ar-SA" smtClean="0"/>
              <a:t>11/25/1446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99057D7D-B5D3-F4BC-B00D-0CE6C25B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C1AB0CAF-44D9-A0E0-E562-DFB6AE15C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C096-0483-4EAB-BE73-0E318157FA9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5782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BFD8BF2-1D0B-0C2E-60AE-F5EB1BCFE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6F1A3450-E774-1D8F-6C57-697830D00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3F61D54D-28B2-FD10-6496-E81503F5D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B5EA994C-0D98-BFE0-1193-EE8FBF785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4142569D-112F-9F9C-F133-6BD5C5628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7537984A-9B42-D55D-6BF8-9E1F3D879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745A-78CB-4CC7-A63D-F8A302ABB728}" type="datetimeFigureOut">
              <a:rPr lang="ar-SA" smtClean="0"/>
              <a:t>11/25/1446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77C7AB16-2165-7FA5-AB8B-60C72097B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BFCEC8E7-8270-1FAE-912D-1B04636F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C096-0483-4EAB-BE73-0E318157FA9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0920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5E7866F-818F-18C4-BA63-B4CC2B1FB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2EFCEA0D-C6AE-8C1B-6C3F-F8445CEE3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745A-78CB-4CC7-A63D-F8A302ABB728}" type="datetimeFigureOut">
              <a:rPr lang="ar-SA" smtClean="0"/>
              <a:t>11/25/1446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A0C6A7E9-F48E-947F-C493-DCE2052F8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E3EF4AB3-7363-948F-7B51-BC6DF20C0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C096-0483-4EAB-BE73-0E318157FA9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955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4EDBB7C4-0BDE-DC59-5BF1-03F49227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745A-78CB-4CC7-A63D-F8A302ABB728}" type="datetimeFigureOut">
              <a:rPr lang="ar-SA" smtClean="0"/>
              <a:t>11/25/1446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1677DC9D-3A4B-64BF-813D-D297AA2C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155006C7-C61D-1423-28B6-D589513B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C096-0483-4EAB-BE73-0E318157FA9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2826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3DF9785-343B-5331-9122-8A710423E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7460079-DD72-4C76-D2F1-5544941E5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3581B582-5059-8C13-743C-AFE7EE565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BFADB08B-0011-4509-9E34-3D4E982B9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745A-78CB-4CC7-A63D-F8A302ABB728}" type="datetimeFigureOut">
              <a:rPr lang="ar-SA" smtClean="0"/>
              <a:t>11/25/1446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13ACC866-0820-C95C-5A0E-E417CE25B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91D416B2-5439-0EB1-6ADC-3D1AFBB54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C096-0483-4EAB-BE73-0E318157FA9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2396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90266FC-AA59-D0F1-020B-FC894C29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DB000C10-8AB5-39E1-562A-3DC77CBB2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3E3785A1-1327-9CF4-6F08-79D0BCE7F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A5E27DA6-F087-0C84-DF4B-A239E91EF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9745A-78CB-4CC7-A63D-F8A302ABB728}" type="datetimeFigureOut">
              <a:rPr lang="ar-SA" smtClean="0"/>
              <a:t>11/25/1446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1BA80DA0-0EB2-2193-033F-016543B44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F11CF2C7-813B-4944-5DDF-1BC3AD8F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C096-0483-4EAB-BE73-0E318157FA9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0360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6563CA21-F2E0-0405-5F2D-59C15A94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9F9C0024-5644-DB5F-6391-821E6FB01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594FAFE-7C96-AC0E-E83A-7F98B858A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29745A-78CB-4CC7-A63D-F8A302ABB728}" type="datetimeFigureOut">
              <a:rPr lang="ar-SA" smtClean="0"/>
              <a:t>11/25/1446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72B38E1F-FC3B-834A-A965-8BE735395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D9B1F51-0DFF-8995-76D6-23310870B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B9C096-0483-4EAB-BE73-0E318157FA9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8201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90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: زوايا مستديرة 8">
            <a:extLst>
              <a:ext uri="{FF2B5EF4-FFF2-40B4-BE49-F238E27FC236}">
                <a16:creationId xmlns:a16="http://schemas.microsoft.com/office/drawing/2014/main" id="{3EE08165-D16F-6168-9331-18D59A853149}"/>
              </a:ext>
            </a:extLst>
          </p:cNvPr>
          <p:cNvSpPr/>
          <p:nvPr/>
        </p:nvSpPr>
        <p:spPr>
          <a:xfrm>
            <a:off x="4964333" y="1100138"/>
            <a:ext cx="2844800" cy="647700"/>
          </a:xfrm>
          <a:prstGeom prst="round2SameRect">
            <a:avLst>
              <a:gd name="adj1" fmla="val 0"/>
              <a:gd name="adj2" fmla="val 13151"/>
            </a:avLst>
          </a:prstGeom>
          <a:solidFill>
            <a:schemeClr val="bg1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>
              <a:solidFill>
                <a:srgbClr val="FF0000"/>
              </a:solidFill>
            </a:endParaRPr>
          </a:p>
        </p:txBody>
      </p:sp>
      <p:pic>
        <p:nvPicPr>
          <p:cNvPr id="5" name="صورة 4" descr="صورة تحتوي على دائرة, التلون, لقطة شاشة, الرسومات">
            <a:extLst>
              <a:ext uri="{FF2B5EF4-FFF2-40B4-BE49-F238E27FC236}">
                <a16:creationId xmlns:a16="http://schemas.microsoft.com/office/drawing/2014/main" id="{BFC5D056-3B9E-2E73-BFD4-E197AE4120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5959" y1="29944" x2="41969" y2="35593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838" t="27693" r="18430" b="10384"/>
          <a:stretch/>
        </p:blipFill>
        <p:spPr>
          <a:xfrm>
            <a:off x="8486775" y="2224088"/>
            <a:ext cx="376238" cy="383382"/>
          </a:xfrm>
          <a:prstGeom prst="rect">
            <a:avLst/>
          </a:prstGeom>
        </p:spPr>
      </p:pic>
      <p:pic>
        <p:nvPicPr>
          <p:cNvPr id="6" name="رسم 5">
            <a:extLst>
              <a:ext uri="{FF2B5EF4-FFF2-40B4-BE49-F238E27FC236}">
                <a16:creationId xmlns:a16="http://schemas.microsoft.com/office/drawing/2014/main" id="{D7767CC4-8ED5-0511-AB72-F697B61A7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1636" t="12712" r="11318" b="23955"/>
          <a:stretch/>
        </p:blipFill>
        <p:spPr>
          <a:xfrm>
            <a:off x="9551193" y="1766888"/>
            <a:ext cx="807245" cy="814388"/>
          </a:xfrm>
          <a:prstGeom prst="rect">
            <a:avLst/>
          </a:prstGeom>
        </p:spPr>
      </p:pic>
      <p:pic>
        <p:nvPicPr>
          <p:cNvPr id="8" name="رسم 7">
            <a:extLst>
              <a:ext uri="{FF2B5EF4-FFF2-40B4-BE49-F238E27FC236}">
                <a16:creationId xmlns:a16="http://schemas.microsoft.com/office/drawing/2014/main" id="{E5D11BD9-23E3-0242-1672-903A948096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4333" y="1034861"/>
            <a:ext cx="2857500" cy="771525"/>
          </a:xfrm>
          <a:prstGeom prst="rect">
            <a:avLst/>
          </a:prstGeom>
        </p:spPr>
      </p:pic>
      <p:pic>
        <p:nvPicPr>
          <p:cNvPr id="10" name="رسم 9">
            <a:extLst>
              <a:ext uri="{FF2B5EF4-FFF2-40B4-BE49-F238E27FC236}">
                <a16:creationId xmlns:a16="http://schemas.microsoft.com/office/drawing/2014/main" id="{31916854-A7DB-CC97-D4DD-3AA591A4D1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62743" y="1034861"/>
            <a:ext cx="2857500" cy="77152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1" name="رسم 10">
            <a:extLst>
              <a:ext uri="{FF2B5EF4-FFF2-40B4-BE49-F238E27FC236}">
                <a16:creationId xmlns:a16="http://schemas.microsoft.com/office/drawing/2014/main" id="{B07773F9-40C2-035F-91E8-4506BD4A49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62743" y="263336"/>
            <a:ext cx="2857500" cy="771525"/>
          </a:xfrm>
          <a:prstGeom prst="rect">
            <a:avLst/>
          </a:prstGeom>
          <a:effectLst/>
        </p:spPr>
      </p:pic>
      <p:pic>
        <p:nvPicPr>
          <p:cNvPr id="12" name="رسم 11">
            <a:extLst>
              <a:ext uri="{FF2B5EF4-FFF2-40B4-BE49-F238E27FC236}">
                <a16:creationId xmlns:a16="http://schemas.microsoft.com/office/drawing/2014/main" id="{85E50312-0063-F661-7EFD-C20FAA5362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62743" y="1806386"/>
            <a:ext cx="2857500" cy="771525"/>
          </a:xfrm>
          <a:prstGeom prst="rect">
            <a:avLst/>
          </a:prstGeom>
          <a:effectLst>
            <a:outerShdw blurRad="50800" dist="38100" dir="8100000" algn="tr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9530351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0</Words>
  <Application>Microsoft Office PowerPoint</Application>
  <PresentationFormat>شاشة عريضة</PresentationFormat>
  <Paragraphs>0</Paragraphs>
  <Slides>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نسق Office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ASEEM SAEED  SAAD ALMALKI</dc:creator>
  <cp:lastModifiedBy>ASEEM SAEED  SAAD ALMALKI</cp:lastModifiedBy>
  <cp:revision>1</cp:revision>
  <dcterms:created xsi:type="dcterms:W3CDTF">2025-05-22T15:00:10Z</dcterms:created>
  <dcterms:modified xsi:type="dcterms:W3CDTF">2025-05-22T20:24:52Z</dcterms:modified>
</cp:coreProperties>
</file>