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8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6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5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F110-EAEE-47CB-A3B0-110CD8F1C4A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22E7-1E3B-4A34-BFD9-F84C93941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807" y="3350549"/>
            <a:ext cx="4018428" cy="927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3" y="124512"/>
            <a:ext cx="3024554" cy="30245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7" y="4218062"/>
            <a:ext cx="3254940" cy="2392470"/>
          </a:xfrm>
          <a:prstGeom prst="rect">
            <a:avLst/>
          </a:prstGeom>
        </p:spPr>
      </p:pic>
      <p:sp>
        <p:nvSpPr>
          <p:cNvPr id="21" name="Arrow: Up 20"/>
          <p:cNvSpPr/>
          <p:nvPr/>
        </p:nvSpPr>
        <p:spPr>
          <a:xfrm>
            <a:off x="1710266" y="2926080"/>
            <a:ext cx="629827" cy="129198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/>
          <p:cNvSpPr/>
          <p:nvPr/>
        </p:nvSpPr>
        <p:spPr>
          <a:xfrm>
            <a:off x="3856383" y="1417983"/>
            <a:ext cx="2531165" cy="62285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78" y="124512"/>
            <a:ext cx="2808401" cy="2179319"/>
          </a:xfrm>
          <a:prstGeom prst="rect">
            <a:avLst/>
          </a:prstGeom>
        </p:spPr>
      </p:pic>
      <p:sp>
        <p:nvSpPr>
          <p:cNvPr id="26" name="Arrow: Down 25"/>
          <p:cNvSpPr/>
          <p:nvPr/>
        </p:nvSpPr>
        <p:spPr>
          <a:xfrm>
            <a:off x="9227782" y="2468359"/>
            <a:ext cx="389391" cy="77219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91" y="746673"/>
            <a:ext cx="4456946" cy="671310"/>
          </a:xfrm>
          <a:prstGeom prst="rect">
            <a:avLst/>
          </a:prstGeom>
        </p:spPr>
      </p:pic>
      <p:sp>
        <p:nvSpPr>
          <p:cNvPr id="29" name="Plus Sign 28"/>
          <p:cNvSpPr/>
          <p:nvPr/>
        </p:nvSpPr>
        <p:spPr>
          <a:xfrm>
            <a:off x="9096046" y="4359324"/>
            <a:ext cx="652864" cy="634811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78" y="5054479"/>
            <a:ext cx="2686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00" y="4554824"/>
            <a:ext cx="4557600" cy="2393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401" y="2183755"/>
            <a:ext cx="4557600" cy="2305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55" y="-340342"/>
            <a:ext cx="4556346" cy="2524097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936" y="2383411"/>
            <a:ext cx="4131140" cy="953340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5181601" y="2659871"/>
            <a:ext cx="1364974" cy="4004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Mannan</dc:creator>
  <cp:lastModifiedBy>Abbas Mannan</cp:lastModifiedBy>
  <cp:revision>5</cp:revision>
  <dcterms:created xsi:type="dcterms:W3CDTF">2017-04-23T06:38:07Z</dcterms:created>
  <dcterms:modified xsi:type="dcterms:W3CDTF">2017-04-23T07:52:07Z</dcterms:modified>
</cp:coreProperties>
</file>