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4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BA72-C62B-4182-908D-FDBC4AE682AC}" type="datetimeFigureOut">
              <a:rPr lang="en-US" smtClean="0"/>
              <a:t>14-03-2014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6742-6A4E-4320-872A-6E334D35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436168" y="2672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42386" y="2672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264968" y="2664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174298" y="2664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462131" y="26064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67608" y="26727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144194" y="37782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140971" y="28707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8714" y="19569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9202" y="469708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065830" y="560486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456768" y="1233558"/>
            <a:ext cx="6151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56767" y="2154584"/>
            <a:ext cx="61514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63396" y="3068984"/>
            <a:ext cx="61447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463396" y="3978286"/>
            <a:ext cx="61447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63395" y="4895236"/>
            <a:ext cx="61447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463395" y="5804919"/>
            <a:ext cx="61447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2806" y="10380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853047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5361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88796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97374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17596" y="704574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26175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39614" y="704574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88756" y="2154583"/>
            <a:ext cx="3637419" cy="3650335"/>
          </a:xfrm>
          <a:prstGeom prst="ellipse">
            <a:avLst/>
          </a:prstGeom>
          <a:solidFill>
            <a:srgbClr val="5B9BD5">
              <a:alpha val="30196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6495" y="299664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09004" y="4825135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09839" y="207235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707691" y="390627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46580" y="26064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14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436168" y="2672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42386" y="2672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264968" y="2664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174298" y="2664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462131" y="26064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117012" y="37782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113789" y="28707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111532" y="19569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32020" y="4697088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038648" y="560486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462131" y="1233558"/>
            <a:ext cx="58742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62131" y="2154584"/>
            <a:ext cx="58742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62131" y="3068984"/>
            <a:ext cx="58742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62131" y="3978286"/>
            <a:ext cx="58742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2131" y="4895236"/>
            <a:ext cx="58742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62131" y="5804919"/>
            <a:ext cx="58742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05624" y="10380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8199478" y="704574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095288" y="704574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88796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97374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17596" y="704574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26175" y="720801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39614" y="704574"/>
            <a:ext cx="2258" cy="5512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154477" y="1711087"/>
            <a:ext cx="2726238" cy="2729308"/>
          </a:xfrm>
          <a:prstGeom prst="ellipse">
            <a:avLst/>
          </a:prstGeom>
          <a:solidFill>
            <a:srgbClr val="5B9BD5">
              <a:alpha val="30196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442180" y="208410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14394" y="209137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81847" y="3075609"/>
            <a:ext cx="5413441" cy="1814909"/>
          </a:xfrm>
          <a:prstGeom prst="rect">
            <a:avLst/>
          </a:prstGeom>
          <a:solidFill>
            <a:srgbClr val="5B9BD5">
              <a:alpha val="30196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6495" y="299664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34891" y="391114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62695" y="390631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23140" y="2673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4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8942266" y="2718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/>
              <a:t>5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02832" y="136710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474638" y="259808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6807396" y="3011569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54650" y="2532287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38109" y="1637701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10131" y="252700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Software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21</cp:revision>
  <dcterms:created xsi:type="dcterms:W3CDTF">2014-03-06T16:05:41Z</dcterms:created>
  <dcterms:modified xsi:type="dcterms:W3CDTF">2014-03-14T11:20:59Z</dcterms:modified>
</cp:coreProperties>
</file>