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0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1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ED46-8347-4550-8398-CA4318B1D06B}" type="datetimeFigureOut">
              <a:rPr lang="en-US" smtClean="0"/>
              <a:t>09-May-2015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8DBC-0A99-4301-8673-B4ED3CD9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eehive.bg/" TargetMode="External"/><Relationship Id="rId13" Type="http://schemas.openxmlformats.org/officeDocument/2006/relationships/image" Target="../media/image6.png"/><Relationship Id="rId18" Type="http://schemas.openxmlformats.org/officeDocument/2006/relationships/hyperlink" Target="http://vfu.bg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://bigmage.com/" TargetMode="External"/><Relationship Id="rId17" Type="http://schemas.openxmlformats.org/officeDocument/2006/relationships/image" Target="../media/image8.png"/><Relationship Id="rId2" Type="http://schemas.openxmlformats.org/officeDocument/2006/relationships/hyperlink" Target="http://softuni.bg/" TargetMode="External"/><Relationship Id="rId16" Type="http://schemas.openxmlformats.org/officeDocument/2006/relationships/hyperlink" Target="http://www.varna.b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58ltd.com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jpg"/><Relationship Id="rId10" Type="http://schemas.openxmlformats.org/officeDocument/2006/relationships/hyperlink" Target="http://www.zariba.com/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://mentormate.bg/" TargetMode="External"/><Relationship Id="rId9" Type="http://schemas.openxmlformats.org/officeDocument/2006/relationships/image" Target="../media/image4.jpeg"/><Relationship Id="rId14" Type="http://schemas.openxmlformats.org/officeDocument/2006/relationships/hyperlink" Target="http://www.flatrocktec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55" y="3145262"/>
            <a:ext cx="5245458" cy="3141488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72" y="1268620"/>
            <a:ext cx="3986748" cy="840284"/>
          </a:xfrm>
          <a:prstGeom prst="rect">
            <a:avLst/>
          </a:prstGeom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0" y="4942253"/>
            <a:ext cx="1887949" cy="604681"/>
          </a:xfrm>
          <a:prstGeom prst="rect">
            <a:avLst/>
          </a:prstGeom>
        </p:spPr>
      </p:pic>
      <p:pic>
        <p:nvPicPr>
          <p:cNvPr id="8" name="Picture 7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0" y="3761220"/>
            <a:ext cx="1845129" cy="738868"/>
          </a:xfrm>
          <a:prstGeom prst="rect">
            <a:avLst/>
          </a:prstGeom>
        </p:spPr>
      </p:pic>
      <p:pic>
        <p:nvPicPr>
          <p:cNvPr id="9" name="Picture 8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318" y="4426142"/>
            <a:ext cx="1847404" cy="738962"/>
          </a:xfrm>
          <a:prstGeom prst="rect">
            <a:avLst/>
          </a:prstGeom>
        </p:spPr>
      </p:pic>
      <p:pic>
        <p:nvPicPr>
          <p:cNvPr id="10" name="Picture 9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318" y="5607269"/>
            <a:ext cx="1847404" cy="567185"/>
          </a:xfrm>
          <a:prstGeom prst="rect">
            <a:avLst/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2" y="1050965"/>
            <a:ext cx="3873500" cy="1270000"/>
          </a:xfrm>
          <a:prstGeom prst="rect">
            <a:avLst/>
          </a:prstGeom>
        </p:spPr>
      </p:pic>
      <p:pic>
        <p:nvPicPr>
          <p:cNvPr id="2" name="Picture 1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37077" y="561155"/>
            <a:ext cx="1908213" cy="2249619"/>
          </a:xfrm>
          <a:prstGeom prst="rect">
            <a:avLst/>
          </a:prstGeom>
        </p:spPr>
      </p:pic>
      <p:pic>
        <p:nvPicPr>
          <p:cNvPr id="1026" name="Picture 2" descr="http://www.vfu.bg/kontakti/images/vfu-logo.png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668" y="2504081"/>
            <a:ext cx="1128125" cy="15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Varna - Opening</dc:title>
  <dc:creator>Pravoslav Milenkov</dc:creator>
  <cp:lastModifiedBy>Svetlin Nakov</cp:lastModifiedBy>
  <cp:revision>10</cp:revision>
  <dcterms:created xsi:type="dcterms:W3CDTF">2015-05-08T05:07:03Z</dcterms:created>
  <dcterms:modified xsi:type="dcterms:W3CDTF">2015-05-09T11:01:26Z</dcterms:modified>
</cp:coreProperties>
</file>