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5"/>
  </p:notesMasterIdLst>
  <p:handoutMasterIdLst>
    <p:handoutMasterId r:id="rId46"/>
  </p:handoutMasterIdLst>
  <p:sldIdLst>
    <p:sldId id="394" r:id="rId3"/>
    <p:sldId id="429" r:id="rId4"/>
    <p:sldId id="430" r:id="rId5"/>
    <p:sldId id="431" r:id="rId6"/>
    <p:sldId id="432" r:id="rId7"/>
    <p:sldId id="433" r:id="rId8"/>
    <p:sldId id="434" r:id="rId9"/>
    <p:sldId id="438" r:id="rId10"/>
    <p:sldId id="439" r:id="rId11"/>
    <p:sldId id="440" r:id="rId12"/>
    <p:sldId id="441" r:id="rId13"/>
    <p:sldId id="443" r:id="rId14"/>
    <p:sldId id="464" r:id="rId15"/>
    <p:sldId id="468" r:id="rId16"/>
    <p:sldId id="453" r:id="rId17"/>
    <p:sldId id="465" r:id="rId18"/>
    <p:sldId id="454" r:id="rId19"/>
    <p:sldId id="469" r:id="rId20"/>
    <p:sldId id="466" r:id="rId21"/>
    <p:sldId id="467" r:id="rId22"/>
    <p:sldId id="455" r:id="rId23"/>
    <p:sldId id="456" r:id="rId24"/>
    <p:sldId id="457" r:id="rId25"/>
    <p:sldId id="458" r:id="rId26"/>
    <p:sldId id="470" r:id="rId27"/>
    <p:sldId id="471" r:id="rId28"/>
    <p:sldId id="472" r:id="rId29"/>
    <p:sldId id="459" r:id="rId30"/>
    <p:sldId id="460" r:id="rId31"/>
    <p:sldId id="473" r:id="rId32"/>
    <p:sldId id="461" r:id="rId33"/>
    <p:sldId id="474" r:id="rId34"/>
    <p:sldId id="463" r:id="rId35"/>
    <p:sldId id="475" r:id="rId36"/>
    <p:sldId id="476" r:id="rId37"/>
    <p:sldId id="477" r:id="rId38"/>
    <p:sldId id="478" r:id="rId39"/>
    <p:sldId id="479" r:id="rId40"/>
    <p:sldId id="451" r:id="rId41"/>
    <p:sldId id="427" r:id="rId42"/>
    <p:sldId id="428" r:id="rId43"/>
    <p:sldId id="393" r:id="rId4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22E"/>
    <a:srgbClr val="7F7FB4"/>
    <a:srgbClr val="FFCCFF"/>
    <a:srgbClr val="FFFFFF"/>
    <a:srgbClr val="FFF0D9"/>
    <a:srgbClr val="FFA72A"/>
    <a:srgbClr val="F0F5FA"/>
    <a:srgbClr val="1A8AFA"/>
    <a:srgbClr val="0097CC"/>
    <a:srgbClr val="FD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50" autoAdjust="0"/>
    <p:restoredTop sz="94533" autoAdjust="0"/>
  </p:normalViewPr>
  <p:slideViewPr>
    <p:cSldViewPr>
      <p:cViewPr varScale="1">
        <p:scale>
          <a:sx n="92" d="100"/>
          <a:sy n="92" d="100"/>
        </p:scale>
        <p:origin x="240" y="90"/>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7/29/2015</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7/29/2015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smtClean="0"/>
              <a:t>© Software University Foundation – </a:t>
            </a:r>
            <a:r>
              <a:rPr lang="en-US" sz="1000" u="sng" dirty="0" smtClean="0">
                <a:hlinkClick r:id="rId2"/>
              </a:rPr>
              <a:t>http://softuni.org</a:t>
            </a:r>
            <a:endParaRPr lang="en-US" sz="1000" dirty="0" smtClean="0"/>
          </a:p>
          <a:p>
            <a:r>
              <a:rPr lang="en-US" sz="1000" dirty="0" smtClean="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lang="en-US" sz="1000" dirty="0"/>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180342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F7D17C0-77A7-41A6-8856-C39B72C6C7EC}"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33539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E92EC80-7FD2-4C71-8A5C-8AF09BC0BF94}" type="slidenum">
              <a:rPr lang="en-US"/>
              <a:pPr/>
              <a:t>19</a:t>
            </a:fld>
            <a:r>
              <a:rPr lang="en-US" dirty="0"/>
              <a:t>##</a:t>
            </a:r>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424162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CE249FA-C639-412B-8075-A3B509D4E5BA}" type="slidenum">
              <a:rPr lang="en-US"/>
              <a:pPr/>
              <a:t>34</a:t>
            </a:fld>
            <a:r>
              <a:rPr lang="en-US" dirty="0"/>
              <a:t>##</a:t>
            </a:r>
          </a:p>
        </p:txBody>
      </p:sp>
      <p:sp>
        <p:nvSpPr>
          <p:cNvPr id="467970" name="Rectangle 2"/>
          <p:cNvSpPr>
            <a:spLocks noGrp="1" noRot="1" noChangeAspect="1" noChangeArrowheads="1" noTextEdit="1"/>
          </p:cNvSpPr>
          <p:nvPr>
            <p:ph type="sldImg"/>
          </p:nvPr>
        </p:nvSpPr>
        <p:spPr>
          <a:xfrm>
            <a:off x="301625" y="677863"/>
            <a:ext cx="6297613" cy="3544887"/>
          </a:xfrm>
          <a:ln/>
        </p:spPr>
      </p:sp>
      <p:sp>
        <p:nvSpPr>
          <p:cNvPr id="467971"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349208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78B5E71-FDD2-41B8-8B13-55294CD6C6CF}" type="slidenum">
              <a:rPr lang="en-US"/>
              <a:pPr/>
              <a:t>35</a:t>
            </a:fld>
            <a:r>
              <a:rPr lang="en-US" dirty="0"/>
              <a:t>##</a:t>
            </a:r>
          </a:p>
        </p:txBody>
      </p:sp>
      <p:sp>
        <p:nvSpPr>
          <p:cNvPr id="470018" name="Rectangle 2"/>
          <p:cNvSpPr>
            <a:spLocks noGrp="1" noRot="1" noChangeAspect="1" noChangeArrowheads="1" noTextEdit="1"/>
          </p:cNvSpPr>
          <p:nvPr>
            <p:ph type="sldImg"/>
          </p:nvPr>
        </p:nvSpPr>
        <p:spPr>
          <a:xfrm>
            <a:off x="301625" y="677863"/>
            <a:ext cx="6297613" cy="3544887"/>
          </a:xfrm>
          <a:ln/>
        </p:spPr>
      </p:sp>
      <p:sp>
        <p:nvSpPr>
          <p:cNvPr id="470019"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409710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0B1C8CD-2A0A-4E22-937F-459271EEE3A1}" type="slidenum">
              <a:rPr lang="en-US"/>
              <a:pPr/>
              <a:t>36</a:t>
            </a:fld>
            <a:r>
              <a:rPr lang="en-US" dirty="0"/>
              <a:t>##</a:t>
            </a:r>
          </a:p>
        </p:txBody>
      </p:sp>
      <p:sp>
        <p:nvSpPr>
          <p:cNvPr id="472066" name="Rectangle 2"/>
          <p:cNvSpPr>
            <a:spLocks noGrp="1" noRot="1" noChangeAspect="1" noChangeArrowheads="1" noTextEdit="1"/>
          </p:cNvSpPr>
          <p:nvPr>
            <p:ph type="sldImg"/>
          </p:nvPr>
        </p:nvSpPr>
        <p:spPr>
          <a:xfrm>
            <a:off x="301625" y="677863"/>
            <a:ext cx="6297613" cy="3544887"/>
          </a:xfrm>
          <a:ln/>
        </p:spPr>
      </p:sp>
      <p:sp>
        <p:nvSpPr>
          <p:cNvPr id="472067"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557282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43DC276-FC85-43E8-8BB8-90CDFB993633}" type="slidenum">
              <a:rPr lang="en-US"/>
              <a:pPr/>
              <a:t>37</a:t>
            </a:fld>
            <a:r>
              <a:rPr lang="en-US" dirty="0"/>
              <a:t>##</a:t>
            </a:r>
          </a:p>
        </p:txBody>
      </p:sp>
      <p:sp>
        <p:nvSpPr>
          <p:cNvPr id="474114" name="Rectangle 2"/>
          <p:cNvSpPr>
            <a:spLocks noGrp="1" noRot="1" noChangeAspect="1" noChangeArrowheads="1" noTextEdit="1"/>
          </p:cNvSpPr>
          <p:nvPr>
            <p:ph type="sldImg"/>
          </p:nvPr>
        </p:nvSpPr>
        <p:spPr>
          <a:xfrm>
            <a:off x="301625" y="677863"/>
            <a:ext cx="6297613" cy="3544887"/>
          </a:xfrm>
          <a:ln/>
        </p:spPr>
      </p:sp>
      <p:sp>
        <p:nvSpPr>
          <p:cNvPr id="474115"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183885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1315306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1128957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smtClean="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smtClean="0"/>
              <a:t>Author Name</a:t>
            </a:r>
            <a:endParaRPr lang="en-US" dirty="0"/>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smtClean="0"/>
              <a:t>Insert a Picture Here</a:t>
            </a:r>
            <a:endParaRPr lang="en-US" dirty="0"/>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smtClean="0"/>
              <a:t>Position</a:t>
            </a:r>
            <a:endParaRPr lang="en-US" dirty="0"/>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smtClean="0"/>
              <a:t>Web Site</a:t>
            </a:r>
            <a:endParaRPr lang="en-US" dirty="0"/>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smtClean="0"/>
              <a:t>Company Name</a:t>
            </a:r>
            <a:endParaRPr lang="en-US" dirty="0"/>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smtClean="0"/>
              <a:t>Company Web Site</a:t>
            </a:r>
            <a:endParaRPr 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7/29/2015</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smtClean="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smtClean="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smtClean="0"/>
              <a:t>Course Web Site</a:t>
            </a:r>
            <a:endParaRPr lang="en-US" dirty="0"/>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smtClean="0">
                <a:solidFill>
                  <a:srgbClr val="603A14"/>
                </a:solidFill>
              </a:rPr>
              <a:t>?</a:t>
            </a:r>
            <a:endParaRPr lang="en-US" sz="1800" b="1" dirty="0">
              <a:solidFill>
                <a:srgbClr val="603A14"/>
              </a:solidFill>
            </a:endParaRP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smtClean="0">
                <a:solidFill>
                  <a:srgbClr val="603A14"/>
                </a:solidFill>
              </a:rPr>
              <a:t>?</a:t>
            </a:r>
            <a:endParaRPr lang="en-US" sz="2400" b="1" dirty="0">
              <a:solidFill>
                <a:srgbClr val="603A14"/>
              </a:solidFill>
            </a:endParaRP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smtClean="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2588799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7/29/2015</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oftuni.org/" TargetMode="External"/><Relationship Id="rId3" Type="http://schemas.openxmlformats.org/officeDocument/2006/relationships/hyperlink" Target="http://softuni.bg/" TargetMode="External"/><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creativecommons.org/licenses/by-nc-sa/4.0/"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hyperlink" Target="https://en.wikipedia.org/wiki/AVL_tree" TargetMode="Externa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26.xml.rels><?xml version="1.0" encoding="UTF-8" standalone="yes"?>
<Relationships xmlns="http://schemas.openxmlformats.org/package/2006/relationships"><Relationship Id="rId3" Type="http://schemas.openxmlformats.org/officeDocument/2006/relationships/hyperlink" Target="https://www.cs.usfca.edu/~galles/visualization/RedBlack.html" TargetMode="External"/><Relationship Id="rId2" Type="http://schemas.openxmlformats.org/officeDocument/2006/relationships/hyperlink" Target="https://en.wikipedia.org/wiki/Red%E2%80%93black_tree"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en.wikipedia.org/wiki/AA_tre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s.usfca.edu/~galles/visualization/BTree.html" TargetMode="External"/><Relationship Id="rId2" Type="http://schemas.openxmlformats.org/officeDocument/2006/relationships/hyperlink" Target="https://en.wikipedia.org/wiki/B-tre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powercollections.codeplex.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www.sbtech.com/" TargetMode="External"/><Relationship Id="rId13" Type="http://schemas.openxmlformats.org/officeDocument/2006/relationships/image" Target="../media/image39.png"/><Relationship Id="rId18" Type="http://schemas.openxmlformats.org/officeDocument/2006/relationships/hyperlink" Target="http://www.luxoft.com/bulgaria/" TargetMode="External"/><Relationship Id="rId3" Type="http://schemas.openxmlformats.org/officeDocument/2006/relationships/hyperlink" Target="https://softuni.bg/trainings/1147/Data-Structures-June-2015" TargetMode="External"/><Relationship Id="rId21" Type="http://schemas.openxmlformats.org/officeDocument/2006/relationships/image" Target="../media/image43.png"/><Relationship Id="rId7" Type="http://schemas.openxmlformats.org/officeDocument/2006/relationships/image" Target="../media/image36.png"/><Relationship Id="rId12" Type="http://schemas.openxmlformats.org/officeDocument/2006/relationships/hyperlink" Target="http://smartit.bg/" TargetMode="External"/><Relationship Id="rId17" Type="http://schemas.openxmlformats.org/officeDocument/2006/relationships/image" Target="../media/image41.png"/><Relationship Id="rId2" Type="http://schemas.openxmlformats.org/officeDocument/2006/relationships/notesSlide" Target="../notesSlides/notesSlide8.xml"/><Relationship Id="rId16" Type="http://schemas.openxmlformats.org/officeDocument/2006/relationships/hyperlink" Target="http://www.superhosting.bg/" TargetMode="External"/><Relationship Id="rId20" Type="http://schemas.openxmlformats.org/officeDocument/2006/relationships/hyperlink" Target="http://www.indeavr.com/"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38.png"/><Relationship Id="rId5" Type="http://schemas.openxmlformats.org/officeDocument/2006/relationships/image" Target="../media/image35.jpeg"/><Relationship Id="rId15" Type="http://schemas.openxmlformats.org/officeDocument/2006/relationships/image" Target="../media/image40.png"/><Relationship Id="rId10" Type="http://schemas.openxmlformats.org/officeDocument/2006/relationships/hyperlink" Target="http://komfo.com/" TargetMode="External"/><Relationship Id="rId19" Type="http://schemas.openxmlformats.org/officeDocument/2006/relationships/image" Target="../media/image42.png"/><Relationship Id="rId4" Type="http://schemas.openxmlformats.org/officeDocument/2006/relationships/hyperlink" Target="http://www.vivacom.bg/" TargetMode="External"/><Relationship Id="rId9" Type="http://schemas.openxmlformats.org/officeDocument/2006/relationships/image" Target="../media/image37.png"/><Relationship Id="rId14" Type="http://schemas.openxmlformats.org/officeDocument/2006/relationships/hyperlink" Target="http://www.softwaregroup-bg.com/"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telerikacademy.com/Courses/Courses/Details/18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english-intro-csharp-book/" TargetMode="Externa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7.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45.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760412" y="4677198"/>
            <a:ext cx="3187613" cy="525135"/>
          </a:xfrm>
        </p:spPr>
        <p:txBody>
          <a:bodyPr/>
          <a:lstStyle/>
          <a:p>
            <a:r>
              <a:rPr lang="en-US" smtClean="0"/>
              <a:t>SoftUni Team</a:t>
            </a:r>
            <a:endParaRPr lang="en-US" dirty="0"/>
          </a:p>
        </p:txBody>
      </p:sp>
      <p:sp>
        <p:nvSpPr>
          <p:cNvPr id="8" name="Text Placeholder 7"/>
          <p:cNvSpPr>
            <a:spLocks noGrp="1"/>
          </p:cNvSpPr>
          <p:nvPr>
            <p:ph type="body" sz="quarter" idx="13"/>
          </p:nvPr>
        </p:nvSpPr>
        <p:spPr>
          <a:xfrm>
            <a:off x="760413" y="5147097"/>
            <a:ext cx="3187614" cy="444343"/>
          </a:xfrm>
        </p:spPr>
        <p:txBody>
          <a:bodyPr/>
          <a:lstStyle/>
          <a:p>
            <a:r>
              <a:rPr lang="en-US" smtClean="0"/>
              <a:t>Technical Trainers</a:t>
            </a:r>
            <a:endParaRPr lang="en-US" dirty="0"/>
          </a:p>
        </p:txBody>
      </p:sp>
      <p:sp>
        <p:nvSpPr>
          <p:cNvPr id="11" name="Text Placeholder 10"/>
          <p:cNvSpPr>
            <a:spLocks noGrp="1"/>
          </p:cNvSpPr>
          <p:nvPr>
            <p:ph type="body" sz="quarter" idx="17"/>
          </p:nvPr>
        </p:nvSpPr>
        <p:spPr>
          <a:xfrm>
            <a:off x="760412" y="5652203"/>
            <a:ext cx="3187613" cy="363552"/>
          </a:xfrm>
        </p:spPr>
        <p:txBody>
          <a:bodyPr/>
          <a:lstStyle/>
          <a:p>
            <a:r>
              <a:rPr lang="en-US" smtClean="0"/>
              <a:t>Software University</a:t>
            </a:r>
            <a:endParaRPr lang="en-US" dirty="0"/>
          </a:p>
        </p:txBody>
      </p:sp>
      <p:sp>
        <p:nvSpPr>
          <p:cNvPr id="12" name="Text Placeholder 11"/>
          <p:cNvSpPr>
            <a:spLocks noGrp="1"/>
          </p:cNvSpPr>
          <p:nvPr>
            <p:ph type="body" sz="quarter" idx="18"/>
          </p:nvPr>
        </p:nvSpPr>
        <p:spPr>
          <a:xfrm>
            <a:off x="760412" y="5993365"/>
            <a:ext cx="3187613" cy="331235"/>
          </a:xfrm>
        </p:spPr>
        <p:txBody>
          <a:bodyPr/>
          <a:lstStyle/>
          <a:p>
            <a:r>
              <a:rPr lang="en-US" smtClean="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341994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732212" y="3968769"/>
            <a:ext cx="2133598" cy="2341486"/>
          </a:xfrm>
          <a:prstGeom prst="rect">
            <a:avLst/>
          </a:prstGeom>
        </p:spPr>
      </p:pic>
      <p:sp>
        <p:nvSpPr>
          <p:cNvPr id="3" name="TextBox 2"/>
          <p:cNvSpPr txBox="1"/>
          <p:nvPr/>
        </p:nvSpPr>
        <p:spPr>
          <a:xfrm rot="576164">
            <a:off x="5222472" y="3847333"/>
            <a:ext cx="1561389" cy="720197"/>
          </a:xfrm>
          <a:prstGeom prst="rect">
            <a:avLst/>
          </a:prstGeom>
          <a:noFill/>
        </p:spPr>
        <p:txBody>
          <a:bodyPr wrap="none" rtlCol="0">
            <a:spAutoFit/>
          </a:bodyPr>
          <a:lstStyle/>
          <a:p>
            <a:pPr algn="ctr">
              <a:lnSpc>
                <a:spcPct val="85000"/>
              </a:lnSpc>
            </a:pP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Tree-Like</a:t>
            </a:r>
            <a:b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b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Structures</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0" name="Title 4"/>
          <p:cNvSpPr>
            <a:spLocks noGrp="1"/>
          </p:cNvSpPr>
          <p:nvPr>
            <p:ph type="ctrTitle"/>
          </p:nvPr>
        </p:nvSpPr>
        <p:spPr>
          <a:xfrm>
            <a:off x="3351212" y="838200"/>
            <a:ext cx="8168942" cy="1365737"/>
          </a:xfrm>
        </p:spPr>
        <p:txBody>
          <a:bodyPr>
            <a:normAutofit fontScale="90000"/>
          </a:bodyPr>
          <a:lstStyle/>
          <a:p>
            <a:r>
              <a:rPr lang="en-US" dirty="0"/>
              <a:t>Trees and Tree-Like Structures</a:t>
            </a:r>
          </a:p>
        </p:txBody>
      </p:sp>
      <p:sp>
        <p:nvSpPr>
          <p:cNvPr id="31" name="Subtitle 5"/>
          <p:cNvSpPr>
            <a:spLocks noGrp="1"/>
          </p:cNvSpPr>
          <p:nvPr>
            <p:ph type="subTitle" idx="1"/>
          </p:nvPr>
        </p:nvSpPr>
        <p:spPr>
          <a:xfrm>
            <a:off x="3351212" y="2217528"/>
            <a:ext cx="8168942" cy="1195773"/>
          </a:xfrm>
        </p:spPr>
        <p:txBody>
          <a:bodyPr>
            <a:noAutofit/>
          </a:bodyPr>
          <a:lstStyle/>
          <a:p>
            <a:pPr>
              <a:spcBef>
                <a:spcPts val="600"/>
              </a:spcBef>
            </a:pPr>
            <a:r>
              <a:rPr lang="en-US" sz="3200" dirty="0"/>
              <a:t>Trees, </a:t>
            </a:r>
            <a:r>
              <a:rPr lang="en-US" sz="3200" dirty="0" smtClean="0"/>
              <a:t>Tr</a:t>
            </a:r>
            <a:r>
              <a:rPr lang="en-US" sz="3200" dirty="0"/>
              <a:t>e</a:t>
            </a:r>
            <a:r>
              <a:rPr lang="en-US" sz="3200" dirty="0" smtClean="0"/>
              <a:t>e</a:t>
            </a:r>
            <a:r>
              <a:rPr lang="en-US" sz="3200" dirty="0"/>
              <a:t>-Like Structures, Binary </a:t>
            </a:r>
            <a:r>
              <a:rPr lang="en-US" sz="3200" dirty="0" smtClean="0"/>
              <a:t>Search Trees, Balanced </a:t>
            </a:r>
            <a:r>
              <a:rPr lang="en-US" sz="3200" dirty="0"/>
              <a:t>Trees, </a:t>
            </a:r>
            <a:r>
              <a:rPr lang="en-US" sz="3200" dirty="0" smtClean="0"/>
              <a:t>Implementations</a:t>
            </a:r>
            <a:endParaRPr lang="en-US" sz="3200" dirty="0"/>
          </a:p>
        </p:txBody>
      </p:sp>
      <p:pic>
        <p:nvPicPr>
          <p:cNvPr id="15" name="Picture 6" descr="http://www.learninginfo.org/images/sequence1.jpg"/>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090893" y="4038553"/>
            <a:ext cx="4411277" cy="2254925"/>
          </a:xfrm>
          <a:prstGeom prst="roundRect">
            <a:avLst>
              <a:gd name="adj" fmla="val 1363"/>
            </a:avLst>
          </a:prstGeom>
          <a:noFill/>
          <a:effectLst>
            <a:softEdge rad="31750"/>
          </a:effectLst>
        </p:spPr>
      </p:pic>
      <p:pic>
        <p:nvPicPr>
          <p:cNvPr id="16" name="Picture 15" descr="http://softuni.org" title="Software University Foundation">
            <a:hlinkClick r:id="rId8"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821983" y="2045913"/>
            <a:ext cx="2175525" cy="838551"/>
          </a:xfrm>
          <a:prstGeom prst="roundRect">
            <a:avLst>
              <a:gd name="adj" fmla="val 3940"/>
            </a:avLst>
          </a:prstGeom>
          <a:solidFill>
            <a:srgbClr val="231F20">
              <a:alpha val="50000"/>
            </a:srgbClr>
          </a:solidFill>
          <a:ln>
            <a:solidFill>
              <a:schemeClr val="accent1">
                <a:lumMod val="75000"/>
                <a:alpha val="40000"/>
              </a:schemeClr>
            </a:solidFill>
          </a:ln>
        </p:spPr>
      </p:pic>
    </p:spTree>
    <p:extLst>
      <p:ext uri="{BB962C8B-B14F-4D97-AF65-F5344CB8AC3E}">
        <p14:creationId xmlns:p14="http://schemas.microsoft.com/office/powerpoint/2010/main" val="3516658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2" name="Title 1"/>
          <p:cNvSpPr>
            <a:spLocks noGrp="1"/>
          </p:cNvSpPr>
          <p:nvPr>
            <p:ph type="title"/>
          </p:nvPr>
        </p:nvSpPr>
        <p:spPr/>
        <p:txBody>
          <a:bodyPr/>
          <a:lstStyle/>
          <a:p>
            <a:r>
              <a:rPr lang="en-US" noProof="1" smtClean="0">
                <a:latin typeface="Consolas" pitchFamily="49" charset="0"/>
                <a:cs typeface="Consolas" pitchFamily="49" charset="0"/>
              </a:rPr>
              <a:t>Tree&lt;int&gt;</a:t>
            </a:r>
            <a:r>
              <a:rPr lang="en-US" dirty="0" smtClean="0"/>
              <a:t> Structure – Example</a:t>
            </a:r>
            <a:endParaRPr lang="en-US" dirty="0"/>
          </a:p>
        </p:txBody>
      </p:sp>
      <p:grpSp>
        <p:nvGrpSpPr>
          <p:cNvPr id="7" name="Group 6"/>
          <p:cNvGrpSpPr/>
          <p:nvPr/>
        </p:nvGrpSpPr>
        <p:grpSpPr>
          <a:xfrm>
            <a:off x="4544022" y="2359745"/>
            <a:ext cx="2336191" cy="525280"/>
            <a:chOff x="3048000" y="1371600"/>
            <a:chExt cx="1752600" cy="381000"/>
          </a:xfrm>
        </p:grpSpPr>
        <p:sp>
          <p:nvSpPr>
            <p:cNvPr id="5" name="Rectangle 4"/>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8" name="Group 7"/>
          <p:cNvGrpSpPr/>
          <p:nvPr/>
        </p:nvGrpSpPr>
        <p:grpSpPr>
          <a:xfrm>
            <a:off x="1598389" y="3581400"/>
            <a:ext cx="2336191" cy="533400"/>
            <a:chOff x="3048000" y="1371600"/>
            <a:chExt cx="1752600" cy="381000"/>
          </a:xfrm>
        </p:grpSpPr>
        <p:sp>
          <p:nvSpPr>
            <p:cNvPr id="9" name="Rectangle 8"/>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19</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12" name="Group 11"/>
          <p:cNvGrpSpPr/>
          <p:nvPr/>
        </p:nvGrpSpPr>
        <p:grpSpPr>
          <a:xfrm>
            <a:off x="4544022" y="3581400"/>
            <a:ext cx="2336191" cy="533400"/>
            <a:chOff x="3048000" y="1371600"/>
            <a:chExt cx="1752600" cy="381000"/>
          </a:xfrm>
        </p:grpSpPr>
        <p:sp>
          <p:nvSpPr>
            <p:cNvPr id="13" name="Rectangle 12"/>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21</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13"/>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15" name="Group 14"/>
          <p:cNvGrpSpPr/>
          <p:nvPr/>
        </p:nvGrpSpPr>
        <p:grpSpPr>
          <a:xfrm>
            <a:off x="7489655" y="3581400"/>
            <a:ext cx="2336191" cy="533400"/>
            <a:chOff x="3048000" y="1371600"/>
            <a:chExt cx="1752600" cy="381000"/>
          </a:xfrm>
        </p:grpSpPr>
        <p:sp>
          <p:nvSpPr>
            <p:cNvPr id="16" name="Rectangle 15"/>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14</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Rectangle 16"/>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18" name="Straight Arrow Connector 17"/>
          <p:cNvCxnSpPr>
            <a:cxnSpLocks noChangeShapeType="1"/>
          </p:cNvCxnSpPr>
          <p:nvPr/>
        </p:nvCxnSpPr>
        <p:spPr bwMode="auto">
          <a:xfrm flipH="1">
            <a:off x="3934580" y="2885025"/>
            <a:ext cx="1626432" cy="813519"/>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6" idx="2"/>
          </p:cNvCxnSpPr>
          <p:nvPr/>
        </p:nvCxnSpPr>
        <p:spPr bwMode="auto">
          <a:xfrm flipH="1">
            <a:off x="5940954" y="2885025"/>
            <a:ext cx="75884" cy="696375"/>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Arrow Connector 22"/>
          <p:cNvCxnSpPr>
            <a:cxnSpLocks noChangeShapeType="1"/>
          </p:cNvCxnSpPr>
          <p:nvPr/>
        </p:nvCxnSpPr>
        <p:spPr bwMode="auto">
          <a:xfrm>
            <a:off x="6399212" y="2885025"/>
            <a:ext cx="1090443" cy="813519"/>
          </a:xfrm>
          <a:prstGeom prst="straightConnector1">
            <a:avLst/>
          </a:prstGeom>
          <a:noFill/>
          <a:ln w="38100" algn="ctr">
            <a:solidFill>
              <a:schemeClr val="accent5">
                <a:lumMod val="20000"/>
                <a:lumOff val="80000"/>
              </a:schemeClr>
            </a:solidFill>
            <a:round/>
            <a:headEnd/>
            <a:tailEnd type="arrow" w="med" len="med"/>
          </a:ln>
          <a:effectLst/>
        </p:spPr>
      </p:cxnSp>
      <p:sp>
        <p:nvSpPr>
          <p:cNvPr id="47" name="AutoShape 5"/>
          <p:cNvSpPr>
            <a:spLocks noChangeArrowheads="1"/>
          </p:cNvSpPr>
          <p:nvPr/>
        </p:nvSpPr>
        <p:spPr bwMode="auto">
          <a:xfrm>
            <a:off x="7555860" y="2441473"/>
            <a:ext cx="2362200" cy="557164"/>
          </a:xfrm>
          <a:prstGeom prst="wedgeRoundRectCallout">
            <a:avLst>
              <a:gd name="adj1" fmla="val -72060"/>
              <a:gd name="adj2" fmla="val -1991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smtClean="0">
                <a:solidFill>
                  <a:srgbClr val="FFFFFF"/>
                </a:solidFill>
                <a:latin typeface="Consolas" panose="020B0609020204030204" pitchFamily="49" charset="0"/>
                <a:cs typeface="Consolas" panose="020B0609020204030204" pitchFamily="49" charset="0"/>
              </a:rPr>
              <a:t>Tree&lt;int</a:t>
            </a:r>
            <a:r>
              <a:rPr lang="en-US" sz="2800" b="1" noProof="1">
                <a:solidFill>
                  <a:srgbClr val="FFFFFF"/>
                </a:solidFill>
                <a:latin typeface="Consolas" panose="020B0609020204030204" pitchFamily="49" charset="0"/>
                <a:cs typeface="Consolas" panose="020B0609020204030204" pitchFamily="49" charset="0"/>
              </a:rPr>
              <a:t>&gt;</a:t>
            </a:r>
          </a:p>
        </p:txBody>
      </p:sp>
      <p:grpSp>
        <p:nvGrpSpPr>
          <p:cNvPr id="21" name="Group 20"/>
          <p:cNvGrpSpPr/>
          <p:nvPr/>
        </p:nvGrpSpPr>
        <p:grpSpPr>
          <a:xfrm>
            <a:off x="582654" y="4800600"/>
            <a:ext cx="2336191" cy="457200"/>
            <a:chOff x="3048000" y="1371600"/>
            <a:chExt cx="1752600" cy="381000"/>
          </a:xfrm>
        </p:grpSpPr>
        <p:sp>
          <p:nvSpPr>
            <p:cNvPr id="22" name="Rectangle 21"/>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4" name="Rectangle 23"/>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5" name="Group 24"/>
          <p:cNvGrpSpPr/>
          <p:nvPr/>
        </p:nvGrpSpPr>
        <p:grpSpPr>
          <a:xfrm>
            <a:off x="2004683" y="5638800"/>
            <a:ext cx="2336191" cy="533400"/>
            <a:chOff x="3048000" y="1371600"/>
            <a:chExt cx="1752600" cy="381000"/>
          </a:xfrm>
        </p:grpSpPr>
        <p:sp>
          <p:nvSpPr>
            <p:cNvPr id="26" name="Rectangle 25"/>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7" name="Rectangle 26"/>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8" name="Group 27"/>
          <p:cNvGrpSpPr/>
          <p:nvPr/>
        </p:nvGrpSpPr>
        <p:grpSpPr>
          <a:xfrm>
            <a:off x="3528286" y="4800600"/>
            <a:ext cx="2336191" cy="457200"/>
            <a:chOff x="3048000" y="1371600"/>
            <a:chExt cx="1752600" cy="381000"/>
          </a:xfrm>
        </p:grpSpPr>
        <p:sp>
          <p:nvSpPr>
            <p:cNvPr id="29" name="Rectangle 28"/>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31</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0" name="Rectangle 29"/>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31" name="Group 30"/>
          <p:cNvGrpSpPr/>
          <p:nvPr/>
        </p:nvGrpSpPr>
        <p:grpSpPr>
          <a:xfrm>
            <a:off x="6475412" y="4800600"/>
            <a:ext cx="2336191" cy="457200"/>
            <a:chOff x="3048000" y="1371600"/>
            <a:chExt cx="1752600" cy="381000"/>
          </a:xfrm>
        </p:grpSpPr>
        <p:sp>
          <p:nvSpPr>
            <p:cNvPr id="32" name="Rectangle 31"/>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23</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3" name="Rectangle 32"/>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34" name="Group 33"/>
          <p:cNvGrpSpPr/>
          <p:nvPr/>
        </p:nvGrpSpPr>
        <p:grpSpPr>
          <a:xfrm>
            <a:off x="9216405" y="4800600"/>
            <a:ext cx="2336191" cy="457200"/>
            <a:chOff x="3048000" y="1371600"/>
            <a:chExt cx="1752600" cy="381000"/>
          </a:xfrm>
        </p:grpSpPr>
        <p:sp>
          <p:nvSpPr>
            <p:cNvPr id="35" name="Rectangle 34"/>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6" name="Rectangle 35"/>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37" name="Straight Arrow Connector 36"/>
          <p:cNvCxnSpPr>
            <a:cxnSpLocks noChangeShapeType="1"/>
          </p:cNvCxnSpPr>
          <p:nvPr/>
        </p:nvCxnSpPr>
        <p:spPr bwMode="auto">
          <a:xfrm flipH="1">
            <a:off x="8380412" y="4114800"/>
            <a:ext cx="152400" cy="685802"/>
          </a:xfrm>
          <a:prstGeom prst="straightConnector1">
            <a:avLst/>
          </a:prstGeom>
          <a:noFill/>
          <a:ln w="38100" algn="ctr">
            <a:solidFill>
              <a:schemeClr val="accent5">
                <a:lumMod val="20000"/>
                <a:lumOff val="80000"/>
              </a:schemeClr>
            </a:solidFill>
            <a:round/>
            <a:headEnd/>
            <a:tailEnd type="arrow" w="med" len="med"/>
          </a:ln>
          <a:effectLst/>
        </p:spPr>
      </p:cxnSp>
      <p:cxnSp>
        <p:nvCxnSpPr>
          <p:cNvPr id="41" name="Straight Arrow Connector 40"/>
          <p:cNvCxnSpPr>
            <a:cxnSpLocks noChangeShapeType="1"/>
            <a:endCxn id="35" idx="0"/>
          </p:cNvCxnSpPr>
          <p:nvPr/>
        </p:nvCxnSpPr>
        <p:spPr bwMode="auto">
          <a:xfrm>
            <a:off x="9371012" y="4114800"/>
            <a:ext cx="150114" cy="685800"/>
          </a:xfrm>
          <a:prstGeom prst="straightConnector1">
            <a:avLst/>
          </a:prstGeom>
          <a:noFill/>
          <a:ln w="38100" algn="ctr">
            <a:solidFill>
              <a:schemeClr val="accent5">
                <a:lumMod val="20000"/>
                <a:lumOff val="80000"/>
              </a:schemeClr>
            </a:solidFill>
            <a:round/>
            <a:headEnd/>
            <a:tailEnd type="arrow" w="med" len="med"/>
          </a:ln>
          <a:effectLst/>
        </p:spPr>
      </p:cxnSp>
      <p:cxnSp>
        <p:nvCxnSpPr>
          <p:cNvPr id="44" name="Straight Arrow Connector 43"/>
          <p:cNvCxnSpPr>
            <a:cxnSpLocks noChangeShapeType="1"/>
          </p:cNvCxnSpPr>
          <p:nvPr/>
        </p:nvCxnSpPr>
        <p:spPr bwMode="auto">
          <a:xfrm flipH="1">
            <a:off x="2513012" y="4114800"/>
            <a:ext cx="101112" cy="685802"/>
          </a:xfrm>
          <a:prstGeom prst="straightConnector1">
            <a:avLst/>
          </a:prstGeom>
          <a:noFill/>
          <a:ln w="38100" algn="ctr">
            <a:solidFill>
              <a:schemeClr val="accent5">
                <a:lumMod val="20000"/>
                <a:lumOff val="80000"/>
              </a:schemeClr>
            </a:solidFill>
            <a:round/>
            <a:headEnd/>
            <a:tailEnd type="arrow" w="med" len="med"/>
          </a:ln>
          <a:effectLst/>
        </p:spPr>
      </p:cxnSp>
      <p:cxnSp>
        <p:nvCxnSpPr>
          <p:cNvPr id="45" name="Straight Arrow Connector 44"/>
          <p:cNvCxnSpPr>
            <a:cxnSpLocks noChangeShapeType="1"/>
          </p:cNvCxnSpPr>
          <p:nvPr/>
        </p:nvCxnSpPr>
        <p:spPr bwMode="auto">
          <a:xfrm>
            <a:off x="3198812" y="4114800"/>
            <a:ext cx="76200" cy="1524000"/>
          </a:xfrm>
          <a:prstGeom prst="straightConnector1">
            <a:avLst/>
          </a:prstGeom>
          <a:noFill/>
          <a:ln w="38100" algn="ctr">
            <a:solidFill>
              <a:schemeClr val="accent5">
                <a:lumMod val="20000"/>
                <a:lumOff val="80000"/>
              </a:schemeClr>
            </a:solidFill>
            <a:round/>
            <a:headEnd/>
            <a:tailEnd type="arrow" w="med" len="med"/>
          </a:ln>
          <a:effectLst/>
        </p:spPr>
      </p:cxnSp>
      <p:cxnSp>
        <p:nvCxnSpPr>
          <p:cNvPr id="48" name="Straight Arrow Connector 47"/>
          <p:cNvCxnSpPr>
            <a:cxnSpLocks noChangeShapeType="1"/>
            <a:endCxn id="29" idx="0"/>
          </p:cNvCxnSpPr>
          <p:nvPr/>
        </p:nvCxnSpPr>
        <p:spPr bwMode="auto">
          <a:xfrm>
            <a:off x="3656012" y="4114800"/>
            <a:ext cx="176995" cy="685800"/>
          </a:xfrm>
          <a:prstGeom prst="straightConnector1">
            <a:avLst/>
          </a:prstGeom>
          <a:noFill/>
          <a:ln w="38100" algn="ctr">
            <a:solidFill>
              <a:schemeClr val="accent5">
                <a:lumMod val="20000"/>
                <a:lumOff val="80000"/>
              </a:schemeClr>
            </a:solidFill>
            <a:round/>
            <a:headEnd/>
            <a:tailEnd type="arrow" w="med" len="med"/>
          </a:ln>
          <a:effectLst/>
        </p:spPr>
      </p:cxnSp>
      <p:sp>
        <p:nvSpPr>
          <p:cNvPr id="51" name="AutoShape 5"/>
          <p:cNvSpPr>
            <a:spLocks noChangeArrowheads="1"/>
          </p:cNvSpPr>
          <p:nvPr/>
        </p:nvSpPr>
        <p:spPr bwMode="auto">
          <a:xfrm>
            <a:off x="1813564" y="2136673"/>
            <a:ext cx="2234618" cy="557164"/>
          </a:xfrm>
          <a:prstGeom prst="wedgeRoundRectCallout">
            <a:avLst>
              <a:gd name="adj1" fmla="val 77529"/>
              <a:gd name="adj2" fmla="val 358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latin typeface="Consolas" panose="020B0609020204030204" pitchFamily="49" charset="0"/>
                <a:cs typeface="Consolas" panose="020B0609020204030204" pitchFamily="49" charset="0"/>
              </a:rPr>
              <a:t>int value</a:t>
            </a:r>
          </a:p>
        </p:txBody>
      </p:sp>
      <p:sp>
        <p:nvSpPr>
          <p:cNvPr id="52" name="AutoShape 5"/>
          <p:cNvSpPr>
            <a:spLocks noChangeArrowheads="1"/>
          </p:cNvSpPr>
          <p:nvPr/>
        </p:nvSpPr>
        <p:spPr bwMode="auto">
          <a:xfrm>
            <a:off x="4544022" y="1398896"/>
            <a:ext cx="5374038" cy="557164"/>
          </a:xfrm>
          <a:prstGeom prst="wedgeRoundRectCallout">
            <a:avLst>
              <a:gd name="adj1" fmla="val -21368"/>
              <a:gd name="adj2" fmla="val 14253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smtClean="0">
                <a:solidFill>
                  <a:srgbClr val="FFFFFF"/>
                </a:solidFill>
                <a:latin typeface="Consolas" panose="020B0609020204030204" pitchFamily="49" charset="0"/>
                <a:cs typeface="Consolas" panose="020B0609020204030204" pitchFamily="49" charset="0"/>
              </a:rPr>
              <a:t>IList&lt;Tree&lt;int</a:t>
            </a:r>
            <a:r>
              <a:rPr lang="en-US" sz="2800" b="1" noProof="1">
                <a:solidFill>
                  <a:srgbClr val="FFFFFF"/>
                </a:solidFill>
                <a:latin typeface="Consolas" panose="020B0609020204030204" pitchFamily="49" charset="0"/>
                <a:cs typeface="Consolas" panose="020B0609020204030204" pitchFamily="49" charset="0"/>
              </a:rPr>
              <a:t>&gt;&gt; children</a:t>
            </a:r>
          </a:p>
        </p:txBody>
      </p:sp>
    </p:spTree>
    <p:extLst>
      <p:ext uri="{BB962C8B-B14F-4D97-AF65-F5344CB8AC3E}">
        <p14:creationId xmlns:p14="http://schemas.microsoft.com/office/powerpoint/2010/main" val="134884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622412" y="1143000"/>
            <a:ext cx="10944000" cy="53272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Tree&lt;T&gt;</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T Value { get; set;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IList&lt;Tree&lt;T&gt;&gt; Children { get; private set; }</a:t>
            </a:r>
          </a:p>
          <a:p>
            <a:pPr>
              <a:spcBef>
                <a:spcPts val="1200"/>
              </a:spcBef>
              <a:buClr>
                <a:srgbClr val="F2B254"/>
              </a:buClr>
              <a:buSzPct val="100000"/>
            </a:pPr>
            <a:r>
              <a:rPr lang="en-US" sz="23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Tree(T value, params Tree&lt;T&gt;[] children)</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this.Value = value;</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this.Children = new List&lt;Tree&lt;T&gt;&gt;();</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foreach (var child in children)</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this.Children.Add(child);</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3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buClr>
                <a:srgbClr val="F2B254"/>
              </a:buClr>
              <a:buSzPct val="100000"/>
            </a:pPr>
            <a:r>
              <a:rPr lang="en-US" sz="23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2" name="Title 1"/>
          <p:cNvSpPr>
            <a:spLocks noGrp="1"/>
          </p:cNvSpPr>
          <p:nvPr>
            <p:ph type="title"/>
          </p:nvPr>
        </p:nvSpPr>
        <p:spPr/>
        <p:txBody>
          <a:bodyPr/>
          <a:lstStyle/>
          <a:p>
            <a:r>
              <a:rPr lang="en-US" dirty="0" smtClean="0"/>
              <a:t>Implementing </a:t>
            </a:r>
            <a:r>
              <a:rPr lang="en-US" noProof="1" smtClean="0">
                <a:latin typeface="Consolas" pitchFamily="49" charset="0"/>
                <a:cs typeface="Consolas" pitchFamily="49" charset="0"/>
              </a:rPr>
              <a:t>Tree</a:t>
            </a:r>
            <a:r>
              <a:rPr lang="en-US" dirty="0" smtClean="0">
                <a:latin typeface="Consolas" pitchFamily="49" charset="0"/>
                <a:cs typeface="Consolas" pitchFamily="49" charset="0"/>
              </a:rPr>
              <a:t>&lt;T&gt;</a:t>
            </a:r>
            <a:endParaRPr lang="en-US" dirty="0">
              <a:latin typeface="Consolas" pitchFamily="49" charset="0"/>
              <a:cs typeface="Consolas" pitchFamily="49" charset="0"/>
            </a:endParaRPr>
          </a:p>
        </p:txBody>
      </p:sp>
      <p:pic>
        <p:nvPicPr>
          <p:cNvPr id="62466" name="Picture 2" descr="http://people.scs.carleton.ca/~lanthier/teaching/COMP1406/Notes/COMP1406_5/tree.jpg"/>
          <p:cNvPicPr>
            <a:picLocks noChangeAspect="1" noChangeArrowheads="1"/>
          </p:cNvPicPr>
          <p:nvPr/>
        </p:nvPicPr>
        <p:blipFill>
          <a:blip r:embed="rId2" cstate="print"/>
          <a:srcRect/>
          <a:stretch>
            <a:fillRect/>
          </a:stretch>
        </p:blipFill>
        <p:spPr bwMode="auto">
          <a:xfrm>
            <a:off x="9828212" y="4694777"/>
            <a:ext cx="1500294" cy="1553623"/>
          </a:xfrm>
          <a:prstGeom prst="roundRect">
            <a:avLst>
              <a:gd name="adj" fmla="val 3801"/>
            </a:avLst>
          </a:prstGeom>
          <a:solidFill>
            <a:srgbClr val="FFFFFF">
              <a:shade val="85000"/>
            </a:srgbClr>
          </a:solidFill>
          <a:ln>
            <a:noFill/>
          </a:ln>
          <a:effectLst/>
        </p:spPr>
      </p:pic>
      <p:sp>
        <p:nvSpPr>
          <p:cNvPr id="6" name="AutoShape 5"/>
          <p:cNvSpPr>
            <a:spLocks noChangeArrowheads="1"/>
          </p:cNvSpPr>
          <p:nvPr/>
        </p:nvSpPr>
        <p:spPr bwMode="auto">
          <a:xfrm>
            <a:off x="7847012" y="3276600"/>
            <a:ext cx="3378570" cy="1033890"/>
          </a:xfrm>
          <a:prstGeom prst="wedgeRoundRectCallout">
            <a:avLst>
              <a:gd name="adj1" fmla="val -62737"/>
              <a:gd name="adj2" fmla="val -470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Flexible constructor for building trees</a:t>
            </a:r>
            <a:endParaRPr lang="bg-BG" sz="2800" dirty="0">
              <a:solidFill>
                <a:srgbClr val="FFFFFF"/>
              </a:solidFill>
            </a:endParaRPr>
          </a:p>
        </p:txBody>
      </p:sp>
    </p:spTree>
    <p:extLst>
      <p:ext uri="{BB962C8B-B14F-4D97-AF65-F5344CB8AC3E}">
        <p14:creationId xmlns:p14="http://schemas.microsoft.com/office/powerpoint/2010/main" val="2406632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27" name="Content Placeholder 4"/>
          <p:cNvSpPr>
            <a:spLocks noGrp="1"/>
          </p:cNvSpPr>
          <p:nvPr>
            <p:ph idx="1"/>
          </p:nvPr>
        </p:nvSpPr>
        <p:spPr/>
        <p:txBody>
          <a:bodyPr/>
          <a:lstStyle/>
          <a:p>
            <a:r>
              <a:rPr lang="en-US" dirty="0" smtClean="0">
                <a:solidFill>
                  <a:schemeClr val="tx1">
                    <a:lumMod val="40000"/>
                    <a:lumOff val="60000"/>
                  </a:schemeClr>
                </a:solidFill>
              </a:rPr>
              <a:t>Constructing a tree by nested constructors:</a:t>
            </a:r>
            <a:endParaRPr lang="en-US" dirty="0"/>
          </a:p>
        </p:txBody>
      </p:sp>
      <p:sp>
        <p:nvSpPr>
          <p:cNvPr id="2" name="Title 1"/>
          <p:cNvSpPr>
            <a:spLocks noGrp="1"/>
          </p:cNvSpPr>
          <p:nvPr>
            <p:ph type="title"/>
          </p:nvPr>
        </p:nvSpPr>
        <p:spPr/>
        <p:txBody>
          <a:bodyPr/>
          <a:lstStyle/>
          <a:p>
            <a:r>
              <a:rPr lang="en-US" dirty="0" smtClean="0"/>
              <a:t>Building a Tree</a:t>
            </a:r>
            <a:endParaRPr lang="en-US" dirty="0"/>
          </a:p>
        </p:txBody>
      </p:sp>
      <p:sp>
        <p:nvSpPr>
          <p:cNvPr id="5" name="Rectangle 4"/>
          <p:cNvSpPr>
            <a:spLocks noChangeArrowheads="1"/>
          </p:cNvSpPr>
          <p:nvPr/>
        </p:nvSpPr>
        <p:spPr bwMode="auto">
          <a:xfrm>
            <a:off x="821055" y="1907262"/>
            <a:ext cx="1045360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Tree&lt;int&gt; tree =</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Tree&lt;int&gt;(7,</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Tree&lt;int&gt;(19,</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Tree&lt;int&gt;(12),</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Tree&lt;int&gt;(31)),</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Tree&lt;int&gt;(21),</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Tree&lt;int&gt;(14,</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Tree&lt;int&gt;(23),</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Tree&lt;int&gt;(6))</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grpSp>
        <p:nvGrpSpPr>
          <p:cNvPr id="26" name="Group 25"/>
          <p:cNvGrpSpPr/>
          <p:nvPr/>
        </p:nvGrpSpPr>
        <p:grpSpPr>
          <a:xfrm>
            <a:off x="6375028" y="2338101"/>
            <a:ext cx="4519984" cy="3525271"/>
            <a:chOff x="4114800" y="2007160"/>
            <a:chExt cx="3677696" cy="3044521"/>
          </a:xfrm>
        </p:grpSpPr>
        <p:sp>
          <p:nvSpPr>
            <p:cNvPr id="7" name="Oval 5"/>
            <p:cNvSpPr>
              <a:spLocks noChangeArrowheads="1"/>
            </p:cNvSpPr>
            <p:nvPr/>
          </p:nvSpPr>
          <p:spPr bwMode="auto">
            <a:xfrm>
              <a:off x="5845709" y="2007160"/>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Oval 6"/>
            <p:cNvSpPr>
              <a:spLocks noChangeArrowheads="1"/>
            </p:cNvSpPr>
            <p:nvPr/>
          </p:nvSpPr>
          <p:spPr bwMode="auto">
            <a:xfrm>
              <a:off x="6840424" y="3264327"/>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14</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Oval 7"/>
            <p:cNvSpPr>
              <a:spLocks noChangeArrowheads="1"/>
            </p:cNvSpPr>
            <p:nvPr/>
          </p:nvSpPr>
          <p:spPr bwMode="auto">
            <a:xfrm>
              <a:off x="4879405" y="3260848"/>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19</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Oval 8"/>
            <p:cNvSpPr>
              <a:spLocks noChangeArrowheads="1"/>
            </p:cNvSpPr>
            <p:nvPr/>
          </p:nvSpPr>
          <p:spPr bwMode="auto">
            <a:xfrm>
              <a:off x="6454250" y="4464697"/>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Oval 9"/>
            <p:cNvSpPr>
              <a:spLocks noChangeArrowheads="1"/>
            </p:cNvSpPr>
            <p:nvPr/>
          </p:nvSpPr>
          <p:spPr bwMode="auto">
            <a:xfrm>
              <a:off x="7213998" y="4465656"/>
              <a:ext cx="578498"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Line 10"/>
            <p:cNvSpPr>
              <a:spLocks noChangeShapeType="1"/>
            </p:cNvSpPr>
            <p:nvPr/>
          </p:nvSpPr>
          <p:spPr bwMode="auto">
            <a:xfrm flipH="1">
              <a:off x="5315576" y="2528837"/>
              <a:ext cx="648119" cy="77707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Line 11"/>
            <p:cNvSpPr>
              <a:spLocks noChangeShapeType="1"/>
            </p:cNvSpPr>
            <p:nvPr/>
          </p:nvSpPr>
          <p:spPr bwMode="auto">
            <a:xfrm flipH="1">
              <a:off x="6817806" y="3818374"/>
              <a:ext cx="205990" cy="649795"/>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Line 12"/>
            <p:cNvSpPr>
              <a:spLocks noChangeShapeType="1"/>
            </p:cNvSpPr>
            <p:nvPr/>
          </p:nvSpPr>
          <p:spPr bwMode="auto">
            <a:xfrm>
              <a:off x="7234812" y="3828422"/>
              <a:ext cx="226088" cy="629698"/>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Line 13"/>
            <p:cNvSpPr>
              <a:spLocks noChangeShapeType="1"/>
            </p:cNvSpPr>
            <p:nvPr/>
          </p:nvSpPr>
          <p:spPr bwMode="auto">
            <a:xfrm>
              <a:off x="6305340" y="2528837"/>
              <a:ext cx="658168" cy="777072"/>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Oval 6"/>
            <p:cNvSpPr>
              <a:spLocks noChangeArrowheads="1"/>
            </p:cNvSpPr>
            <p:nvPr/>
          </p:nvSpPr>
          <p:spPr bwMode="auto">
            <a:xfrm>
              <a:off x="5847304" y="3260688"/>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21</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Line 13"/>
            <p:cNvSpPr>
              <a:spLocks noChangeShapeType="1"/>
            </p:cNvSpPr>
            <p:nvPr/>
          </p:nvSpPr>
          <p:spPr bwMode="auto">
            <a:xfrm flipH="1">
              <a:off x="6126141" y="2569031"/>
              <a:ext cx="8376" cy="671562"/>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0" name="Oval 6"/>
            <p:cNvSpPr>
              <a:spLocks noChangeArrowheads="1"/>
            </p:cNvSpPr>
            <p:nvPr/>
          </p:nvSpPr>
          <p:spPr bwMode="auto">
            <a:xfrm>
              <a:off x="5637674" y="4477946"/>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31</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 name="Oval 7"/>
            <p:cNvSpPr>
              <a:spLocks noChangeArrowheads="1"/>
            </p:cNvSpPr>
            <p:nvPr/>
          </p:nvSpPr>
          <p:spPr bwMode="auto">
            <a:xfrm>
              <a:off x="4114800" y="4485912"/>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 name="Line 10"/>
            <p:cNvSpPr>
              <a:spLocks noChangeShapeType="1"/>
            </p:cNvSpPr>
            <p:nvPr/>
          </p:nvSpPr>
          <p:spPr bwMode="auto">
            <a:xfrm flipH="1">
              <a:off x="4516733" y="3763944"/>
              <a:ext cx="454995" cy="734370"/>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 name="Line 13"/>
            <p:cNvSpPr>
              <a:spLocks noChangeShapeType="1"/>
            </p:cNvSpPr>
            <p:nvPr/>
          </p:nvSpPr>
          <p:spPr bwMode="auto">
            <a:xfrm>
              <a:off x="5340698" y="3774833"/>
              <a:ext cx="462375" cy="710917"/>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4" name="Oval 6"/>
            <p:cNvSpPr>
              <a:spLocks noChangeArrowheads="1"/>
            </p:cNvSpPr>
            <p:nvPr/>
          </p:nvSpPr>
          <p:spPr bwMode="auto">
            <a:xfrm>
              <a:off x="4878328" y="4485752"/>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5" name="Line 13"/>
            <p:cNvSpPr>
              <a:spLocks noChangeShapeType="1"/>
            </p:cNvSpPr>
            <p:nvPr/>
          </p:nvSpPr>
          <p:spPr bwMode="auto">
            <a:xfrm>
              <a:off x="5154656" y="3838469"/>
              <a:ext cx="5172" cy="629699"/>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4118913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27" name="Content Placeholder 4"/>
          <p:cNvSpPr>
            <a:spLocks noGrp="1"/>
          </p:cNvSpPr>
          <p:nvPr>
            <p:ph idx="1"/>
          </p:nvPr>
        </p:nvSpPr>
        <p:spPr/>
        <p:txBody>
          <a:bodyPr/>
          <a:lstStyle/>
          <a:p>
            <a:r>
              <a:rPr lang="en-US" dirty="0" smtClean="0">
                <a:solidFill>
                  <a:schemeClr val="tx1">
                    <a:lumMod val="40000"/>
                    <a:lumOff val="60000"/>
                  </a:schemeClr>
                </a:solidFill>
              </a:rPr>
              <a:t>Printing a tree at the console – recursive algorithm</a:t>
            </a:r>
            <a:endParaRPr lang="en-US" dirty="0"/>
          </a:p>
        </p:txBody>
      </p:sp>
      <p:sp>
        <p:nvSpPr>
          <p:cNvPr id="2" name="Title 1"/>
          <p:cNvSpPr>
            <a:spLocks noGrp="1"/>
          </p:cNvSpPr>
          <p:nvPr>
            <p:ph type="title"/>
          </p:nvPr>
        </p:nvSpPr>
        <p:spPr/>
        <p:txBody>
          <a:bodyPr/>
          <a:lstStyle/>
          <a:p>
            <a:r>
              <a:rPr lang="en-US" dirty="0" smtClean="0"/>
              <a:t>Printing a Tree</a:t>
            </a:r>
            <a:endParaRPr lang="en-US" dirty="0"/>
          </a:p>
        </p:txBody>
      </p:sp>
      <p:sp>
        <p:nvSpPr>
          <p:cNvPr id="5" name="Rectangle 4"/>
          <p:cNvSpPr>
            <a:spLocks noChangeArrowheads="1"/>
          </p:cNvSpPr>
          <p:nvPr/>
        </p:nvSpPr>
        <p:spPr bwMode="auto">
          <a:xfrm>
            <a:off x="989011" y="2017216"/>
            <a:ext cx="10210802" cy="41549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class Tree&lt;T&gt;</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public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void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(int indent = 0)</a:t>
            </a:r>
          </a:p>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Console.Write(new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string(' ', 2 * indent));</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Console.WriteLine(this.Value);</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foreach (var child in this.Children)</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child.Print</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(indent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+ 1);</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5"/>
          <p:cNvPicPr>
            <a:picLocks noChangeAspect="1"/>
          </p:cNvPicPr>
          <p:nvPr/>
        </p:nvPicPr>
        <p:blipFill>
          <a:blip r:embed="rId2"/>
          <a:stretch>
            <a:fillRect/>
          </a:stretch>
        </p:blipFill>
        <p:spPr>
          <a:xfrm>
            <a:off x="9459556" y="2261901"/>
            <a:ext cx="1538790" cy="3681699"/>
          </a:xfrm>
          <a:prstGeom prst="rect">
            <a:avLst/>
          </a:prstGeom>
          <a:ln>
            <a:solidFill>
              <a:schemeClr val="tx1">
                <a:lumMod val="5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8349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3" y="4917744"/>
            <a:ext cx="10363200" cy="820600"/>
          </a:xfrm>
        </p:spPr>
        <p:txBody>
          <a:bodyPr/>
          <a:lstStyle/>
          <a:p>
            <a:r>
              <a:rPr lang="en-US" dirty="0"/>
              <a:t>Lab </a:t>
            </a:r>
            <a:r>
              <a:rPr lang="en-US" dirty="0" smtClean="0"/>
              <a:t>Exercise</a:t>
            </a:r>
            <a:endParaRPr lang="en-US" dirty="0"/>
          </a:p>
        </p:txBody>
      </p:sp>
      <p:sp>
        <p:nvSpPr>
          <p:cNvPr id="14" name="Text Placeholder 13"/>
          <p:cNvSpPr>
            <a:spLocks noGrp="1"/>
          </p:cNvSpPr>
          <p:nvPr>
            <p:ph type="body" idx="1"/>
          </p:nvPr>
        </p:nvSpPr>
        <p:spPr/>
        <p:txBody>
          <a:bodyPr/>
          <a:lstStyle/>
          <a:p>
            <a:r>
              <a:rPr lang="en-US" dirty="0"/>
              <a:t>Trees and Trees Traversal</a:t>
            </a:r>
          </a:p>
        </p:txBody>
      </p:sp>
      <p:pic>
        <p:nvPicPr>
          <p:cNvPr id="33" name="Picture 32"/>
          <p:cNvPicPr>
            <a:picLocks noChangeAspect="1"/>
          </p:cNvPicPr>
          <p:nvPr/>
        </p:nvPicPr>
        <p:blipFill>
          <a:blip r:embed="rId2"/>
          <a:stretch>
            <a:fillRect/>
          </a:stretch>
        </p:blipFill>
        <p:spPr>
          <a:xfrm>
            <a:off x="1768905" y="1040434"/>
            <a:ext cx="4925112" cy="3014461"/>
          </a:xfrm>
          <a:prstGeom prst="roundRect">
            <a:avLst>
              <a:gd name="adj" fmla="val 2088"/>
            </a:avLst>
          </a:prstGeom>
          <a:scene3d>
            <a:camera prst="perspectiveHeroicExtremeRightFacing"/>
            <a:lightRig rig="threePt" dir="t"/>
          </a:scene3d>
        </p:spPr>
      </p:pic>
      <p:pic>
        <p:nvPicPr>
          <p:cNvPr id="52" name="Picture 51"/>
          <p:cNvPicPr>
            <a:picLocks noChangeAspect="1"/>
          </p:cNvPicPr>
          <p:nvPr/>
        </p:nvPicPr>
        <p:blipFill>
          <a:blip r:embed="rId3"/>
          <a:stretch>
            <a:fillRect/>
          </a:stretch>
        </p:blipFill>
        <p:spPr>
          <a:xfrm>
            <a:off x="5807505" y="736996"/>
            <a:ext cx="4554107" cy="3621338"/>
          </a:xfrm>
          <a:prstGeom prst="rect">
            <a:avLst/>
          </a:prstGeom>
          <a:scene3d>
            <a:camera prst="perspectiveHeroicExtremeLeftFacing"/>
            <a:lightRig rig="threePt" dir="t"/>
          </a:scene3d>
        </p:spPr>
      </p:pic>
    </p:spTree>
    <p:extLst>
      <p:ext uri="{BB962C8B-B14F-4D97-AF65-F5344CB8AC3E}">
        <p14:creationId xmlns:p14="http://schemas.microsoft.com/office/powerpoint/2010/main" val="348290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2813" y="4634350"/>
            <a:ext cx="10363200" cy="834450"/>
          </a:xfrm>
        </p:spPr>
        <p:txBody>
          <a:bodyPr/>
          <a:lstStyle/>
          <a:p>
            <a:r>
              <a:rPr lang="en-US" dirty="0" smtClean="0"/>
              <a:t>Binary Trees and Traversals</a:t>
            </a:r>
            <a:endParaRPr lang="en-US" dirty="0"/>
          </a:p>
        </p:txBody>
      </p:sp>
      <p:sp>
        <p:nvSpPr>
          <p:cNvPr id="5" name="Subtitle 4"/>
          <p:cNvSpPr>
            <a:spLocks noGrp="1"/>
          </p:cNvSpPr>
          <p:nvPr>
            <p:ph type="subTitle" idx="1"/>
          </p:nvPr>
        </p:nvSpPr>
        <p:spPr>
          <a:xfrm>
            <a:off x="912813" y="5529366"/>
            <a:ext cx="10363200" cy="719034"/>
          </a:xfrm>
        </p:spPr>
        <p:txBody>
          <a:bodyPr/>
          <a:lstStyle/>
          <a:p>
            <a:r>
              <a:rPr lang="en-US" dirty="0" smtClean="0"/>
              <a:t>Preorder, In-Order, Post-Order</a:t>
            </a:r>
            <a:endParaRPr lang="en-US" dirty="0"/>
          </a:p>
        </p:txBody>
      </p:sp>
      <p:pic>
        <p:nvPicPr>
          <p:cNvPr id="3" name="Picture 2"/>
          <p:cNvPicPr>
            <a:picLocks noChangeAspect="1"/>
          </p:cNvPicPr>
          <p:nvPr/>
        </p:nvPicPr>
        <p:blipFill>
          <a:blip r:embed="rId2"/>
          <a:stretch>
            <a:fillRect/>
          </a:stretch>
        </p:blipFill>
        <p:spPr>
          <a:xfrm>
            <a:off x="4396406" y="1485296"/>
            <a:ext cx="3505198" cy="2781904"/>
          </a:xfrm>
          <a:prstGeom prst="roundRect">
            <a:avLst>
              <a:gd name="adj" fmla="val 1949"/>
            </a:avLst>
          </a:prstGeom>
        </p:spPr>
      </p:pic>
      <p:pic>
        <p:nvPicPr>
          <p:cNvPr id="2052" name="Picture 4" descr="http://2.bp.blogspot.com/-0R8Tt6yqrY4/UrcKpRJ4oJI/AAAAAAAAAIk/pHKlA8tL3SE/s1600/inorder+traversal+of+binary+tre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848"/>
          <a:stretch/>
        </p:blipFill>
        <p:spPr bwMode="auto">
          <a:xfrm>
            <a:off x="774060" y="1637696"/>
            <a:ext cx="3124200" cy="2477104"/>
          </a:xfrm>
          <a:prstGeom prst="roundRect">
            <a:avLst>
              <a:gd name="adj" fmla="val 2635"/>
            </a:avLst>
          </a:prstGeom>
          <a:solidFill>
            <a:schemeClr val="tx1"/>
          </a:solidFill>
        </p:spPr>
      </p:pic>
      <p:pic>
        <p:nvPicPr>
          <p:cNvPr id="2054" name="Picture 6" descr="http://flylib.com/books/2/264/1/html/2/images/fig21-1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58" t="-4009" r="-2458" b="-4009"/>
          <a:stretch/>
        </p:blipFill>
        <p:spPr bwMode="auto">
          <a:xfrm>
            <a:off x="8400809" y="1637696"/>
            <a:ext cx="2965052" cy="2477104"/>
          </a:xfrm>
          <a:prstGeom prst="roundRect">
            <a:avLst>
              <a:gd name="adj" fmla="val 2635"/>
            </a:avLst>
          </a:prstGeom>
          <a:solidFill>
            <a:schemeClr val="tx1"/>
          </a:solidFill>
        </p:spPr>
      </p:pic>
    </p:spTree>
    <p:extLst>
      <p:ext uri="{BB962C8B-B14F-4D97-AF65-F5344CB8AC3E}">
        <p14:creationId xmlns:p14="http://schemas.microsoft.com/office/powerpoint/2010/main" val="3266760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574467" name="Rectangle 3"/>
          <p:cNvSpPr>
            <a:spLocks noGrp="1" noChangeArrowheads="1"/>
          </p:cNvSpPr>
          <p:nvPr>
            <p:ph idx="1"/>
          </p:nvPr>
        </p:nvSpPr>
        <p:spPr/>
        <p:txBody>
          <a:bodyPr>
            <a:normAutofit/>
          </a:bodyPr>
          <a:lstStyle/>
          <a:p>
            <a:pPr>
              <a:lnSpc>
                <a:spcPct val="100000"/>
              </a:lnSpc>
            </a:pPr>
            <a:r>
              <a:rPr lang="en-US" dirty="0">
                <a:solidFill>
                  <a:schemeClr val="tx2">
                    <a:lumMod val="75000"/>
                  </a:schemeClr>
                </a:solidFill>
                <a:cs typeface="Times New Roman" pitchFamily="18" charset="0"/>
                <a:sym typeface="Symbol" pitchFamily="18" charset="2"/>
              </a:rPr>
              <a:t>Binary trees</a:t>
            </a:r>
            <a:r>
              <a:rPr lang="en-US" dirty="0">
                <a:cs typeface="Times New Roman" pitchFamily="18" charset="0"/>
                <a:sym typeface="Symbol" pitchFamily="18" charset="2"/>
              </a:rPr>
              <a:t>: </a:t>
            </a:r>
            <a:r>
              <a:rPr lang="en-US" dirty="0" smtClean="0">
                <a:cs typeface="Times New Roman" pitchFamily="18" charset="0"/>
                <a:sym typeface="Symbol" pitchFamily="18" charset="2"/>
              </a:rPr>
              <a:t>the most widespread form</a:t>
            </a:r>
            <a:endParaRPr lang="en-US" dirty="0">
              <a:cs typeface="Times New Roman" pitchFamily="18" charset="0"/>
              <a:sym typeface="Symbol" pitchFamily="18" charset="2"/>
            </a:endParaRPr>
          </a:p>
          <a:p>
            <a:pPr lvl="1">
              <a:lnSpc>
                <a:spcPct val="100000"/>
              </a:lnSpc>
            </a:pPr>
            <a:r>
              <a:rPr lang="en-US" dirty="0">
                <a:cs typeface="Times New Roman" pitchFamily="18" charset="0"/>
                <a:sym typeface="Symbol" pitchFamily="18" charset="2"/>
              </a:rPr>
              <a:t>Each node has at most 2 </a:t>
            </a:r>
            <a:r>
              <a:rPr lang="en-US" dirty="0" smtClean="0">
                <a:cs typeface="Times New Roman" pitchFamily="18" charset="0"/>
                <a:sym typeface="Symbol" pitchFamily="18" charset="2"/>
              </a:rPr>
              <a:t>children (</a:t>
            </a:r>
            <a:r>
              <a:rPr lang="en-US" dirty="0" smtClean="0">
                <a:solidFill>
                  <a:schemeClr val="tx2">
                    <a:lumMod val="75000"/>
                  </a:schemeClr>
                </a:solidFill>
                <a:cs typeface="Times New Roman" pitchFamily="18" charset="0"/>
                <a:sym typeface="Symbol" pitchFamily="18" charset="2"/>
              </a:rPr>
              <a:t>left</a:t>
            </a:r>
            <a:r>
              <a:rPr lang="en-US" dirty="0" smtClean="0">
                <a:cs typeface="Times New Roman" pitchFamily="18" charset="0"/>
                <a:sym typeface="Symbol" pitchFamily="18" charset="2"/>
              </a:rPr>
              <a:t> and </a:t>
            </a:r>
            <a:r>
              <a:rPr lang="en-US" dirty="0" smtClean="0">
                <a:solidFill>
                  <a:schemeClr val="tx2">
                    <a:lumMod val="75000"/>
                  </a:schemeClr>
                </a:solidFill>
                <a:cs typeface="Times New Roman" pitchFamily="18" charset="0"/>
                <a:sym typeface="Symbol" pitchFamily="18" charset="2"/>
              </a:rPr>
              <a:t>right</a:t>
            </a:r>
            <a:r>
              <a:rPr lang="en-US" dirty="0" smtClean="0">
                <a:cs typeface="Times New Roman" pitchFamily="18" charset="0"/>
                <a:sym typeface="Symbol" pitchFamily="18" charset="2"/>
              </a:rPr>
              <a:t>)</a:t>
            </a:r>
            <a:endParaRPr lang="bg-BG" dirty="0">
              <a:cs typeface="Times New Roman" pitchFamily="18" charset="0"/>
              <a:sym typeface="Symbol" pitchFamily="18" charset="2"/>
            </a:endParaRPr>
          </a:p>
        </p:txBody>
      </p:sp>
      <p:sp>
        <p:nvSpPr>
          <p:cNvPr id="574466" name="Rectangle 2"/>
          <p:cNvSpPr>
            <a:spLocks noGrp="1" noChangeArrowheads="1"/>
          </p:cNvSpPr>
          <p:nvPr>
            <p:ph type="title"/>
          </p:nvPr>
        </p:nvSpPr>
        <p:spPr/>
        <p:txBody>
          <a:bodyPr/>
          <a:lstStyle/>
          <a:p>
            <a:r>
              <a:rPr lang="en-US" dirty="0"/>
              <a:t>Binary Trees</a:t>
            </a:r>
            <a:endParaRPr lang="bg-BG" dirty="0"/>
          </a:p>
        </p:txBody>
      </p:sp>
      <p:sp>
        <p:nvSpPr>
          <p:cNvPr id="574468" name="Oval 4"/>
          <p:cNvSpPr>
            <a:spLocks noChangeArrowheads="1"/>
          </p:cNvSpPr>
          <p:nvPr/>
        </p:nvSpPr>
        <p:spPr bwMode="auto">
          <a:xfrm>
            <a:off x="8331147" y="4994601"/>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p:txBody>
      </p:sp>
      <p:sp>
        <p:nvSpPr>
          <p:cNvPr id="574469" name="Oval 5"/>
          <p:cNvSpPr>
            <a:spLocks noChangeArrowheads="1"/>
          </p:cNvSpPr>
          <p:nvPr/>
        </p:nvSpPr>
        <p:spPr bwMode="auto">
          <a:xfrm>
            <a:off x="6100761" y="3275338"/>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574470" name="Oval 6"/>
          <p:cNvSpPr>
            <a:spLocks noChangeArrowheads="1"/>
          </p:cNvSpPr>
          <p:nvPr/>
        </p:nvSpPr>
        <p:spPr bwMode="auto">
          <a:xfrm>
            <a:off x="7404289" y="4097664"/>
            <a:ext cx="804124" cy="778394"/>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15</a:t>
            </a:r>
          </a:p>
        </p:txBody>
      </p:sp>
      <p:sp>
        <p:nvSpPr>
          <p:cNvPr id="574471" name="Oval 7"/>
          <p:cNvSpPr>
            <a:spLocks noChangeArrowheads="1"/>
          </p:cNvSpPr>
          <p:nvPr/>
        </p:nvSpPr>
        <p:spPr bwMode="auto">
          <a:xfrm>
            <a:off x="4401520" y="4097664"/>
            <a:ext cx="804124" cy="778394"/>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p:txBody>
      </p:sp>
      <p:sp>
        <p:nvSpPr>
          <p:cNvPr id="574472" name="Oval 8"/>
          <p:cNvSpPr>
            <a:spLocks noChangeArrowheads="1"/>
          </p:cNvSpPr>
          <p:nvPr/>
        </p:nvSpPr>
        <p:spPr bwMode="auto">
          <a:xfrm>
            <a:off x="3732212" y="5124736"/>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p:txBody>
      </p:sp>
      <p:sp>
        <p:nvSpPr>
          <p:cNvPr id="574473" name="Oval 9"/>
          <p:cNvSpPr>
            <a:spLocks noChangeArrowheads="1"/>
          </p:cNvSpPr>
          <p:nvPr/>
        </p:nvSpPr>
        <p:spPr bwMode="auto">
          <a:xfrm>
            <a:off x="5000316" y="5126327"/>
            <a:ext cx="806239"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p:txBody>
      </p:sp>
      <p:sp>
        <p:nvSpPr>
          <p:cNvPr id="574474" name="Line 10"/>
          <p:cNvSpPr>
            <a:spLocks noChangeShapeType="1"/>
          </p:cNvSpPr>
          <p:nvPr/>
        </p:nvSpPr>
        <p:spPr bwMode="auto">
          <a:xfrm flipH="1">
            <a:off x="5158854" y="3797905"/>
            <a:ext cx="969202" cy="501140"/>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5" name="Line 11"/>
          <p:cNvSpPr>
            <a:spLocks noChangeShapeType="1"/>
          </p:cNvSpPr>
          <p:nvPr/>
        </p:nvSpPr>
        <p:spPr bwMode="auto">
          <a:xfrm flipH="1">
            <a:off x="4266087" y="4741196"/>
            <a:ext cx="266631" cy="421200"/>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6" name="Line 12"/>
          <p:cNvSpPr>
            <a:spLocks noChangeShapeType="1"/>
          </p:cNvSpPr>
          <p:nvPr/>
        </p:nvSpPr>
        <p:spPr bwMode="auto">
          <a:xfrm>
            <a:off x="4996698" y="4801872"/>
            <a:ext cx="218434" cy="373946"/>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7" name="Line 13"/>
          <p:cNvSpPr>
            <a:spLocks noChangeShapeType="1"/>
          </p:cNvSpPr>
          <p:nvPr/>
        </p:nvSpPr>
        <p:spPr bwMode="auto">
          <a:xfrm>
            <a:off x="6850078" y="3863545"/>
            <a:ext cx="626157" cy="417672"/>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8" name="Oval 14"/>
          <p:cNvSpPr>
            <a:spLocks noChangeArrowheads="1"/>
          </p:cNvSpPr>
          <p:nvPr/>
        </p:nvSpPr>
        <p:spPr bwMode="auto">
          <a:xfrm>
            <a:off x="6635772" y="5031422"/>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p:txBody>
      </p:sp>
      <p:sp>
        <p:nvSpPr>
          <p:cNvPr id="574479" name="Line 15"/>
          <p:cNvSpPr>
            <a:spLocks noChangeShapeType="1"/>
          </p:cNvSpPr>
          <p:nvPr/>
        </p:nvSpPr>
        <p:spPr bwMode="auto">
          <a:xfrm flipH="1">
            <a:off x="7256161" y="4801872"/>
            <a:ext cx="300914" cy="308305"/>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80" name="Line 16"/>
          <p:cNvSpPr>
            <a:spLocks noChangeShapeType="1"/>
          </p:cNvSpPr>
          <p:nvPr/>
        </p:nvSpPr>
        <p:spPr bwMode="auto">
          <a:xfrm>
            <a:off x="8075096" y="4752299"/>
            <a:ext cx="381516" cy="344230"/>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81" name="AutoShape 17"/>
          <p:cNvSpPr>
            <a:spLocks noChangeArrowheads="1"/>
          </p:cNvSpPr>
          <p:nvPr/>
        </p:nvSpPr>
        <p:spPr bwMode="auto">
          <a:xfrm>
            <a:off x="2920240" y="3436956"/>
            <a:ext cx="3737060" cy="2711632"/>
          </a:xfrm>
          <a:prstGeom prst="triangle">
            <a:avLst>
              <a:gd name="adj" fmla="val 50569"/>
            </a:avLst>
          </a:prstGeom>
          <a:noFill/>
          <a:ln w="22225">
            <a:solidFill>
              <a:schemeClr val="accent5">
                <a:lumMod val="20000"/>
                <a:lumOff val="80000"/>
              </a:schemeClr>
            </a:solidFill>
            <a:prstDash val="dash"/>
            <a:miter lim="800000"/>
            <a:headEnd/>
            <a:tailEnd/>
          </a:ln>
          <a:effectLst/>
        </p:spPr>
        <p:txBody>
          <a:bodyPr wrap="none" anchor="ctr"/>
          <a:lstStyle/>
          <a:p>
            <a:endParaRPr lang="en-US" dirty="0"/>
          </a:p>
        </p:txBody>
      </p:sp>
      <p:sp>
        <p:nvSpPr>
          <p:cNvPr id="27" name="AutoShape 5"/>
          <p:cNvSpPr>
            <a:spLocks noChangeArrowheads="1"/>
          </p:cNvSpPr>
          <p:nvPr/>
        </p:nvSpPr>
        <p:spPr bwMode="auto">
          <a:xfrm>
            <a:off x="3580387" y="2719436"/>
            <a:ext cx="2209225" cy="557164"/>
          </a:xfrm>
          <a:prstGeom prst="wedgeRoundRectCallout">
            <a:avLst>
              <a:gd name="adj1" fmla="val 64507"/>
              <a:gd name="adj2" fmla="val 542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Root node</a:t>
            </a:r>
            <a:endParaRPr lang="bg-BG" sz="2800" dirty="0">
              <a:solidFill>
                <a:srgbClr val="FFFFFF"/>
              </a:solidFill>
            </a:endParaRPr>
          </a:p>
        </p:txBody>
      </p:sp>
      <p:sp>
        <p:nvSpPr>
          <p:cNvPr id="28" name="AutoShape 5"/>
          <p:cNvSpPr>
            <a:spLocks noChangeArrowheads="1"/>
          </p:cNvSpPr>
          <p:nvPr/>
        </p:nvSpPr>
        <p:spPr bwMode="auto">
          <a:xfrm>
            <a:off x="2073795" y="3789013"/>
            <a:ext cx="1404195" cy="963286"/>
          </a:xfrm>
          <a:prstGeom prst="wedgeRoundRectCallout">
            <a:avLst>
              <a:gd name="adj1" fmla="val 92905"/>
              <a:gd name="adj2" fmla="val 404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Left</a:t>
            </a:r>
          </a:p>
          <a:p>
            <a:pPr algn="ctr"/>
            <a:r>
              <a:rPr lang="en-US" sz="2800" dirty="0" smtClean="0">
                <a:solidFill>
                  <a:srgbClr val="FFFFFF"/>
                </a:solidFill>
              </a:rPr>
              <a:t>subtree</a:t>
            </a:r>
            <a:endParaRPr lang="bg-BG" sz="2800" dirty="0">
              <a:solidFill>
                <a:srgbClr val="FFFFFF"/>
              </a:solidFill>
            </a:endParaRPr>
          </a:p>
        </p:txBody>
      </p:sp>
      <p:sp>
        <p:nvSpPr>
          <p:cNvPr id="29" name="AutoShape 5"/>
          <p:cNvSpPr>
            <a:spLocks noChangeArrowheads="1"/>
          </p:cNvSpPr>
          <p:nvPr/>
        </p:nvSpPr>
        <p:spPr bwMode="auto">
          <a:xfrm>
            <a:off x="8456612" y="3405236"/>
            <a:ext cx="2209225" cy="557164"/>
          </a:xfrm>
          <a:prstGeom prst="wedgeRoundRectCallout">
            <a:avLst>
              <a:gd name="adj1" fmla="val -65978"/>
              <a:gd name="adj2" fmla="val 6326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Right child</a:t>
            </a:r>
            <a:endParaRPr lang="bg-BG" sz="2800" dirty="0">
              <a:solidFill>
                <a:srgbClr val="FFFFFF"/>
              </a:solidFill>
            </a:endParaRPr>
          </a:p>
        </p:txBody>
      </p:sp>
      <p:sp>
        <p:nvSpPr>
          <p:cNvPr id="31" name="AutoShape 5"/>
          <p:cNvSpPr>
            <a:spLocks noChangeArrowheads="1"/>
          </p:cNvSpPr>
          <p:nvPr/>
        </p:nvSpPr>
        <p:spPr bwMode="auto">
          <a:xfrm>
            <a:off x="9505571" y="4319636"/>
            <a:ext cx="1999041" cy="557164"/>
          </a:xfrm>
          <a:prstGeom prst="wedgeRoundRectCallout">
            <a:avLst>
              <a:gd name="adj1" fmla="val -68579"/>
              <a:gd name="adj2" fmla="val 6816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Right child</a:t>
            </a:r>
            <a:endParaRPr lang="bg-BG" sz="2800" dirty="0">
              <a:solidFill>
                <a:srgbClr val="FFFFFF"/>
              </a:solidFill>
            </a:endParaRPr>
          </a:p>
        </p:txBody>
      </p:sp>
      <p:sp>
        <p:nvSpPr>
          <p:cNvPr id="32" name="AutoShape 5"/>
          <p:cNvSpPr>
            <a:spLocks noChangeArrowheads="1"/>
          </p:cNvSpPr>
          <p:nvPr/>
        </p:nvSpPr>
        <p:spPr bwMode="auto">
          <a:xfrm>
            <a:off x="7695187" y="5943600"/>
            <a:ext cx="2209225" cy="557164"/>
          </a:xfrm>
          <a:prstGeom prst="wedgeRoundRectCallout">
            <a:avLst>
              <a:gd name="adj1" fmla="val -65490"/>
              <a:gd name="adj2" fmla="val -6101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Left child</a:t>
            </a:r>
            <a:endParaRPr lang="bg-BG" sz="2800" dirty="0">
              <a:solidFill>
                <a:srgbClr val="FFFFFF"/>
              </a:solidFill>
            </a:endParaRPr>
          </a:p>
        </p:txBody>
      </p:sp>
    </p:spTree>
    <p:extLst>
      <p:ext uri="{BB962C8B-B14F-4D97-AF65-F5344CB8AC3E}">
        <p14:creationId xmlns:p14="http://schemas.microsoft.com/office/powerpoint/2010/main" val="3436990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Traversal</a:t>
            </a:r>
            <a:endParaRPr lang="en-US" dirty="0"/>
          </a:p>
        </p:txBody>
      </p:sp>
      <p:sp>
        <p:nvSpPr>
          <p:cNvPr id="3" name="Content Placeholder 2"/>
          <p:cNvSpPr>
            <a:spLocks noGrp="1"/>
          </p:cNvSpPr>
          <p:nvPr>
            <p:ph idx="1"/>
          </p:nvPr>
        </p:nvSpPr>
        <p:spPr/>
        <p:txBody>
          <a:bodyPr/>
          <a:lstStyle/>
          <a:p>
            <a:pPr>
              <a:lnSpc>
                <a:spcPct val="110000"/>
              </a:lnSpc>
            </a:pPr>
            <a:r>
              <a:rPr lang="en-US" dirty="0" smtClean="0"/>
              <a:t>Binary trees can be traversed in 3 ways:</a:t>
            </a:r>
          </a:p>
          <a:p>
            <a:pPr lvl="1">
              <a:lnSpc>
                <a:spcPct val="110000"/>
              </a:lnSpc>
            </a:pPr>
            <a:r>
              <a:rPr lang="en-US" dirty="0">
                <a:solidFill>
                  <a:schemeClr val="tx2">
                    <a:lumMod val="75000"/>
                  </a:schemeClr>
                </a:solidFill>
              </a:rPr>
              <a:t>Pre-order</a:t>
            </a:r>
            <a:r>
              <a:rPr lang="en-US" dirty="0"/>
              <a:t>: root, left, right</a:t>
            </a:r>
          </a:p>
          <a:p>
            <a:pPr lvl="1">
              <a:lnSpc>
                <a:spcPct val="110000"/>
              </a:lnSpc>
            </a:pPr>
            <a:r>
              <a:rPr lang="en-US" dirty="0" smtClean="0">
                <a:solidFill>
                  <a:schemeClr val="tx2">
                    <a:lumMod val="75000"/>
                  </a:schemeClr>
                </a:solidFill>
              </a:rPr>
              <a:t>In-order</a:t>
            </a:r>
            <a:r>
              <a:rPr lang="en-US" dirty="0" smtClean="0"/>
              <a:t>: left, root, child</a:t>
            </a:r>
          </a:p>
          <a:p>
            <a:pPr lvl="1">
              <a:lnSpc>
                <a:spcPct val="110000"/>
              </a:lnSpc>
            </a:pPr>
            <a:r>
              <a:rPr lang="en-US" dirty="0" smtClean="0">
                <a:solidFill>
                  <a:schemeClr val="tx2">
                    <a:lumMod val="75000"/>
                  </a:schemeClr>
                </a:solidFill>
              </a:rPr>
              <a:t>Post-order</a:t>
            </a:r>
            <a:r>
              <a:rPr lang="en-US" dirty="0" smtClean="0"/>
              <a:t>: left, right, root</a:t>
            </a:r>
          </a:p>
          <a:p>
            <a:pPr>
              <a:lnSpc>
                <a:spcPct val="110000"/>
              </a:lnSpc>
              <a:spcBef>
                <a:spcPts val="1200"/>
              </a:spcBef>
            </a:pPr>
            <a:r>
              <a:rPr lang="en-US" dirty="0" smtClean="0"/>
              <a:t>Example:</a:t>
            </a:r>
          </a:p>
          <a:p>
            <a:pPr lvl="1">
              <a:lnSpc>
                <a:spcPct val="110000"/>
              </a:lnSpc>
            </a:pPr>
            <a:r>
              <a:rPr lang="en-US" dirty="0" smtClean="0"/>
              <a:t>Arithmetic expression stored</a:t>
            </a:r>
            <a:br>
              <a:rPr lang="en-US" dirty="0" smtClean="0"/>
            </a:br>
            <a:r>
              <a:rPr lang="en-US" dirty="0" smtClean="0"/>
              <a:t>as binary tree: </a:t>
            </a:r>
            <a:r>
              <a:rPr lang="en-US" b="1" dirty="0" smtClean="0">
                <a:solidFill>
                  <a:schemeClr val="tx2">
                    <a:lumMod val="75000"/>
                  </a:schemeClr>
                </a:solidFill>
              </a:rPr>
              <a:t>(3 + 2) * (9 - 6)</a:t>
            </a:r>
            <a:endParaRPr lang="en-US" b="1" dirty="0">
              <a:solidFill>
                <a:schemeClr val="tx2">
                  <a:lumMod val="75000"/>
                </a:schemeClr>
              </a:solidFill>
            </a:endParaRPr>
          </a:p>
        </p:txBody>
      </p:sp>
      <p:grpSp>
        <p:nvGrpSpPr>
          <p:cNvPr id="4" name="Group 3"/>
          <p:cNvGrpSpPr/>
          <p:nvPr/>
        </p:nvGrpSpPr>
        <p:grpSpPr>
          <a:xfrm>
            <a:off x="7429494" y="1295400"/>
            <a:ext cx="3602436" cy="2805768"/>
            <a:chOff x="4623619" y="2007160"/>
            <a:chExt cx="2931132" cy="2423139"/>
          </a:xfrm>
        </p:grpSpPr>
        <p:sp>
          <p:nvSpPr>
            <p:cNvPr id="5" name="Oval 5"/>
            <p:cNvSpPr>
              <a:spLocks noChangeArrowheads="1"/>
            </p:cNvSpPr>
            <p:nvPr/>
          </p:nvSpPr>
          <p:spPr bwMode="auto">
            <a:xfrm>
              <a:off x="5778290" y="2007160"/>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Oval 6"/>
            <p:cNvSpPr>
              <a:spLocks noChangeArrowheads="1"/>
            </p:cNvSpPr>
            <p:nvPr/>
          </p:nvSpPr>
          <p:spPr bwMode="auto">
            <a:xfrm>
              <a:off x="6577489" y="2887373"/>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Oval 7"/>
            <p:cNvSpPr>
              <a:spLocks noChangeArrowheads="1"/>
            </p:cNvSpPr>
            <p:nvPr/>
          </p:nvSpPr>
          <p:spPr bwMode="auto">
            <a:xfrm>
              <a:off x="5018202" y="2881786"/>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Oval 8"/>
            <p:cNvSpPr>
              <a:spLocks noChangeArrowheads="1"/>
            </p:cNvSpPr>
            <p:nvPr/>
          </p:nvSpPr>
          <p:spPr bwMode="auto">
            <a:xfrm>
              <a:off x="6183940" y="3864530"/>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Oval 9"/>
            <p:cNvSpPr>
              <a:spLocks noChangeArrowheads="1"/>
            </p:cNvSpPr>
            <p:nvPr/>
          </p:nvSpPr>
          <p:spPr bwMode="auto">
            <a:xfrm>
              <a:off x="6976253" y="3848886"/>
              <a:ext cx="578498"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Line 10"/>
            <p:cNvSpPr>
              <a:spLocks noChangeShapeType="1"/>
            </p:cNvSpPr>
            <p:nvPr/>
          </p:nvSpPr>
          <p:spPr bwMode="auto">
            <a:xfrm flipH="1">
              <a:off x="5508741" y="2488255"/>
              <a:ext cx="372000" cy="47251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Line 11"/>
            <p:cNvSpPr>
              <a:spLocks noChangeShapeType="1"/>
            </p:cNvSpPr>
            <p:nvPr/>
          </p:nvSpPr>
          <p:spPr bwMode="auto">
            <a:xfrm flipH="1">
              <a:off x="6499042" y="3420189"/>
              <a:ext cx="261142" cy="44434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Line 12"/>
            <p:cNvSpPr>
              <a:spLocks noChangeShapeType="1"/>
            </p:cNvSpPr>
            <p:nvPr/>
          </p:nvSpPr>
          <p:spPr bwMode="auto">
            <a:xfrm>
              <a:off x="6992759" y="3420189"/>
              <a:ext cx="206532" cy="44434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Line 13"/>
            <p:cNvSpPr>
              <a:spLocks noChangeShapeType="1"/>
            </p:cNvSpPr>
            <p:nvPr/>
          </p:nvSpPr>
          <p:spPr bwMode="auto">
            <a:xfrm>
              <a:off x="6290070" y="2488255"/>
              <a:ext cx="408393" cy="47251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6" name="Oval 6"/>
            <p:cNvSpPr>
              <a:spLocks noChangeArrowheads="1"/>
            </p:cNvSpPr>
            <p:nvPr/>
          </p:nvSpPr>
          <p:spPr bwMode="auto">
            <a:xfrm>
              <a:off x="5406949" y="3841086"/>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Oval 7"/>
            <p:cNvSpPr>
              <a:spLocks noChangeArrowheads="1"/>
            </p:cNvSpPr>
            <p:nvPr/>
          </p:nvSpPr>
          <p:spPr bwMode="auto">
            <a:xfrm>
              <a:off x="4623619" y="3841086"/>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Line 10"/>
            <p:cNvSpPr>
              <a:spLocks noChangeShapeType="1"/>
            </p:cNvSpPr>
            <p:nvPr/>
          </p:nvSpPr>
          <p:spPr bwMode="auto">
            <a:xfrm flipH="1">
              <a:off x="4919537" y="3420189"/>
              <a:ext cx="234315" cy="444342"/>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Line 13"/>
            <p:cNvSpPr>
              <a:spLocks noChangeShapeType="1"/>
            </p:cNvSpPr>
            <p:nvPr/>
          </p:nvSpPr>
          <p:spPr bwMode="auto">
            <a:xfrm>
              <a:off x="5431313" y="3420189"/>
              <a:ext cx="216258" cy="437623"/>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24" name="Rectangle 23"/>
          <p:cNvSpPr/>
          <p:nvPr/>
        </p:nvSpPr>
        <p:spPr>
          <a:xfrm>
            <a:off x="6932612" y="4601897"/>
            <a:ext cx="4605422" cy="1951303"/>
          </a:xfrm>
          <a:prstGeom prst="rect">
            <a:avLst/>
          </a:prstGeom>
        </p:spPr>
        <p:txBody>
          <a:bodyPr wrap="square">
            <a:spAutoFit/>
          </a:bodyPr>
          <a:lstStyle/>
          <a:p>
            <a:pPr indent="273050">
              <a:lnSpc>
                <a:spcPct val="105000"/>
              </a:lnSpc>
              <a:spcBef>
                <a:spcPts val="600"/>
              </a:spcBef>
              <a:spcAft>
                <a:spcPts val="600"/>
              </a:spcAft>
              <a:buClr>
                <a:srgbClr val="F0A22E"/>
              </a:buClr>
              <a:buSzPct val="80000"/>
              <a:buFont typeface="Wingdings" panose="05000000000000000000" pitchFamily="2" charset="2"/>
              <a:buChar char="§"/>
            </a:pPr>
            <a:r>
              <a:rPr lang="en-US" sz="3200" dirty="0">
                <a:solidFill>
                  <a:prstClr val="white"/>
                </a:solidFill>
              </a:rPr>
              <a:t>Pre-order: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3</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2</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9</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6</a:t>
            </a:r>
          </a:p>
          <a:p>
            <a:pPr indent="273050">
              <a:lnSpc>
                <a:spcPct val="105000"/>
              </a:lnSpc>
              <a:spcBef>
                <a:spcPts val="600"/>
              </a:spcBef>
              <a:spcAft>
                <a:spcPts val="600"/>
              </a:spcAft>
              <a:buClr>
                <a:srgbClr val="F0A22E"/>
              </a:buClr>
              <a:buSzPct val="80000"/>
              <a:buFont typeface="Wingdings" panose="05000000000000000000" pitchFamily="2" charset="2"/>
              <a:buChar char="§"/>
            </a:pPr>
            <a:r>
              <a:rPr lang="en-US" sz="3200" dirty="0" smtClean="0">
                <a:solidFill>
                  <a:prstClr val="white"/>
                </a:solidFill>
              </a:rPr>
              <a:t>In-order</a:t>
            </a:r>
            <a:r>
              <a:rPr lang="en-US" sz="3200" dirty="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3</a:t>
            </a:r>
            <a:r>
              <a:rPr lang="en-US" sz="3200" dirty="0" smtClean="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2</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9</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6</a:t>
            </a:r>
          </a:p>
          <a:p>
            <a:pPr indent="273050">
              <a:lnSpc>
                <a:spcPct val="105000"/>
              </a:lnSpc>
              <a:spcBef>
                <a:spcPts val="600"/>
              </a:spcBef>
              <a:spcAft>
                <a:spcPts val="600"/>
              </a:spcAft>
              <a:buClr>
                <a:srgbClr val="F0A22E"/>
              </a:buClr>
              <a:buSzPct val="80000"/>
              <a:buFont typeface="Wingdings" panose="05000000000000000000" pitchFamily="2" charset="2"/>
              <a:buChar char="§"/>
            </a:pPr>
            <a:r>
              <a:rPr lang="en-US" sz="3200" dirty="0" smtClean="0">
                <a:solidFill>
                  <a:prstClr val="white"/>
                </a:solidFill>
              </a:rPr>
              <a:t>Post-order</a:t>
            </a:r>
            <a:r>
              <a:rPr lang="en-US" sz="3200" dirty="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3</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2</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9</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6</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endParaRPr lang="en-US" sz="3200" b="1" dirty="0">
              <a:solidFill>
                <a:schemeClr val="tx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5652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3" y="4724400"/>
            <a:ext cx="10363200" cy="820600"/>
          </a:xfrm>
        </p:spPr>
        <p:txBody>
          <a:bodyPr/>
          <a:lstStyle/>
          <a:p>
            <a:r>
              <a:rPr lang="en-US" dirty="0" smtClean="0"/>
              <a:t>Lab Exercise</a:t>
            </a:r>
            <a:endParaRPr lang="en-US" dirty="0"/>
          </a:p>
        </p:txBody>
      </p:sp>
      <p:sp>
        <p:nvSpPr>
          <p:cNvPr id="14" name="Text Placeholder 13"/>
          <p:cNvSpPr>
            <a:spLocks noGrp="1"/>
          </p:cNvSpPr>
          <p:nvPr>
            <p:ph type="body" idx="1"/>
          </p:nvPr>
        </p:nvSpPr>
        <p:spPr>
          <a:xfrm>
            <a:off x="912813" y="5638800"/>
            <a:ext cx="10363200" cy="719034"/>
          </a:xfrm>
        </p:spPr>
        <p:txBody>
          <a:bodyPr/>
          <a:lstStyle/>
          <a:p>
            <a:r>
              <a:rPr lang="en-US" dirty="0"/>
              <a:t>Binary Trees and Traversal</a:t>
            </a:r>
          </a:p>
        </p:txBody>
      </p:sp>
      <p:pic>
        <p:nvPicPr>
          <p:cNvPr id="2" name="Picture 1"/>
          <p:cNvPicPr>
            <a:picLocks noChangeAspect="1"/>
          </p:cNvPicPr>
          <p:nvPr/>
        </p:nvPicPr>
        <p:blipFill>
          <a:blip r:embed="rId2"/>
          <a:stretch>
            <a:fillRect/>
          </a:stretch>
        </p:blipFill>
        <p:spPr>
          <a:xfrm>
            <a:off x="6475412" y="1388246"/>
            <a:ext cx="4030467" cy="2895851"/>
          </a:xfrm>
          <a:prstGeom prst="rect">
            <a:avLst/>
          </a:prstGeom>
          <a:scene3d>
            <a:camera prst="perspectiveHeroicExtremeLeftFacing"/>
            <a:lightRig rig="threePt" dir="t"/>
          </a:scene3d>
        </p:spPr>
      </p:pic>
      <p:pic>
        <p:nvPicPr>
          <p:cNvPr id="3" name="Picture 2"/>
          <p:cNvPicPr>
            <a:picLocks noChangeAspect="1"/>
          </p:cNvPicPr>
          <p:nvPr/>
        </p:nvPicPr>
        <p:blipFill>
          <a:blip r:embed="rId3"/>
          <a:stretch>
            <a:fillRect/>
          </a:stretch>
        </p:blipFill>
        <p:spPr>
          <a:xfrm>
            <a:off x="1674812" y="1450272"/>
            <a:ext cx="5705474" cy="2501729"/>
          </a:xfrm>
          <a:prstGeom prst="roundRect">
            <a:avLst>
              <a:gd name="adj" fmla="val 4239"/>
            </a:avLst>
          </a:prstGeom>
          <a:scene3d>
            <a:camera prst="perspectiveHeroicExtremeRightFacing"/>
            <a:lightRig rig="threePt" dir="t"/>
          </a:scene3d>
        </p:spPr>
      </p:pic>
    </p:spTree>
    <p:extLst>
      <p:ext uri="{BB962C8B-B14F-4D97-AF65-F5344CB8AC3E}">
        <p14:creationId xmlns:p14="http://schemas.microsoft.com/office/powerpoint/2010/main" val="4141058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684035" name="Rectangle 3"/>
          <p:cNvSpPr>
            <a:spLocks noGrp="1" noChangeArrowheads="1"/>
          </p:cNvSpPr>
          <p:nvPr>
            <p:ph idx="1"/>
          </p:nvPr>
        </p:nvSpPr>
        <p:spPr/>
        <p:txBody>
          <a:bodyPr/>
          <a:lstStyle/>
          <a:p>
            <a:pPr>
              <a:lnSpc>
                <a:spcPct val="110000"/>
              </a:lnSpc>
            </a:pPr>
            <a:r>
              <a:rPr lang="en-US" dirty="0">
                <a:solidFill>
                  <a:schemeClr val="accent5">
                    <a:lumMod val="20000"/>
                    <a:lumOff val="80000"/>
                  </a:schemeClr>
                </a:solidFill>
              </a:rPr>
              <a:t>Binary search trees </a:t>
            </a:r>
            <a:r>
              <a:rPr lang="en-US" dirty="0"/>
              <a:t>are </a:t>
            </a:r>
            <a:r>
              <a:rPr lang="en-US" dirty="0">
                <a:solidFill>
                  <a:schemeClr val="tx2">
                    <a:lumMod val="75000"/>
                  </a:schemeClr>
                </a:solidFill>
              </a:rPr>
              <a:t>ordered</a:t>
            </a:r>
            <a:endParaRPr lang="bg-BG" dirty="0">
              <a:solidFill>
                <a:schemeClr val="tx2">
                  <a:lumMod val="75000"/>
                </a:schemeClr>
              </a:solidFill>
            </a:endParaRPr>
          </a:p>
          <a:p>
            <a:pPr lvl="1">
              <a:lnSpc>
                <a:spcPct val="110000"/>
              </a:lnSpc>
            </a:pPr>
            <a:r>
              <a:rPr lang="en-US" dirty="0">
                <a:cs typeface="Times New Roman" pitchFamily="18" charset="0"/>
                <a:sym typeface="Symbol" pitchFamily="18" charset="2"/>
              </a:rPr>
              <a:t>For each node </a:t>
            </a:r>
            <a:r>
              <a:rPr lang="en-US" i="1" dirty="0">
                <a:solidFill>
                  <a:schemeClr val="tx2">
                    <a:lumMod val="75000"/>
                  </a:schemeClr>
                </a:solidFill>
                <a:cs typeface="Times New Roman" pitchFamily="18" charset="0"/>
                <a:sym typeface="Symbol" pitchFamily="18" charset="2"/>
              </a:rPr>
              <a:t>x</a:t>
            </a:r>
            <a:r>
              <a:rPr lang="en-US" dirty="0">
                <a:cs typeface="Times New Roman" pitchFamily="18" charset="0"/>
                <a:sym typeface="Symbol" pitchFamily="18" charset="2"/>
              </a:rPr>
              <a:t> in the tree</a:t>
            </a:r>
          </a:p>
          <a:p>
            <a:pPr lvl="2">
              <a:lnSpc>
                <a:spcPct val="110000"/>
              </a:lnSpc>
            </a:pPr>
            <a:r>
              <a:rPr lang="en-US" dirty="0">
                <a:cs typeface="Times New Roman" pitchFamily="18" charset="0"/>
                <a:sym typeface="Symbol" pitchFamily="18" charset="2"/>
              </a:rPr>
              <a:t>All the elements </a:t>
            </a:r>
            <a:r>
              <a:rPr lang="en-US" dirty="0" smtClean="0">
                <a:cs typeface="Times New Roman" pitchFamily="18" charset="0"/>
                <a:sym typeface="Symbol" pitchFamily="18" charset="2"/>
              </a:rPr>
              <a:t>in </a:t>
            </a:r>
            <a:r>
              <a:rPr lang="en-US" dirty="0">
                <a:cs typeface="Times New Roman" pitchFamily="18" charset="0"/>
                <a:sym typeface="Symbol" pitchFamily="18" charset="2"/>
              </a:rPr>
              <a:t>the left subtree of </a:t>
            </a:r>
            <a:r>
              <a:rPr lang="en-US" i="1" dirty="0">
                <a:solidFill>
                  <a:schemeClr val="tx2">
                    <a:lumMod val="75000"/>
                  </a:schemeClr>
                </a:solidFill>
                <a:cs typeface="Times New Roman" pitchFamily="18" charset="0"/>
                <a:sym typeface="Symbol" pitchFamily="18" charset="2"/>
              </a:rPr>
              <a:t>x</a:t>
            </a:r>
            <a:r>
              <a:rPr lang="en-US" dirty="0">
                <a:cs typeface="Times New Roman" pitchFamily="18" charset="0"/>
                <a:sym typeface="Symbol" pitchFamily="18" charset="2"/>
              </a:rPr>
              <a:t> are </a:t>
            </a:r>
            <a:r>
              <a:rPr lang="en-US" noProof="1">
                <a:solidFill>
                  <a:schemeClr val="tx2">
                    <a:lumMod val="75000"/>
                  </a:schemeClr>
                </a:solidFill>
                <a:cs typeface="Times New Roman" pitchFamily="18" charset="0"/>
                <a:sym typeface="Symbol" pitchFamily="18" charset="2"/>
              </a:rPr>
              <a:t>≤</a:t>
            </a:r>
            <a:r>
              <a:rPr lang="en-US" dirty="0">
                <a:solidFill>
                  <a:schemeClr val="accent5">
                    <a:lumMod val="20000"/>
                    <a:lumOff val="80000"/>
                  </a:schemeClr>
                </a:solidFill>
                <a:cs typeface="Times New Roman" pitchFamily="18" charset="0"/>
                <a:sym typeface="Symbol" pitchFamily="18" charset="2"/>
              </a:rPr>
              <a:t> </a:t>
            </a:r>
            <a:r>
              <a:rPr lang="en-US" i="1" dirty="0">
                <a:solidFill>
                  <a:schemeClr val="tx2">
                    <a:lumMod val="75000"/>
                  </a:schemeClr>
                </a:solidFill>
                <a:cs typeface="Times New Roman" pitchFamily="18" charset="0"/>
                <a:sym typeface="Symbol" pitchFamily="18" charset="2"/>
              </a:rPr>
              <a:t>x</a:t>
            </a:r>
          </a:p>
          <a:p>
            <a:pPr lvl="2">
              <a:lnSpc>
                <a:spcPct val="110000"/>
              </a:lnSpc>
            </a:pPr>
            <a:r>
              <a:rPr lang="en-US" dirty="0">
                <a:cs typeface="Times New Roman" pitchFamily="18" charset="0"/>
                <a:sym typeface="Symbol" pitchFamily="18" charset="2"/>
              </a:rPr>
              <a:t>All the elements </a:t>
            </a:r>
            <a:r>
              <a:rPr lang="en-US" dirty="0" smtClean="0">
                <a:cs typeface="Times New Roman" pitchFamily="18" charset="0"/>
                <a:sym typeface="Symbol" pitchFamily="18" charset="2"/>
              </a:rPr>
              <a:t>in </a:t>
            </a:r>
            <a:r>
              <a:rPr lang="en-US" dirty="0">
                <a:cs typeface="Times New Roman" pitchFamily="18" charset="0"/>
                <a:sym typeface="Symbol" pitchFamily="18" charset="2"/>
              </a:rPr>
              <a:t>the right subtree of </a:t>
            </a:r>
            <a:r>
              <a:rPr lang="en-US" i="1" dirty="0">
                <a:solidFill>
                  <a:schemeClr val="tx2">
                    <a:lumMod val="75000"/>
                  </a:schemeClr>
                </a:solidFill>
                <a:cs typeface="Times New Roman" pitchFamily="18" charset="0"/>
                <a:sym typeface="Symbol" pitchFamily="18" charset="2"/>
              </a:rPr>
              <a:t>x</a:t>
            </a:r>
            <a:r>
              <a:rPr lang="en-US" dirty="0">
                <a:cs typeface="Times New Roman" pitchFamily="18" charset="0"/>
                <a:sym typeface="Symbol" pitchFamily="18" charset="2"/>
              </a:rPr>
              <a:t> are </a:t>
            </a:r>
            <a:r>
              <a:rPr lang="en-US" dirty="0">
                <a:solidFill>
                  <a:schemeClr val="tx2">
                    <a:lumMod val="75000"/>
                  </a:schemeClr>
                </a:solidFill>
                <a:cs typeface="Times New Roman" pitchFamily="18" charset="0"/>
                <a:sym typeface="Symbol" pitchFamily="18" charset="2"/>
              </a:rPr>
              <a:t>&gt; </a:t>
            </a:r>
            <a:r>
              <a:rPr lang="en-US" i="1" dirty="0">
                <a:solidFill>
                  <a:schemeClr val="tx2">
                    <a:lumMod val="75000"/>
                  </a:schemeClr>
                </a:solidFill>
                <a:cs typeface="Times New Roman" pitchFamily="18" charset="0"/>
                <a:sym typeface="Symbol" pitchFamily="18" charset="2"/>
              </a:rPr>
              <a:t>x</a:t>
            </a:r>
          </a:p>
          <a:p>
            <a:pPr>
              <a:lnSpc>
                <a:spcPct val="110000"/>
              </a:lnSpc>
            </a:pPr>
            <a:r>
              <a:rPr lang="en-US" dirty="0">
                <a:cs typeface="Times New Roman" pitchFamily="18" charset="0"/>
                <a:sym typeface="Symbol" pitchFamily="18" charset="2"/>
              </a:rPr>
              <a:t>Binary search trees can be </a:t>
            </a:r>
            <a:r>
              <a:rPr lang="en-US" dirty="0">
                <a:solidFill>
                  <a:schemeClr val="tx2">
                    <a:lumMod val="75000"/>
                  </a:schemeClr>
                </a:solidFill>
                <a:cs typeface="Times New Roman" pitchFamily="18" charset="0"/>
                <a:sym typeface="Symbol" pitchFamily="18" charset="2"/>
              </a:rPr>
              <a:t>balanced</a:t>
            </a:r>
          </a:p>
          <a:p>
            <a:pPr lvl="1">
              <a:lnSpc>
                <a:spcPct val="110000"/>
              </a:lnSpc>
            </a:pPr>
            <a:r>
              <a:rPr lang="en-US" dirty="0">
                <a:cs typeface="Times New Roman" pitchFamily="18" charset="0"/>
                <a:sym typeface="Symbol" pitchFamily="18" charset="2"/>
              </a:rPr>
              <a:t>Balanced trees have for each </a:t>
            </a:r>
            <a:r>
              <a:rPr lang="en-US" dirty="0" smtClean="0">
                <a:cs typeface="Times New Roman" pitchFamily="18" charset="0"/>
                <a:sym typeface="Symbol" pitchFamily="18" charset="2"/>
              </a:rPr>
              <a:t>node</a:t>
            </a:r>
          </a:p>
          <a:p>
            <a:pPr lvl="2">
              <a:lnSpc>
                <a:spcPct val="110000"/>
              </a:lnSpc>
            </a:pPr>
            <a:r>
              <a:rPr lang="en-US" dirty="0" smtClean="0">
                <a:cs typeface="Times New Roman" pitchFamily="18" charset="0"/>
                <a:sym typeface="Symbol" pitchFamily="18" charset="2"/>
              </a:rPr>
              <a:t>Nearly </a:t>
            </a:r>
            <a:r>
              <a:rPr lang="en-US" dirty="0">
                <a:cs typeface="Times New Roman" pitchFamily="18" charset="0"/>
                <a:sym typeface="Symbol" pitchFamily="18" charset="2"/>
              </a:rPr>
              <a:t>equal number of nodes in its subtrees</a:t>
            </a:r>
          </a:p>
          <a:p>
            <a:pPr lvl="1">
              <a:lnSpc>
                <a:spcPct val="110000"/>
              </a:lnSpc>
            </a:pPr>
            <a:r>
              <a:rPr lang="en-US" dirty="0" smtClean="0">
                <a:solidFill>
                  <a:schemeClr val="accent5">
                    <a:lumMod val="20000"/>
                    <a:lumOff val="80000"/>
                  </a:schemeClr>
                </a:solidFill>
                <a:cs typeface="Times New Roman" pitchFamily="18" charset="0"/>
                <a:sym typeface="Symbol" pitchFamily="18" charset="2"/>
              </a:rPr>
              <a:t>Balanced trees </a:t>
            </a:r>
            <a:r>
              <a:rPr lang="en-US" dirty="0" smtClean="0">
                <a:cs typeface="Times New Roman" pitchFamily="18" charset="0"/>
                <a:sym typeface="Symbol" pitchFamily="18" charset="2"/>
              </a:rPr>
              <a:t>have </a:t>
            </a:r>
            <a:r>
              <a:rPr lang="en-US" dirty="0" smtClean="0">
                <a:solidFill>
                  <a:schemeClr val="tx2">
                    <a:lumMod val="75000"/>
                  </a:schemeClr>
                </a:solidFill>
                <a:cs typeface="Times New Roman" pitchFamily="18" charset="0"/>
                <a:sym typeface="Symbol" pitchFamily="18" charset="2"/>
              </a:rPr>
              <a:t>height of ~ log(</a:t>
            </a:r>
            <a:r>
              <a:rPr lang="en-US" i="1" dirty="0" smtClean="0">
                <a:solidFill>
                  <a:schemeClr val="tx2">
                    <a:lumMod val="75000"/>
                  </a:schemeClr>
                </a:solidFill>
                <a:cs typeface="Times New Roman" pitchFamily="18" charset="0"/>
                <a:sym typeface="Symbol" pitchFamily="18" charset="2"/>
              </a:rPr>
              <a:t>x</a:t>
            </a:r>
            <a:r>
              <a:rPr lang="en-US" dirty="0" smtClean="0">
                <a:solidFill>
                  <a:schemeClr val="tx2">
                    <a:lumMod val="75000"/>
                  </a:schemeClr>
                </a:solidFill>
                <a:cs typeface="Times New Roman" pitchFamily="18" charset="0"/>
                <a:sym typeface="Symbol" pitchFamily="18" charset="2"/>
              </a:rPr>
              <a:t>)</a:t>
            </a:r>
          </a:p>
        </p:txBody>
      </p:sp>
      <p:sp>
        <p:nvSpPr>
          <p:cNvPr id="684034" name="Rectangle 2"/>
          <p:cNvSpPr>
            <a:spLocks noGrp="1" noChangeArrowheads="1"/>
          </p:cNvSpPr>
          <p:nvPr>
            <p:ph type="title"/>
          </p:nvPr>
        </p:nvSpPr>
        <p:spPr/>
        <p:txBody>
          <a:bodyPr/>
          <a:lstStyle/>
          <a:p>
            <a:r>
              <a:rPr lang="en-US" dirty="0"/>
              <a:t>Binary Search Trees</a:t>
            </a:r>
            <a:endParaRPr lang="bg-BG" dirty="0"/>
          </a:p>
        </p:txBody>
      </p:sp>
      <p:grpSp>
        <p:nvGrpSpPr>
          <p:cNvPr id="3" name="Group 2"/>
          <p:cNvGrpSpPr/>
          <p:nvPr/>
        </p:nvGrpSpPr>
        <p:grpSpPr>
          <a:xfrm>
            <a:off x="8968404" y="2171700"/>
            <a:ext cx="2595009" cy="3467100"/>
            <a:chOff x="8913812" y="1485900"/>
            <a:chExt cx="2595009" cy="3467100"/>
          </a:xfrm>
        </p:grpSpPr>
        <p:pic>
          <p:nvPicPr>
            <p:cNvPr id="2" name="Picture 1"/>
            <p:cNvPicPr>
              <a:picLocks noChangeAspect="1"/>
            </p:cNvPicPr>
            <p:nvPr/>
          </p:nvPicPr>
          <p:blipFill>
            <a:blip r:embed="rId3"/>
            <a:stretch>
              <a:fillRect/>
            </a:stretch>
          </p:blipFill>
          <p:spPr>
            <a:xfrm>
              <a:off x="8913812" y="1485900"/>
              <a:ext cx="2595009" cy="3467100"/>
            </a:xfrm>
            <a:prstGeom prst="roundRect">
              <a:avLst>
                <a:gd name="adj" fmla="val 3641"/>
              </a:avLst>
            </a:prstGeom>
            <a:effectLst>
              <a:softEdge rad="31750"/>
            </a:effectLst>
          </p:spPr>
        </p:pic>
        <p:pic>
          <p:nvPicPr>
            <p:cNvPr id="1026" name="Picture 2" descr="http://encrypt3d.files.wordpress.com/2010/09/nodes-in-binary-search-t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2602" y="2819400"/>
              <a:ext cx="2297428" cy="1914524"/>
            </a:xfrm>
            <a:prstGeom prst="rect">
              <a:avLst/>
            </a:prstGeom>
            <a:noFill/>
            <a:effectLst>
              <a:glow rad="228600">
                <a:srgbClr val="FFFFFF">
                  <a:alpha val="40000"/>
                </a:srgbClr>
              </a:glo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34288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a:t>
            </a:fld>
            <a:endParaRPr lang="en-US" dirty="0"/>
          </a:p>
        </p:txBody>
      </p:sp>
      <p:sp>
        <p:nvSpPr>
          <p:cNvPr id="423939" name="Rectangle 3"/>
          <p:cNvSpPr>
            <a:spLocks noGrp="1" noChangeArrowheads="1"/>
          </p:cNvSpPr>
          <p:nvPr>
            <p:ph idx="1"/>
          </p:nvPr>
        </p:nvSpPr>
        <p:spPr/>
        <p:txBody>
          <a:bodyPr>
            <a:noAutofit/>
          </a:bodyPr>
          <a:lstStyle/>
          <a:p>
            <a:pPr marL="442913" indent="-442913">
              <a:lnSpc>
                <a:spcPct val="100000"/>
              </a:lnSpc>
              <a:buFontTx/>
              <a:buAutoNum type="arabicPeriod"/>
            </a:pPr>
            <a:r>
              <a:rPr lang="en-US" sz="3000" dirty="0" smtClean="0"/>
              <a:t>Tree-like Data Structures</a:t>
            </a:r>
          </a:p>
          <a:p>
            <a:pPr marL="442913" indent="-442913">
              <a:lnSpc>
                <a:spcPct val="100000"/>
              </a:lnSpc>
              <a:buFontTx/>
              <a:buAutoNum type="arabicPeriod"/>
            </a:pPr>
            <a:r>
              <a:rPr lang="en-US" sz="3000" dirty="0" smtClean="0"/>
              <a:t>Trees and Related Terminology</a:t>
            </a:r>
          </a:p>
          <a:p>
            <a:pPr marL="442913" indent="-442913">
              <a:lnSpc>
                <a:spcPct val="100000"/>
              </a:lnSpc>
              <a:buFontTx/>
              <a:buAutoNum type="arabicPeriod"/>
            </a:pPr>
            <a:r>
              <a:rPr lang="en-US" sz="3000" dirty="0" smtClean="0"/>
              <a:t>Implementing Trees</a:t>
            </a:r>
            <a:endParaRPr lang="bg-BG" sz="3000" dirty="0" smtClean="0"/>
          </a:p>
          <a:p>
            <a:pPr marL="442913" indent="-442913">
              <a:lnSpc>
                <a:spcPct val="100000"/>
              </a:lnSpc>
              <a:buFontTx/>
              <a:buAutoNum type="arabicPeriod"/>
            </a:pPr>
            <a:r>
              <a:rPr lang="en-US" sz="3000" dirty="0" smtClean="0"/>
              <a:t>Binary Trees and Traversals</a:t>
            </a:r>
            <a:endParaRPr lang="bg-BG" sz="3000" dirty="0" smtClean="0"/>
          </a:p>
          <a:p>
            <a:pPr marL="627063" lvl="1" indent="-354013">
              <a:lnSpc>
                <a:spcPct val="100000"/>
              </a:lnSpc>
            </a:pPr>
            <a:r>
              <a:rPr lang="en-US" sz="2800" dirty="0" smtClean="0"/>
              <a:t>Pre-order (node, left, right)</a:t>
            </a:r>
            <a:endParaRPr lang="bg-BG" sz="2800" dirty="0" smtClean="0"/>
          </a:p>
          <a:p>
            <a:pPr marL="627063" lvl="1" indent="-354013">
              <a:lnSpc>
                <a:spcPct val="100000"/>
              </a:lnSpc>
            </a:pPr>
            <a:r>
              <a:rPr lang="en-US" sz="2800" dirty="0" smtClean="0"/>
              <a:t>In-order (left, node, right)</a:t>
            </a:r>
            <a:endParaRPr lang="bg-BG" sz="2800" dirty="0" smtClean="0"/>
          </a:p>
          <a:p>
            <a:pPr marL="627063" lvl="1" indent="-354013">
              <a:lnSpc>
                <a:spcPct val="100000"/>
              </a:lnSpc>
            </a:pPr>
            <a:r>
              <a:rPr lang="en-US" sz="2800" dirty="0" smtClean="0"/>
              <a:t>Post-order (left, right, node)</a:t>
            </a:r>
          </a:p>
          <a:p>
            <a:pPr marL="442913" indent="-442913">
              <a:lnSpc>
                <a:spcPct val="100000"/>
              </a:lnSpc>
              <a:buFontTx/>
              <a:buAutoNum type="arabicPeriod"/>
            </a:pPr>
            <a:r>
              <a:rPr lang="en-US" sz="3000" dirty="0" smtClean="0"/>
              <a:t>Balanced Search Trees</a:t>
            </a:r>
          </a:p>
          <a:p>
            <a:pPr marL="442913" indent="-442913">
              <a:lnSpc>
                <a:spcPct val="100000"/>
              </a:lnSpc>
              <a:buFontTx/>
              <a:buAutoNum type="arabicPeriod"/>
            </a:pPr>
            <a:r>
              <a:rPr lang="en-US" sz="3000" dirty="0" smtClean="0"/>
              <a:t>Graphs</a:t>
            </a:r>
            <a:endParaRPr lang="bg-BG" sz="3000" dirty="0" smtClean="0"/>
          </a:p>
        </p:txBody>
      </p:sp>
      <p:sp>
        <p:nvSpPr>
          <p:cNvPr id="423938" name="Rectangle 2"/>
          <p:cNvSpPr>
            <a:spLocks noGrp="1" noChangeArrowheads="1"/>
          </p:cNvSpPr>
          <p:nvPr>
            <p:ph type="title"/>
          </p:nvPr>
        </p:nvSpPr>
        <p:spPr/>
        <p:txBody>
          <a:bodyPr/>
          <a:lstStyle/>
          <a:p>
            <a:r>
              <a:rPr lang="en-US" dirty="0" smtClean="0"/>
              <a:t>Table of Contents</a:t>
            </a:r>
            <a:endParaRPr lang="bg-BG" dirty="0"/>
          </a:p>
        </p:txBody>
      </p:sp>
      <p:pic>
        <p:nvPicPr>
          <p:cNvPr id="2" name="Picture 1"/>
          <p:cNvPicPr>
            <a:picLocks noChangeAspect="1"/>
          </p:cNvPicPr>
          <p:nvPr/>
        </p:nvPicPr>
        <p:blipFill>
          <a:blip r:embed="rId3"/>
          <a:stretch>
            <a:fillRect/>
          </a:stretch>
        </p:blipFill>
        <p:spPr>
          <a:xfrm>
            <a:off x="5719595" y="3657600"/>
            <a:ext cx="3041817" cy="2393505"/>
          </a:xfrm>
          <a:prstGeom prst="rect">
            <a:avLst/>
          </a:prstGeom>
        </p:spPr>
      </p:pic>
      <p:pic>
        <p:nvPicPr>
          <p:cNvPr id="7" name="Picture 6"/>
          <p:cNvPicPr>
            <a:picLocks noChangeAspect="1"/>
          </p:cNvPicPr>
          <p:nvPr/>
        </p:nvPicPr>
        <p:blipFill>
          <a:blip r:embed="rId4"/>
          <a:stretch>
            <a:fillRect/>
          </a:stretch>
        </p:blipFill>
        <p:spPr>
          <a:xfrm>
            <a:off x="9353908" y="3352800"/>
            <a:ext cx="2295423" cy="2959782"/>
          </a:xfrm>
          <a:prstGeom prst="rect">
            <a:avLst/>
          </a:prstGeom>
        </p:spPr>
      </p:pic>
      <p:pic>
        <p:nvPicPr>
          <p:cNvPr id="3" name="Picture 2"/>
          <p:cNvPicPr>
            <a:picLocks noChangeAspect="1"/>
          </p:cNvPicPr>
          <p:nvPr/>
        </p:nvPicPr>
        <p:blipFill>
          <a:blip r:embed="rId5"/>
          <a:stretch>
            <a:fillRect/>
          </a:stretch>
        </p:blipFill>
        <p:spPr>
          <a:xfrm>
            <a:off x="5946312" y="838200"/>
            <a:ext cx="5423811" cy="2069689"/>
          </a:xfrm>
          <a:prstGeom prst="rect">
            <a:avLst/>
          </a:prstGeom>
        </p:spPr>
      </p:pic>
    </p:spTree>
    <p:extLst>
      <p:ext uri="{BB962C8B-B14F-4D97-AF65-F5344CB8AC3E}">
        <p14:creationId xmlns:p14="http://schemas.microsoft.com/office/powerpoint/2010/main" val="173760946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noAutofit/>
          </a:bodyPr>
          <a:lstStyle/>
          <a:p>
            <a:r>
              <a:rPr lang="en-US" dirty="0"/>
              <a:t>Example of balanced binary search tree</a:t>
            </a:r>
          </a:p>
          <a:p>
            <a:endParaRPr lang="en-US" dirty="0"/>
          </a:p>
          <a:p>
            <a:endParaRPr lang="en-US" dirty="0"/>
          </a:p>
          <a:p>
            <a:endParaRPr lang="en-US" dirty="0"/>
          </a:p>
          <a:p>
            <a:endParaRPr lang="en-US" dirty="0"/>
          </a:p>
          <a:p>
            <a:endParaRPr lang="en-US" dirty="0"/>
          </a:p>
          <a:p>
            <a:pPr lvl="1">
              <a:spcBef>
                <a:spcPts val="1800"/>
              </a:spcBef>
            </a:pPr>
            <a:r>
              <a:rPr lang="en-US" dirty="0"/>
              <a:t>If the tree is balanced, add / search / delete operations take approximately </a:t>
            </a:r>
            <a:r>
              <a:rPr lang="en-US" dirty="0">
                <a:solidFill>
                  <a:schemeClr val="tx2">
                    <a:lumMod val="75000"/>
                  </a:schemeClr>
                </a:solidFill>
              </a:rPr>
              <a:t>log(n)</a:t>
            </a:r>
            <a:r>
              <a:rPr lang="en-US" dirty="0"/>
              <a:t> </a:t>
            </a:r>
            <a:r>
              <a:rPr lang="en-US" dirty="0" smtClean="0"/>
              <a:t>steps</a:t>
            </a:r>
            <a:endParaRPr lang="en-US" dirty="0"/>
          </a:p>
        </p:txBody>
      </p:sp>
      <p:sp>
        <p:nvSpPr>
          <p:cNvPr id="4" name="Title 3"/>
          <p:cNvSpPr>
            <a:spLocks noGrp="1"/>
          </p:cNvSpPr>
          <p:nvPr>
            <p:ph type="title"/>
          </p:nvPr>
        </p:nvSpPr>
        <p:spPr/>
        <p:txBody>
          <a:bodyPr/>
          <a:lstStyle/>
          <a:p>
            <a:r>
              <a:rPr lang="en-US" dirty="0"/>
              <a:t>Binary Search Trees (2)</a:t>
            </a:r>
          </a:p>
        </p:txBody>
      </p:sp>
      <p:grpSp>
        <p:nvGrpSpPr>
          <p:cNvPr id="5" name="Group 4"/>
          <p:cNvGrpSpPr/>
          <p:nvPr/>
        </p:nvGrpSpPr>
        <p:grpSpPr>
          <a:xfrm>
            <a:off x="3396700" y="1905000"/>
            <a:ext cx="4983712" cy="3352800"/>
            <a:chOff x="1939268" y="2057401"/>
            <a:chExt cx="4499280" cy="3082060"/>
          </a:xfrm>
        </p:grpSpPr>
        <p:sp>
          <p:nvSpPr>
            <p:cNvPr id="6" name="Oval 5"/>
            <p:cNvSpPr>
              <a:spLocks noChangeArrowheads="1"/>
            </p:cNvSpPr>
            <p:nvPr/>
          </p:nvSpPr>
          <p:spPr bwMode="auto">
            <a:xfrm>
              <a:off x="3829392" y="2057401"/>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7" name="Oval 6"/>
            <p:cNvSpPr>
              <a:spLocks noChangeArrowheads="1"/>
            </p:cNvSpPr>
            <p:nvPr/>
          </p:nvSpPr>
          <p:spPr bwMode="auto">
            <a:xfrm>
              <a:off x="4896896" y="3194073"/>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19</a:t>
              </a:r>
            </a:p>
          </p:txBody>
        </p:sp>
        <p:sp>
          <p:nvSpPr>
            <p:cNvPr id="8" name="Oval 7"/>
            <p:cNvSpPr>
              <a:spLocks noChangeArrowheads="1"/>
            </p:cNvSpPr>
            <p:nvPr/>
          </p:nvSpPr>
          <p:spPr bwMode="auto">
            <a:xfrm>
              <a:off x="2695373" y="3145786"/>
              <a:ext cx="762248"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p:txBody>
        </p:sp>
        <p:sp>
          <p:nvSpPr>
            <p:cNvPr id="9" name="Oval 8"/>
            <p:cNvSpPr>
              <a:spLocks noChangeArrowheads="1"/>
            </p:cNvSpPr>
            <p:nvPr/>
          </p:nvSpPr>
          <p:spPr bwMode="auto">
            <a:xfrm>
              <a:off x="1939268" y="4400027"/>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p:txBody>
        </p:sp>
        <p:sp>
          <p:nvSpPr>
            <p:cNvPr id="10" name="Oval 9"/>
            <p:cNvSpPr>
              <a:spLocks noChangeArrowheads="1"/>
            </p:cNvSpPr>
            <p:nvPr/>
          </p:nvSpPr>
          <p:spPr bwMode="auto">
            <a:xfrm>
              <a:off x="3417346" y="4401278"/>
              <a:ext cx="766724"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p:txBody>
        </p:sp>
        <p:sp>
          <p:nvSpPr>
            <p:cNvPr id="11" name="Line 10"/>
            <p:cNvSpPr>
              <a:spLocks noChangeShapeType="1"/>
            </p:cNvSpPr>
            <p:nvPr/>
          </p:nvSpPr>
          <p:spPr bwMode="auto">
            <a:xfrm flipH="1">
              <a:off x="3346100" y="2612572"/>
              <a:ext cx="542611" cy="633046"/>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Line 11"/>
            <p:cNvSpPr>
              <a:spLocks noChangeShapeType="1"/>
            </p:cNvSpPr>
            <p:nvPr/>
          </p:nvSpPr>
          <p:spPr bwMode="auto">
            <a:xfrm flipH="1">
              <a:off x="2481943" y="3862171"/>
              <a:ext cx="413316" cy="56915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Line 12"/>
            <p:cNvSpPr>
              <a:spLocks noChangeShapeType="1"/>
            </p:cNvSpPr>
            <p:nvPr/>
          </p:nvSpPr>
          <p:spPr bwMode="auto">
            <a:xfrm>
              <a:off x="3251769" y="3860719"/>
              <a:ext cx="390820" cy="559450"/>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Line 13"/>
            <p:cNvSpPr>
              <a:spLocks noChangeShapeType="1"/>
            </p:cNvSpPr>
            <p:nvPr/>
          </p:nvSpPr>
          <p:spPr bwMode="auto">
            <a:xfrm>
              <a:off x="4495800" y="2667000"/>
              <a:ext cx="508279" cy="628859"/>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Oval 14"/>
            <p:cNvSpPr>
              <a:spLocks noChangeArrowheads="1"/>
            </p:cNvSpPr>
            <p:nvPr/>
          </p:nvSpPr>
          <p:spPr bwMode="auto">
            <a:xfrm>
              <a:off x="5674808" y="4399504"/>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25</a:t>
              </a:r>
            </a:p>
          </p:txBody>
        </p:sp>
        <p:sp>
          <p:nvSpPr>
            <p:cNvPr id="16" name="Line 15"/>
            <p:cNvSpPr>
              <a:spLocks noChangeShapeType="1"/>
            </p:cNvSpPr>
            <p:nvPr/>
          </p:nvSpPr>
          <p:spPr bwMode="auto">
            <a:xfrm>
              <a:off x="5466304" y="3888711"/>
              <a:ext cx="401934" cy="552659"/>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3719409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4" y="4648200"/>
            <a:ext cx="10972798" cy="820600"/>
          </a:xfrm>
        </p:spPr>
        <p:txBody>
          <a:bodyPr/>
          <a:lstStyle/>
          <a:p>
            <a:pPr marL="442913" indent="-442913"/>
            <a:r>
              <a:rPr lang="en-US" dirty="0" smtClean="0"/>
              <a:t>Balanced Search Trees</a:t>
            </a:r>
          </a:p>
        </p:txBody>
      </p:sp>
      <p:sp>
        <p:nvSpPr>
          <p:cNvPr id="3" name="Subtitle 2"/>
          <p:cNvSpPr>
            <a:spLocks noGrp="1"/>
          </p:cNvSpPr>
          <p:nvPr>
            <p:ph type="body" idx="1"/>
          </p:nvPr>
        </p:nvSpPr>
        <p:spPr>
          <a:xfrm>
            <a:off x="608014" y="5529366"/>
            <a:ext cx="10972798" cy="719034"/>
          </a:xfrm>
        </p:spPr>
        <p:txBody>
          <a:bodyPr/>
          <a:lstStyle/>
          <a:p>
            <a:r>
              <a:rPr lang="en-US" dirty="0" smtClean="0"/>
              <a:t>AVL Trees, B-Trees, Red-Black Trees, AA-Trees</a:t>
            </a:r>
            <a:endParaRPr lang="en-US" dirty="0"/>
          </a:p>
        </p:txBody>
      </p:sp>
      <p:pic>
        <p:nvPicPr>
          <p:cNvPr id="14338" name="Picture 2" descr="http://alum.mit.edu/news/QuickTake/Archive/images/stones-balance-Mark-Evans.jpg"/>
          <p:cNvPicPr>
            <a:picLocks noChangeAspect="1" noChangeArrowheads="1"/>
          </p:cNvPicPr>
          <p:nvPr/>
        </p:nvPicPr>
        <p:blipFill>
          <a:blip r:embed="rId2" cstate="print"/>
          <a:srcRect/>
          <a:stretch>
            <a:fillRect/>
          </a:stretch>
        </p:blipFill>
        <p:spPr bwMode="auto">
          <a:xfrm>
            <a:off x="1922187" y="1287304"/>
            <a:ext cx="3562784" cy="2903695"/>
          </a:xfrm>
          <a:prstGeom prst="roundRect">
            <a:avLst>
              <a:gd name="adj" fmla="val 2105"/>
            </a:avLst>
          </a:prstGeom>
          <a:noFill/>
          <a:ln w="3175">
            <a:solidFill>
              <a:srgbClr val="D4C294"/>
            </a:solidFill>
          </a:ln>
        </p:spPr>
      </p:pic>
      <p:pic>
        <p:nvPicPr>
          <p:cNvPr id="14340" name="Picture 4" descr="http://corporatelawyer.com.np/images/balance.jpg"/>
          <p:cNvPicPr>
            <a:picLocks noChangeAspect="1" noChangeArrowheads="1"/>
          </p:cNvPicPr>
          <p:nvPr/>
        </p:nvPicPr>
        <p:blipFill>
          <a:blip r:embed="rId3" cstate="print">
            <a:lum contrast="10000"/>
          </a:blip>
          <a:srcRect l="2502" t="2303" r="2768" b="1645"/>
          <a:stretch>
            <a:fillRect/>
          </a:stretch>
        </p:blipFill>
        <p:spPr bwMode="auto">
          <a:xfrm>
            <a:off x="6703854" y="1287201"/>
            <a:ext cx="3555863" cy="2901660"/>
          </a:xfrm>
          <a:prstGeom prst="roundRect">
            <a:avLst>
              <a:gd name="adj" fmla="val 2101"/>
            </a:avLst>
          </a:prstGeom>
          <a:noFill/>
          <a:ln w="3175">
            <a:solidFill>
              <a:srgbClr val="D4C294"/>
            </a:solidFill>
          </a:ln>
        </p:spPr>
      </p:pic>
    </p:spTree>
    <p:extLst>
      <p:ext uri="{BB962C8B-B14F-4D97-AF65-F5344CB8AC3E}">
        <p14:creationId xmlns:p14="http://schemas.microsoft.com/office/powerpoint/2010/main" val="2939134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22</a:t>
            </a:fld>
            <a:endParaRPr lang="en-US" dirty="0"/>
          </a:p>
        </p:txBody>
      </p:sp>
      <p:sp>
        <p:nvSpPr>
          <p:cNvPr id="3" name="Content Placeholder 2"/>
          <p:cNvSpPr>
            <a:spLocks noGrp="1"/>
          </p:cNvSpPr>
          <p:nvPr>
            <p:ph idx="1"/>
          </p:nvPr>
        </p:nvSpPr>
        <p:spPr/>
        <p:txBody>
          <a:bodyPr>
            <a:normAutofit lnSpcReduction="10000"/>
          </a:bodyPr>
          <a:lstStyle/>
          <a:p>
            <a:pPr>
              <a:lnSpc>
                <a:spcPct val="100000"/>
              </a:lnSpc>
            </a:pPr>
            <a:r>
              <a:rPr lang="en-US" dirty="0" smtClean="0"/>
              <a:t>Ordered Binary Trees (</a:t>
            </a:r>
            <a:r>
              <a:rPr lang="en-US" dirty="0" smtClean="0">
                <a:solidFill>
                  <a:schemeClr val="tx2">
                    <a:lumMod val="75000"/>
                  </a:schemeClr>
                </a:solidFill>
              </a:rPr>
              <a:t>Binary Search Trees</a:t>
            </a:r>
            <a:r>
              <a:rPr lang="en-US" dirty="0" smtClean="0"/>
              <a:t>)</a:t>
            </a:r>
          </a:p>
          <a:p>
            <a:pPr lvl="1">
              <a:lnSpc>
                <a:spcPct val="100000"/>
              </a:lnSpc>
            </a:pPr>
            <a:r>
              <a:rPr lang="en-US" dirty="0" smtClean="0"/>
              <a:t>For each node </a:t>
            </a:r>
            <a:r>
              <a:rPr lang="en-US" dirty="0" smtClean="0">
                <a:solidFill>
                  <a:schemeClr val="tx2">
                    <a:lumMod val="75000"/>
                  </a:schemeClr>
                </a:solidFill>
              </a:rPr>
              <a:t>x</a:t>
            </a:r>
            <a:r>
              <a:rPr lang="en-US" dirty="0" smtClean="0"/>
              <a:t> the left subtree has values </a:t>
            </a:r>
            <a:r>
              <a:rPr lang="en-US" dirty="0" smtClean="0">
                <a:solidFill>
                  <a:schemeClr val="tx2">
                    <a:lumMod val="75000"/>
                  </a:schemeClr>
                </a:solidFill>
              </a:rPr>
              <a:t>≤ x </a:t>
            </a:r>
            <a:r>
              <a:rPr lang="en-US" dirty="0" smtClean="0"/>
              <a:t>and the right subtree has values </a:t>
            </a:r>
            <a:r>
              <a:rPr lang="en-US" dirty="0" smtClean="0">
                <a:solidFill>
                  <a:schemeClr val="tx2">
                    <a:lumMod val="75000"/>
                  </a:schemeClr>
                </a:solidFill>
              </a:rPr>
              <a:t>&gt; x</a:t>
            </a:r>
          </a:p>
          <a:p>
            <a:pPr>
              <a:lnSpc>
                <a:spcPct val="100000"/>
              </a:lnSpc>
            </a:pPr>
            <a:r>
              <a:rPr lang="en-US" dirty="0" smtClean="0"/>
              <a:t>Balanced Trees</a:t>
            </a:r>
          </a:p>
          <a:p>
            <a:pPr lvl="1">
              <a:lnSpc>
                <a:spcPct val="100000"/>
              </a:lnSpc>
            </a:pPr>
            <a:r>
              <a:rPr lang="en-US" dirty="0" smtClean="0"/>
              <a:t>For each node its subtrees contain nearly equal number of nodes </a:t>
            </a:r>
            <a:r>
              <a:rPr lang="en-US" dirty="0" smtClean="0">
                <a:sym typeface="Wingdings" pitchFamily="2" charset="2"/>
              </a:rPr>
              <a:t> nearly the same height</a:t>
            </a:r>
            <a:endParaRPr lang="en-US" dirty="0" smtClean="0"/>
          </a:p>
          <a:p>
            <a:pPr>
              <a:lnSpc>
                <a:spcPct val="100000"/>
              </a:lnSpc>
            </a:pPr>
            <a:r>
              <a:rPr lang="en-US" dirty="0" smtClean="0"/>
              <a:t>Balanced Binary Search Trees</a:t>
            </a:r>
          </a:p>
          <a:p>
            <a:pPr lvl="1">
              <a:lnSpc>
                <a:spcPct val="100000"/>
              </a:lnSpc>
            </a:pPr>
            <a:r>
              <a:rPr lang="en-US" dirty="0" smtClean="0"/>
              <a:t>Ordered binary search trees that have height of </a:t>
            </a:r>
            <a:r>
              <a:rPr lang="en-US" dirty="0" smtClean="0">
                <a:solidFill>
                  <a:schemeClr val="tx2">
                    <a:lumMod val="75000"/>
                  </a:schemeClr>
                </a:solidFill>
              </a:rPr>
              <a:t>log</a:t>
            </a:r>
            <a:r>
              <a:rPr lang="en-US" baseline="-25000" dirty="0" smtClean="0">
                <a:solidFill>
                  <a:schemeClr val="tx2">
                    <a:lumMod val="75000"/>
                  </a:schemeClr>
                </a:solidFill>
              </a:rPr>
              <a:t>2</a:t>
            </a:r>
            <a:r>
              <a:rPr lang="en-US" dirty="0" smtClean="0">
                <a:solidFill>
                  <a:schemeClr val="tx2">
                    <a:lumMod val="75000"/>
                  </a:schemeClr>
                </a:solidFill>
              </a:rPr>
              <a:t>(n)</a:t>
            </a:r>
            <a:r>
              <a:rPr lang="en-US" dirty="0" smtClean="0"/>
              <a:t> where </a:t>
            </a:r>
            <a:r>
              <a:rPr lang="en-US" dirty="0" smtClean="0">
                <a:solidFill>
                  <a:schemeClr val="accent5">
                    <a:lumMod val="20000"/>
                    <a:lumOff val="80000"/>
                  </a:schemeClr>
                </a:solidFill>
              </a:rPr>
              <a:t>n</a:t>
            </a:r>
            <a:r>
              <a:rPr lang="en-US" dirty="0" smtClean="0"/>
              <a:t> is the number of their nodes</a:t>
            </a:r>
          </a:p>
          <a:p>
            <a:pPr lvl="1">
              <a:lnSpc>
                <a:spcPct val="100000"/>
              </a:lnSpc>
            </a:pPr>
            <a:r>
              <a:rPr lang="en-US" dirty="0" smtClean="0"/>
              <a:t>Searching costs about </a:t>
            </a:r>
            <a:r>
              <a:rPr lang="en-US" dirty="0" smtClean="0">
                <a:solidFill>
                  <a:schemeClr val="tx2">
                    <a:lumMod val="75000"/>
                  </a:schemeClr>
                </a:solidFill>
              </a:rPr>
              <a:t>log</a:t>
            </a:r>
            <a:r>
              <a:rPr lang="en-US" baseline="-25000" dirty="0" smtClean="0">
                <a:solidFill>
                  <a:schemeClr val="tx2">
                    <a:lumMod val="75000"/>
                  </a:schemeClr>
                </a:solidFill>
              </a:rPr>
              <a:t>2</a:t>
            </a:r>
            <a:r>
              <a:rPr lang="en-US" dirty="0" smtClean="0">
                <a:solidFill>
                  <a:schemeClr val="tx2">
                    <a:lumMod val="75000"/>
                  </a:schemeClr>
                </a:solidFill>
              </a:rPr>
              <a:t>(n)</a:t>
            </a:r>
            <a:r>
              <a:rPr lang="en-US" dirty="0" smtClean="0"/>
              <a:t> comparisons</a:t>
            </a:r>
            <a:endParaRPr lang="en-US" dirty="0"/>
          </a:p>
        </p:txBody>
      </p:sp>
      <p:sp>
        <p:nvSpPr>
          <p:cNvPr id="2" name="Title 1"/>
          <p:cNvSpPr>
            <a:spLocks noGrp="1"/>
          </p:cNvSpPr>
          <p:nvPr>
            <p:ph type="title"/>
          </p:nvPr>
        </p:nvSpPr>
        <p:spPr/>
        <p:txBody>
          <a:bodyPr/>
          <a:lstStyle/>
          <a:p>
            <a:r>
              <a:rPr lang="en-US" dirty="0" smtClean="0"/>
              <a:t>Balanced Binary Search Trees</a:t>
            </a:r>
            <a:endParaRPr lang="en-US" dirty="0"/>
          </a:p>
        </p:txBody>
      </p:sp>
    </p:spTree>
    <p:extLst>
      <p:ext uri="{BB962C8B-B14F-4D97-AF65-F5344CB8AC3E}">
        <p14:creationId xmlns:p14="http://schemas.microsoft.com/office/powerpoint/2010/main" val="830250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58"/>
          <p:cNvSpPr/>
          <p:nvPr/>
        </p:nvSpPr>
        <p:spPr>
          <a:xfrm>
            <a:off x="6214282" y="2471704"/>
            <a:ext cx="4252453" cy="4105457"/>
          </a:xfrm>
          <a:custGeom>
            <a:avLst/>
            <a:gdLst>
              <a:gd name="connsiteX0" fmla="*/ 3070747 w 5147621"/>
              <a:gd name="connsiteY0" fmla="*/ 0 h 4258102"/>
              <a:gd name="connsiteX1" fmla="*/ 2060812 w 5147621"/>
              <a:gd name="connsiteY1" fmla="*/ 13648 h 4258102"/>
              <a:gd name="connsiteX2" fmla="*/ 1883391 w 5147621"/>
              <a:gd name="connsiteY2" fmla="*/ 81887 h 4258102"/>
              <a:gd name="connsiteX3" fmla="*/ 1815153 w 5147621"/>
              <a:gd name="connsiteY3" fmla="*/ 95535 h 4258102"/>
              <a:gd name="connsiteX4" fmla="*/ 1774209 w 5147621"/>
              <a:gd name="connsiteY4" fmla="*/ 122830 h 4258102"/>
              <a:gd name="connsiteX5" fmla="*/ 1719618 w 5147621"/>
              <a:gd name="connsiteY5" fmla="*/ 163773 h 4258102"/>
              <a:gd name="connsiteX6" fmla="*/ 1651379 w 5147621"/>
              <a:gd name="connsiteY6" fmla="*/ 177421 h 4258102"/>
              <a:gd name="connsiteX7" fmla="*/ 1596788 w 5147621"/>
              <a:gd name="connsiteY7" fmla="*/ 218364 h 4258102"/>
              <a:gd name="connsiteX8" fmla="*/ 1487606 w 5147621"/>
              <a:gd name="connsiteY8" fmla="*/ 259308 h 4258102"/>
              <a:gd name="connsiteX9" fmla="*/ 1351129 w 5147621"/>
              <a:gd name="connsiteY9" fmla="*/ 300251 h 4258102"/>
              <a:gd name="connsiteX10" fmla="*/ 1282890 w 5147621"/>
              <a:gd name="connsiteY10" fmla="*/ 327547 h 4258102"/>
              <a:gd name="connsiteX11" fmla="*/ 1228299 w 5147621"/>
              <a:gd name="connsiteY11" fmla="*/ 341194 h 4258102"/>
              <a:gd name="connsiteX12" fmla="*/ 1105469 w 5147621"/>
              <a:gd name="connsiteY12" fmla="*/ 464024 h 4258102"/>
              <a:gd name="connsiteX13" fmla="*/ 1064526 w 5147621"/>
              <a:gd name="connsiteY13" fmla="*/ 504967 h 4258102"/>
              <a:gd name="connsiteX14" fmla="*/ 941696 w 5147621"/>
              <a:gd name="connsiteY14" fmla="*/ 709684 h 4258102"/>
              <a:gd name="connsiteX15" fmla="*/ 900753 w 5147621"/>
              <a:gd name="connsiteY15" fmla="*/ 777923 h 4258102"/>
              <a:gd name="connsiteX16" fmla="*/ 832514 w 5147621"/>
              <a:gd name="connsiteY16" fmla="*/ 873457 h 4258102"/>
              <a:gd name="connsiteX17" fmla="*/ 791570 w 5147621"/>
              <a:gd name="connsiteY17" fmla="*/ 941696 h 4258102"/>
              <a:gd name="connsiteX18" fmla="*/ 777923 w 5147621"/>
              <a:gd name="connsiteY18" fmla="*/ 982639 h 4258102"/>
              <a:gd name="connsiteX19" fmla="*/ 750627 w 5147621"/>
              <a:gd name="connsiteY19" fmla="*/ 1037230 h 4258102"/>
              <a:gd name="connsiteX20" fmla="*/ 709684 w 5147621"/>
              <a:gd name="connsiteY20" fmla="*/ 1105469 h 4258102"/>
              <a:gd name="connsiteX21" fmla="*/ 696036 w 5147621"/>
              <a:gd name="connsiteY21" fmla="*/ 1146412 h 4258102"/>
              <a:gd name="connsiteX22" fmla="*/ 668741 w 5147621"/>
              <a:gd name="connsiteY22" fmla="*/ 1201003 h 4258102"/>
              <a:gd name="connsiteX23" fmla="*/ 655093 w 5147621"/>
              <a:gd name="connsiteY23" fmla="*/ 1241947 h 4258102"/>
              <a:gd name="connsiteX24" fmla="*/ 627797 w 5147621"/>
              <a:gd name="connsiteY24" fmla="*/ 1310185 h 4258102"/>
              <a:gd name="connsiteX25" fmla="*/ 614150 w 5147621"/>
              <a:gd name="connsiteY25" fmla="*/ 1351129 h 4258102"/>
              <a:gd name="connsiteX26" fmla="*/ 586854 w 5147621"/>
              <a:gd name="connsiteY26" fmla="*/ 1405720 h 4258102"/>
              <a:gd name="connsiteX27" fmla="*/ 573206 w 5147621"/>
              <a:gd name="connsiteY27" fmla="*/ 1446663 h 4258102"/>
              <a:gd name="connsiteX28" fmla="*/ 504967 w 5147621"/>
              <a:gd name="connsiteY28" fmla="*/ 1528550 h 4258102"/>
              <a:gd name="connsiteX29" fmla="*/ 450376 w 5147621"/>
              <a:gd name="connsiteY29" fmla="*/ 1678675 h 4258102"/>
              <a:gd name="connsiteX30" fmla="*/ 382138 w 5147621"/>
              <a:gd name="connsiteY30" fmla="*/ 1801505 h 4258102"/>
              <a:gd name="connsiteX31" fmla="*/ 368490 w 5147621"/>
              <a:gd name="connsiteY31" fmla="*/ 1842448 h 4258102"/>
              <a:gd name="connsiteX32" fmla="*/ 300251 w 5147621"/>
              <a:gd name="connsiteY32" fmla="*/ 1924335 h 4258102"/>
              <a:gd name="connsiteX33" fmla="*/ 259308 w 5147621"/>
              <a:gd name="connsiteY33" fmla="*/ 2019869 h 4258102"/>
              <a:gd name="connsiteX34" fmla="*/ 245660 w 5147621"/>
              <a:gd name="connsiteY34" fmla="*/ 2060812 h 4258102"/>
              <a:gd name="connsiteX35" fmla="*/ 177421 w 5147621"/>
              <a:gd name="connsiteY35" fmla="*/ 2169994 h 4258102"/>
              <a:gd name="connsiteX36" fmla="*/ 163773 w 5147621"/>
              <a:gd name="connsiteY36" fmla="*/ 2224585 h 4258102"/>
              <a:gd name="connsiteX37" fmla="*/ 136478 w 5147621"/>
              <a:gd name="connsiteY37" fmla="*/ 2265529 h 4258102"/>
              <a:gd name="connsiteX38" fmla="*/ 122830 w 5147621"/>
              <a:gd name="connsiteY38" fmla="*/ 2374711 h 4258102"/>
              <a:gd name="connsiteX39" fmla="*/ 81887 w 5147621"/>
              <a:gd name="connsiteY39" fmla="*/ 2702257 h 4258102"/>
              <a:gd name="connsiteX40" fmla="*/ 54591 w 5147621"/>
              <a:gd name="connsiteY40" fmla="*/ 2961564 h 4258102"/>
              <a:gd name="connsiteX41" fmla="*/ 40944 w 5147621"/>
              <a:gd name="connsiteY41" fmla="*/ 3207224 h 4258102"/>
              <a:gd name="connsiteX42" fmla="*/ 13648 w 5147621"/>
              <a:gd name="connsiteY42" fmla="*/ 3330054 h 4258102"/>
              <a:gd name="connsiteX43" fmla="*/ 0 w 5147621"/>
              <a:gd name="connsiteY43" fmla="*/ 3439236 h 4258102"/>
              <a:gd name="connsiteX44" fmla="*/ 13648 w 5147621"/>
              <a:gd name="connsiteY44" fmla="*/ 3985147 h 4258102"/>
              <a:gd name="connsiteX45" fmla="*/ 54591 w 5147621"/>
              <a:gd name="connsiteY45" fmla="*/ 4067033 h 4258102"/>
              <a:gd name="connsiteX46" fmla="*/ 136478 w 5147621"/>
              <a:gd name="connsiteY46" fmla="*/ 4107976 h 4258102"/>
              <a:gd name="connsiteX47" fmla="*/ 177421 w 5147621"/>
              <a:gd name="connsiteY47" fmla="*/ 4135272 h 4258102"/>
              <a:gd name="connsiteX48" fmla="*/ 464024 w 5147621"/>
              <a:gd name="connsiteY48" fmla="*/ 4189863 h 4258102"/>
              <a:gd name="connsiteX49" fmla="*/ 1705970 w 5147621"/>
              <a:gd name="connsiteY49" fmla="*/ 4258102 h 4258102"/>
              <a:gd name="connsiteX50" fmla="*/ 4353636 w 5147621"/>
              <a:gd name="connsiteY50" fmla="*/ 4244454 h 4258102"/>
              <a:gd name="connsiteX51" fmla="*/ 4899547 w 5147621"/>
              <a:gd name="connsiteY51" fmla="*/ 4217158 h 4258102"/>
              <a:gd name="connsiteX52" fmla="*/ 4940490 w 5147621"/>
              <a:gd name="connsiteY52" fmla="*/ 4176215 h 4258102"/>
              <a:gd name="connsiteX53" fmla="*/ 4981433 w 5147621"/>
              <a:gd name="connsiteY53" fmla="*/ 4162567 h 4258102"/>
              <a:gd name="connsiteX54" fmla="*/ 5008729 w 5147621"/>
              <a:gd name="connsiteY54" fmla="*/ 4121624 h 4258102"/>
              <a:gd name="connsiteX55" fmla="*/ 5022376 w 5147621"/>
              <a:gd name="connsiteY55" fmla="*/ 4080681 h 4258102"/>
              <a:gd name="connsiteX56" fmla="*/ 5063320 w 5147621"/>
              <a:gd name="connsiteY56" fmla="*/ 4039738 h 4258102"/>
              <a:gd name="connsiteX57" fmla="*/ 5090615 w 5147621"/>
              <a:gd name="connsiteY57" fmla="*/ 3916908 h 4258102"/>
              <a:gd name="connsiteX58" fmla="*/ 5131558 w 5147621"/>
              <a:gd name="connsiteY58" fmla="*/ 3807726 h 4258102"/>
              <a:gd name="connsiteX59" fmla="*/ 5145206 w 5147621"/>
              <a:gd name="connsiteY59" fmla="*/ 3343702 h 4258102"/>
              <a:gd name="connsiteX60" fmla="*/ 5117911 w 5147621"/>
              <a:gd name="connsiteY60" fmla="*/ 2606723 h 4258102"/>
              <a:gd name="connsiteX61" fmla="*/ 5049672 w 5147621"/>
              <a:gd name="connsiteY61" fmla="*/ 2279176 h 4258102"/>
              <a:gd name="connsiteX62" fmla="*/ 5008729 w 5147621"/>
              <a:gd name="connsiteY62" fmla="*/ 2210938 h 4258102"/>
              <a:gd name="connsiteX63" fmla="*/ 4967785 w 5147621"/>
              <a:gd name="connsiteY63" fmla="*/ 2088108 h 4258102"/>
              <a:gd name="connsiteX64" fmla="*/ 4954138 w 5147621"/>
              <a:gd name="connsiteY64" fmla="*/ 2047164 h 4258102"/>
              <a:gd name="connsiteX65" fmla="*/ 4885899 w 5147621"/>
              <a:gd name="connsiteY65" fmla="*/ 1924335 h 4258102"/>
              <a:gd name="connsiteX66" fmla="*/ 4872251 w 5147621"/>
              <a:gd name="connsiteY66" fmla="*/ 1883391 h 4258102"/>
              <a:gd name="connsiteX67" fmla="*/ 4763069 w 5147621"/>
              <a:gd name="connsiteY67" fmla="*/ 1760561 h 4258102"/>
              <a:gd name="connsiteX68" fmla="*/ 4667535 w 5147621"/>
              <a:gd name="connsiteY68" fmla="*/ 1637732 h 4258102"/>
              <a:gd name="connsiteX69" fmla="*/ 4599296 w 5147621"/>
              <a:gd name="connsiteY69" fmla="*/ 1542197 h 4258102"/>
              <a:gd name="connsiteX70" fmla="*/ 4517409 w 5147621"/>
              <a:gd name="connsiteY70" fmla="*/ 1460311 h 4258102"/>
              <a:gd name="connsiteX71" fmla="*/ 4476466 w 5147621"/>
              <a:gd name="connsiteY71" fmla="*/ 1419367 h 4258102"/>
              <a:gd name="connsiteX72" fmla="*/ 4380932 w 5147621"/>
              <a:gd name="connsiteY72" fmla="*/ 1296538 h 4258102"/>
              <a:gd name="connsiteX73" fmla="*/ 4312693 w 5147621"/>
              <a:gd name="connsiteY73" fmla="*/ 1228299 h 4258102"/>
              <a:gd name="connsiteX74" fmla="*/ 4271750 w 5147621"/>
              <a:gd name="connsiteY74" fmla="*/ 1187355 h 4258102"/>
              <a:gd name="connsiteX75" fmla="*/ 4230806 w 5147621"/>
              <a:gd name="connsiteY75" fmla="*/ 1173708 h 4258102"/>
              <a:gd name="connsiteX76" fmla="*/ 4176215 w 5147621"/>
              <a:gd name="connsiteY76" fmla="*/ 1105469 h 4258102"/>
              <a:gd name="connsiteX77" fmla="*/ 4148920 w 5147621"/>
              <a:gd name="connsiteY77" fmla="*/ 1064526 h 4258102"/>
              <a:gd name="connsiteX78" fmla="*/ 4107976 w 5147621"/>
              <a:gd name="connsiteY78" fmla="*/ 1050878 h 4258102"/>
              <a:gd name="connsiteX79" fmla="*/ 3985147 w 5147621"/>
              <a:gd name="connsiteY79" fmla="*/ 928048 h 4258102"/>
              <a:gd name="connsiteX80" fmla="*/ 3944203 w 5147621"/>
              <a:gd name="connsiteY80" fmla="*/ 887105 h 4258102"/>
              <a:gd name="connsiteX81" fmla="*/ 3807726 w 5147621"/>
              <a:gd name="connsiteY81" fmla="*/ 736979 h 4258102"/>
              <a:gd name="connsiteX82" fmla="*/ 3698544 w 5147621"/>
              <a:gd name="connsiteY82" fmla="*/ 655093 h 4258102"/>
              <a:gd name="connsiteX83" fmla="*/ 3643953 w 5147621"/>
              <a:gd name="connsiteY83" fmla="*/ 573206 h 4258102"/>
              <a:gd name="connsiteX84" fmla="*/ 3575714 w 5147621"/>
              <a:gd name="connsiteY84" fmla="*/ 491320 h 4258102"/>
              <a:gd name="connsiteX85" fmla="*/ 3534770 w 5147621"/>
              <a:gd name="connsiteY85" fmla="*/ 477672 h 4258102"/>
              <a:gd name="connsiteX86" fmla="*/ 3452884 w 5147621"/>
              <a:gd name="connsiteY86" fmla="*/ 395785 h 4258102"/>
              <a:gd name="connsiteX87" fmla="*/ 3411941 w 5147621"/>
              <a:gd name="connsiteY87" fmla="*/ 354842 h 4258102"/>
              <a:gd name="connsiteX88" fmla="*/ 3370997 w 5147621"/>
              <a:gd name="connsiteY88" fmla="*/ 327547 h 4258102"/>
              <a:gd name="connsiteX89" fmla="*/ 3357350 w 5147621"/>
              <a:gd name="connsiteY89" fmla="*/ 286603 h 4258102"/>
              <a:gd name="connsiteX90" fmla="*/ 3316406 w 5147621"/>
              <a:gd name="connsiteY90" fmla="*/ 272955 h 4258102"/>
              <a:gd name="connsiteX91" fmla="*/ 3275463 w 5147621"/>
              <a:gd name="connsiteY91" fmla="*/ 245660 h 4258102"/>
              <a:gd name="connsiteX92" fmla="*/ 3248167 w 5147621"/>
              <a:gd name="connsiteY92" fmla="*/ 204717 h 4258102"/>
              <a:gd name="connsiteX93" fmla="*/ 3234520 w 5147621"/>
              <a:gd name="connsiteY93" fmla="*/ 163773 h 4258102"/>
              <a:gd name="connsiteX94" fmla="*/ 3193576 w 5147621"/>
              <a:gd name="connsiteY94" fmla="*/ 150126 h 4258102"/>
              <a:gd name="connsiteX95" fmla="*/ 3152633 w 5147621"/>
              <a:gd name="connsiteY95" fmla="*/ 122830 h 4258102"/>
              <a:gd name="connsiteX96" fmla="*/ 3125338 w 5147621"/>
              <a:gd name="connsiteY96" fmla="*/ 81887 h 4258102"/>
              <a:gd name="connsiteX97" fmla="*/ 3084394 w 5147621"/>
              <a:gd name="connsiteY97" fmla="*/ 68239 h 4258102"/>
              <a:gd name="connsiteX98" fmla="*/ 3043451 w 5147621"/>
              <a:gd name="connsiteY98" fmla="*/ 40944 h 4258102"/>
              <a:gd name="connsiteX99" fmla="*/ 3070747 w 5147621"/>
              <a:gd name="connsiteY99" fmla="*/ 0 h 4258102"/>
              <a:gd name="connsiteX0" fmla="*/ 3043451 w 5147621"/>
              <a:gd name="connsiteY0" fmla="*/ 27296 h 4244454"/>
              <a:gd name="connsiteX1" fmla="*/ 2060812 w 5147621"/>
              <a:gd name="connsiteY1" fmla="*/ 0 h 4244454"/>
              <a:gd name="connsiteX2" fmla="*/ 1883391 w 5147621"/>
              <a:gd name="connsiteY2" fmla="*/ 68239 h 4244454"/>
              <a:gd name="connsiteX3" fmla="*/ 1815153 w 5147621"/>
              <a:gd name="connsiteY3" fmla="*/ 81887 h 4244454"/>
              <a:gd name="connsiteX4" fmla="*/ 1774209 w 5147621"/>
              <a:gd name="connsiteY4" fmla="*/ 109182 h 4244454"/>
              <a:gd name="connsiteX5" fmla="*/ 1719618 w 5147621"/>
              <a:gd name="connsiteY5" fmla="*/ 150125 h 4244454"/>
              <a:gd name="connsiteX6" fmla="*/ 1651379 w 5147621"/>
              <a:gd name="connsiteY6" fmla="*/ 163773 h 4244454"/>
              <a:gd name="connsiteX7" fmla="*/ 1596788 w 5147621"/>
              <a:gd name="connsiteY7" fmla="*/ 204716 h 4244454"/>
              <a:gd name="connsiteX8" fmla="*/ 1487606 w 5147621"/>
              <a:gd name="connsiteY8" fmla="*/ 245660 h 4244454"/>
              <a:gd name="connsiteX9" fmla="*/ 1351129 w 5147621"/>
              <a:gd name="connsiteY9" fmla="*/ 286603 h 4244454"/>
              <a:gd name="connsiteX10" fmla="*/ 1282890 w 5147621"/>
              <a:gd name="connsiteY10" fmla="*/ 313899 h 4244454"/>
              <a:gd name="connsiteX11" fmla="*/ 1228299 w 5147621"/>
              <a:gd name="connsiteY11" fmla="*/ 327546 h 4244454"/>
              <a:gd name="connsiteX12" fmla="*/ 1105469 w 5147621"/>
              <a:gd name="connsiteY12" fmla="*/ 450376 h 4244454"/>
              <a:gd name="connsiteX13" fmla="*/ 1064526 w 5147621"/>
              <a:gd name="connsiteY13" fmla="*/ 491319 h 4244454"/>
              <a:gd name="connsiteX14" fmla="*/ 941696 w 5147621"/>
              <a:gd name="connsiteY14" fmla="*/ 696036 h 4244454"/>
              <a:gd name="connsiteX15" fmla="*/ 900753 w 5147621"/>
              <a:gd name="connsiteY15" fmla="*/ 764275 h 4244454"/>
              <a:gd name="connsiteX16" fmla="*/ 832514 w 5147621"/>
              <a:gd name="connsiteY16" fmla="*/ 859809 h 4244454"/>
              <a:gd name="connsiteX17" fmla="*/ 791570 w 5147621"/>
              <a:gd name="connsiteY17" fmla="*/ 928048 h 4244454"/>
              <a:gd name="connsiteX18" fmla="*/ 777923 w 5147621"/>
              <a:gd name="connsiteY18" fmla="*/ 968991 h 4244454"/>
              <a:gd name="connsiteX19" fmla="*/ 750627 w 5147621"/>
              <a:gd name="connsiteY19" fmla="*/ 1023582 h 4244454"/>
              <a:gd name="connsiteX20" fmla="*/ 709684 w 5147621"/>
              <a:gd name="connsiteY20" fmla="*/ 1091821 h 4244454"/>
              <a:gd name="connsiteX21" fmla="*/ 696036 w 5147621"/>
              <a:gd name="connsiteY21" fmla="*/ 1132764 h 4244454"/>
              <a:gd name="connsiteX22" fmla="*/ 668741 w 5147621"/>
              <a:gd name="connsiteY22" fmla="*/ 1187355 h 4244454"/>
              <a:gd name="connsiteX23" fmla="*/ 655093 w 5147621"/>
              <a:gd name="connsiteY23" fmla="*/ 1228299 h 4244454"/>
              <a:gd name="connsiteX24" fmla="*/ 627797 w 5147621"/>
              <a:gd name="connsiteY24" fmla="*/ 1296537 h 4244454"/>
              <a:gd name="connsiteX25" fmla="*/ 614150 w 5147621"/>
              <a:gd name="connsiteY25" fmla="*/ 1337481 h 4244454"/>
              <a:gd name="connsiteX26" fmla="*/ 586854 w 5147621"/>
              <a:gd name="connsiteY26" fmla="*/ 1392072 h 4244454"/>
              <a:gd name="connsiteX27" fmla="*/ 573206 w 5147621"/>
              <a:gd name="connsiteY27" fmla="*/ 1433015 h 4244454"/>
              <a:gd name="connsiteX28" fmla="*/ 504967 w 5147621"/>
              <a:gd name="connsiteY28" fmla="*/ 1514902 h 4244454"/>
              <a:gd name="connsiteX29" fmla="*/ 450376 w 5147621"/>
              <a:gd name="connsiteY29" fmla="*/ 1665027 h 4244454"/>
              <a:gd name="connsiteX30" fmla="*/ 382138 w 5147621"/>
              <a:gd name="connsiteY30" fmla="*/ 1787857 h 4244454"/>
              <a:gd name="connsiteX31" fmla="*/ 368490 w 5147621"/>
              <a:gd name="connsiteY31" fmla="*/ 1828800 h 4244454"/>
              <a:gd name="connsiteX32" fmla="*/ 300251 w 5147621"/>
              <a:gd name="connsiteY32" fmla="*/ 1910687 h 4244454"/>
              <a:gd name="connsiteX33" fmla="*/ 259308 w 5147621"/>
              <a:gd name="connsiteY33" fmla="*/ 2006221 h 4244454"/>
              <a:gd name="connsiteX34" fmla="*/ 245660 w 5147621"/>
              <a:gd name="connsiteY34" fmla="*/ 2047164 h 4244454"/>
              <a:gd name="connsiteX35" fmla="*/ 177421 w 5147621"/>
              <a:gd name="connsiteY35" fmla="*/ 2156346 h 4244454"/>
              <a:gd name="connsiteX36" fmla="*/ 163773 w 5147621"/>
              <a:gd name="connsiteY36" fmla="*/ 2210937 h 4244454"/>
              <a:gd name="connsiteX37" fmla="*/ 136478 w 5147621"/>
              <a:gd name="connsiteY37" fmla="*/ 2251881 h 4244454"/>
              <a:gd name="connsiteX38" fmla="*/ 122830 w 5147621"/>
              <a:gd name="connsiteY38" fmla="*/ 2361063 h 4244454"/>
              <a:gd name="connsiteX39" fmla="*/ 81887 w 5147621"/>
              <a:gd name="connsiteY39" fmla="*/ 2688609 h 4244454"/>
              <a:gd name="connsiteX40" fmla="*/ 54591 w 5147621"/>
              <a:gd name="connsiteY40" fmla="*/ 2947916 h 4244454"/>
              <a:gd name="connsiteX41" fmla="*/ 40944 w 5147621"/>
              <a:gd name="connsiteY41" fmla="*/ 3193576 h 4244454"/>
              <a:gd name="connsiteX42" fmla="*/ 13648 w 5147621"/>
              <a:gd name="connsiteY42" fmla="*/ 3316406 h 4244454"/>
              <a:gd name="connsiteX43" fmla="*/ 0 w 5147621"/>
              <a:gd name="connsiteY43" fmla="*/ 3425588 h 4244454"/>
              <a:gd name="connsiteX44" fmla="*/ 13648 w 5147621"/>
              <a:gd name="connsiteY44" fmla="*/ 3971499 h 4244454"/>
              <a:gd name="connsiteX45" fmla="*/ 54591 w 5147621"/>
              <a:gd name="connsiteY45" fmla="*/ 4053385 h 4244454"/>
              <a:gd name="connsiteX46" fmla="*/ 136478 w 5147621"/>
              <a:gd name="connsiteY46" fmla="*/ 4094328 h 4244454"/>
              <a:gd name="connsiteX47" fmla="*/ 177421 w 5147621"/>
              <a:gd name="connsiteY47" fmla="*/ 4121624 h 4244454"/>
              <a:gd name="connsiteX48" fmla="*/ 464024 w 5147621"/>
              <a:gd name="connsiteY48" fmla="*/ 4176215 h 4244454"/>
              <a:gd name="connsiteX49" fmla="*/ 1705970 w 5147621"/>
              <a:gd name="connsiteY49" fmla="*/ 4244454 h 4244454"/>
              <a:gd name="connsiteX50" fmla="*/ 4353636 w 5147621"/>
              <a:gd name="connsiteY50" fmla="*/ 4230806 h 4244454"/>
              <a:gd name="connsiteX51" fmla="*/ 4899547 w 5147621"/>
              <a:gd name="connsiteY51" fmla="*/ 4203510 h 4244454"/>
              <a:gd name="connsiteX52" fmla="*/ 4940490 w 5147621"/>
              <a:gd name="connsiteY52" fmla="*/ 4162567 h 4244454"/>
              <a:gd name="connsiteX53" fmla="*/ 4981433 w 5147621"/>
              <a:gd name="connsiteY53" fmla="*/ 4148919 h 4244454"/>
              <a:gd name="connsiteX54" fmla="*/ 5008729 w 5147621"/>
              <a:gd name="connsiteY54" fmla="*/ 4107976 h 4244454"/>
              <a:gd name="connsiteX55" fmla="*/ 5022376 w 5147621"/>
              <a:gd name="connsiteY55" fmla="*/ 4067033 h 4244454"/>
              <a:gd name="connsiteX56" fmla="*/ 5063320 w 5147621"/>
              <a:gd name="connsiteY56" fmla="*/ 4026090 h 4244454"/>
              <a:gd name="connsiteX57" fmla="*/ 5090615 w 5147621"/>
              <a:gd name="connsiteY57" fmla="*/ 3903260 h 4244454"/>
              <a:gd name="connsiteX58" fmla="*/ 5131558 w 5147621"/>
              <a:gd name="connsiteY58" fmla="*/ 3794078 h 4244454"/>
              <a:gd name="connsiteX59" fmla="*/ 5145206 w 5147621"/>
              <a:gd name="connsiteY59" fmla="*/ 3330054 h 4244454"/>
              <a:gd name="connsiteX60" fmla="*/ 5117911 w 5147621"/>
              <a:gd name="connsiteY60" fmla="*/ 2593075 h 4244454"/>
              <a:gd name="connsiteX61" fmla="*/ 5049672 w 5147621"/>
              <a:gd name="connsiteY61" fmla="*/ 2265528 h 4244454"/>
              <a:gd name="connsiteX62" fmla="*/ 5008729 w 5147621"/>
              <a:gd name="connsiteY62" fmla="*/ 2197290 h 4244454"/>
              <a:gd name="connsiteX63" fmla="*/ 4967785 w 5147621"/>
              <a:gd name="connsiteY63" fmla="*/ 2074460 h 4244454"/>
              <a:gd name="connsiteX64" fmla="*/ 4954138 w 5147621"/>
              <a:gd name="connsiteY64" fmla="*/ 2033516 h 4244454"/>
              <a:gd name="connsiteX65" fmla="*/ 4885899 w 5147621"/>
              <a:gd name="connsiteY65" fmla="*/ 1910687 h 4244454"/>
              <a:gd name="connsiteX66" fmla="*/ 4872251 w 5147621"/>
              <a:gd name="connsiteY66" fmla="*/ 1869743 h 4244454"/>
              <a:gd name="connsiteX67" fmla="*/ 4763069 w 5147621"/>
              <a:gd name="connsiteY67" fmla="*/ 1746913 h 4244454"/>
              <a:gd name="connsiteX68" fmla="*/ 4667535 w 5147621"/>
              <a:gd name="connsiteY68" fmla="*/ 1624084 h 4244454"/>
              <a:gd name="connsiteX69" fmla="*/ 4599296 w 5147621"/>
              <a:gd name="connsiteY69" fmla="*/ 1528549 h 4244454"/>
              <a:gd name="connsiteX70" fmla="*/ 4517409 w 5147621"/>
              <a:gd name="connsiteY70" fmla="*/ 1446663 h 4244454"/>
              <a:gd name="connsiteX71" fmla="*/ 4476466 w 5147621"/>
              <a:gd name="connsiteY71" fmla="*/ 1405719 h 4244454"/>
              <a:gd name="connsiteX72" fmla="*/ 4380932 w 5147621"/>
              <a:gd name="connsiteY72" fmla="*/ 1282890 h 4244454"/>
              <a:gd name="connsiteX73" fmla="*/ 4312693 w 5147621"/>
              <a:gd name="connsiteY73" fmla="*/ 1214651 h 4244454"/>
              <a:gd name="connsiteX74" fmla="*/ 4271750 w 5147621"/>
              <a:gd name="connsiteY74" fmla="*/ 1173707 h 4244454"/>
              <a:gd name="connsiteX75" fmla="*/ 4230806 w 5147621"/>
              <a:gd name="connsiteY75" fmla="*/ 1160060 h 4244454"/>
              <a:gd name="connsiteX76" fmla="*/ 4176215 w 5147621"/>
              <a:gd name="connsiteY76" fmla="*/ 1091821 h 4244454"/>
              <a:gd name="connsiteX77" fmla="*/ 4148920 w 5147621"/>
              <a:gd name="connsiteY77" fmla="*/ 1050878 h 4244454"/>
              <a:gd name="connsiteX78" fmla="*/ 4107976 w 5147621"/>
              <a:gd name="connsiteY78" fmla="*/ 1037230 h 4244454"/>
              <a:gd name="connsiteX79" fmla="*/ 3985147 w 5147621"/>
              <a:gd name="connsiteY79" fmla="*/ 914400 h 4244454"/>
              <a:gd name="connsiteX80" fmla="*/ 3944203 w 5147621"/>
              <a:gd name="connsiteY80" fmla="*/ 873457 h 4244454"/>
              <a:gd name="connsiteX81" fmla="*/ 3807726 w 5147621"/>
              <a:gd name="connsiteY81" fmla="*/ 723331 h 4244454"/>
              <a:gd name="connsiteX82" fmla="*/ 3698544 w 5147621"/>
              <a:gd name="connsiteY82" fmla="*/ 641445 h 4244454"/>
              <a:gd name="connsiteX83" fmla="*/ 3643953 w 5147621"/>
              <a:gd name="connsiteY83" fmla="*/ 559558 h 4244454"/>
              <a:gd name="connsiteX84" fmla="*/ 3575714 w 5147621"/>
              <a:gd name="connsiteY84" fmla="*/ 477672 h 4244454"/>
              <a:gd name="connsiteX85" fmla="*/ 3534770 w 5147621"/>
              <a:gd name="connsiteY85" fmla="*/ 464024 h 4244454"/>
              <a:gd name="connsiteX86" fmla="*/ 3452884 w 5147621"/>
              <a:gd name="connsiteY86" fmla="*/ 382137 h 4244454"/>
              <a:gd name="connsiteX87" fmla="*/ 3411941 w 5147621"/>
              <a:gd name="connsiteY87" fmla="*/ 341194 h 4244454"/>
              <a:gd name="connsiteX88" fmla="*/ 3370997 w 5147621"/>
              <a:gd name="connsiteY88" fmla="*/ 313899 h 4244454"/>
              <a:gd name="connsiteX89" fmla="*/ 3357350 w 5147621"/>
              <a:gd name="connsiteY89" fmla="*/ 272955 h 4244454"/>
              <a:gd name="connsiteX90" fmla="*/ 3316406 w 5147621"/>
              <a:gd name="connsiteY90" fmla="*/ 259307 h 4244454"/>
              <a:gd name="connsiteX91" fmla="*/ 3275463 w 5147621"/>
              <a:gd name="connsiteY91" fmla="*/ 232012 h 4244454"/>
              <a:gd name="connsiteX92" fmla="*/ 3248167 w 5147621"/>
              <a:gd name="connsiteY92" fmla="*/ 191069 h 4244454"/>
              <a:gd name="connsiteX93" fmla="*/ 3234520 w 5147621"/>
              <a:gd name="connsiteY93" fmla="*/ 150125 h 4244454"/>
              <a:gd name="connsiteX94" fmla="*/ 3193576 w 5147621"/>
              <a:gd name="connsiteY94" fmla="*/ 136478 h 4244454"/>
              <a:gd name="connsiteX95" fmla="*/ 3152633 w 5147621"/>
              <a:gd name="connsiteY95" fmla="*/ 109182 h 4244454"/>
              <a:gd name="connsiteX96" fmla="*/ 3125338 w 5147621"/>
              <a:gd name="connsiteY96" fmla="*/ 68239 h 4244454"/>
              <a:gd name="connsiteX97" fmla="*/ 3084394 w 5147621"/>
              <a:gd name="connsiteY97" fmla="*/ 54591 h 4244454"/>
              <a:gd name="connsiteX98" fmla="*/ 3043451 w 5147621"/>
              <a:gd name="connsiteY98" fmla="*/ 27296 h 4244454"/>
              <a:gd name="connsiteX0" fmla="*/ 3084394 w 5147621"/>
              <a:gd name="connsiteY0" fmla="*/ 54673 h 4244536"/>
              <a:gd name="connsiteX1" fmla="*/ 2060812 w 5147621"/>
              <a:gd name="connsiteY1" fmla="*/ 82 h 4244536"/>
              <a:gd name="connsiteX2" fmla="*/ 1883391 w 5147621"/>
              <a:gd name="connsiteY2" fmla="*/ 68321 h 4244536"/>
              <a:gd name="connsiteX3" fmla="*/ 1815153 w 5147621"/>
              <a:gd name="connsiteY3" fmla="*/ 81969 h 4244536"/>
              <a:gd name="connsiteX4" fmla="*/ 1774209 w 5147621"/>
              <a:gd name="connsiteY4" fmla="*/ 109264 h 4244536"/>
              <a:gd name="connsiteX5" fmla="*/ 1719618 w 5147621"/>
              <a:gd name="connsiteY5" fmla="*/ 150207 h 4244536"/>
              <a:gd name="connsiteX6" fmla="*/ 1651379 w 5147621"/>
              <a:gd name="connsiteY6" fmla="*/ 163855 h 4244536"/>
              <a:gd name="connsiteX7" fmla="*/ 1596788 w 5147621"/>
              <a:gd name="connsiteY7" fmla="*/ 204798 h 4244536"/>
              <a:gd name="connsiteX8" fmla="*/ 1487606 w 5147621"/>
              <a:gd name="connsiteY8" fmla="*/ 245742 h 4244536"/>
              <a:gd name="connsiteX9" fmla="*/ 1351129 w 5147621"/>
              <a:gd name="connsiteY9" fmla="*/ 286685 h 4244536"/>
              <a:gd name="connsiteX10" fmla="*/ 1282890 w 5147621"/>
              <a:gd name="connsiteY10" fmla="*/ 313981 h 4244536"/>
              <a:gd name="connsiteX11" fmla="*/ 1228299 w 5147621"/>
              <a:gd name="connsiteY11" fmla="*/ 327628 h 4244536"/>
              <a:gd name="connsiteX12" fmla="*/ 1105469 w 5147621"/>
              <a:gd name="connsiteY12" fmla="*/ 450458 h 4244536"/>
              <a:gd name="connsiteX13" fmla="*/ 1064526 w 5147621"/>
              <a:gd name="connsiteY13" fmla="*/ 491401 h 4244536"/>
              <a:gd name="connsiteX14" fmla="*/ 941696 w 5147621"/>
              <a:gd name="connsiteY14" fmla="*/ 696118 h 4244536"/>
              <a:gd name="connsiteX15" fmla="*/ 900753 w 5147621"/>
              <a:gd name="connsiteY15" fmla="*/ 764357 h 4244536"/>
              <a:gd name="connsiteX16" fmla="*/ 832514 w 5147621"/>
              <a:gd name="connsiteY16" fmla="*/ 859891 h 4244536"/>
              <a:gd name="connsiteX17" fmla="*/ 791570 w 5147621"/>
              <a:gd name="connsiteY17" fmla="*/ 928130 h 4244536"/>
              <a:gd name="connsiteX18" fmla="*/ 777923 w 5147621"/>
              <a:gd name="connsiteY18" fmla="*/ 969073 h 4244536"/>
              <a:gd name="connsiteX19" fmla="*/ 750627 w 5147621"/>
              <a:gd name="connsiteY19" fmla="*/ 1023664 h 4244536"/>
              <a:gd name="connsiteX20" fmla="*/ 709684 w 5147621"/>
              <a:gd name="connsiteY20" fmla="*/ 1091903 h 4244536"/>
              <a:gd name="connsiteX21" fmla="*/ 696036 w 5147621"/>
              <a:gd name="connsiteY21" fmla="*/ 1132846 h 4244536"/>
              <a:gd name="connsiteX22" fmla="*/ 668741 w 5147621"/>
              <a:gd name="connsiteY22" fmla="*/ 1187437 h 4244536"/>
              <a:gd name="connsiteX23" fmla="*/ 655093 w 5147621"/>
              <a:gd name="connsiteY23" fmla="*/ 1228381 h 4244536"/>
              <a:gd name="connsiteX24" fmla="*/ 627797 w 5147621"/>
              <a:gd name="connsiteY24" fmla="*/ 1296619 h 4244536"/>
              <a:gd name="connsiteX25" fmla="*/ 614150 w 5147621"/>
              <a:gd name="connsiteY25" fmla="*/ 1337563 h 4244536"/>
              <a:gd name="connsiteX26" fmla="*/ 586854 w 5147621"/>
              <a:gd name="connsiteY26" fmla="*/ 1392154 h 4244536"/>
              <a:gd name="connsiteX27" fmla="*/ 573206 w 5147621"/>
              <a:gd name="connsiteY27" fmla="*/ 1433097 h 4244536"/>
              <a:gd name="connsiteX28" fmla="*/ 504967 w 5147621"/>
              <a:gd name="connsiteY28" fmla="*/ 1514984 h 4244536"/>
              <a:gd name="connsiteX29" fmla="*/ 450376 w 5147621"/>
              <a:gd name="connsiteY29" fmla="*/ 1665109 h 4244536"/>
              <a:gd name="connsiteX30" fmla="*/ 382138 w 5147621"/>
              <a:gd name="connsiteY30" fmla="*/ 1787939 h 4244536"/>
              <a:gd name="connsiteX31" fmla="*/ 368490 w 5147621"/>
              <a:gd name="connsiteY31" fmla="*/ 1828882 h 4244536"/>
              <a:gd name="connsiteX32" fmla="*/ 300251 w 5147621"/>
              <a:gd name="connsiteY32" fmla="*/ 1910769 h 4244536"/>
              <a:gd name="connsiteX33" fmla="*/ 259308 w 5147621"/>
              <a:gd name="connsiteY33" fmla="*/ 2006303 h 4244536"/>
              <a:gd name="connsiteX34" fmla="*/ 245660 w 5147621"/>
              <a:gd name="connsiteY34" fmla="*/ 2047246 h 4244536"/>
              <a:gd name="connsiteX35" fmla="*/ 177421 w 5147621"/>
              <a:gd name="connsiteY35" fmla="*/ 2156428 h 4244536"/>
              <a:gd name="connsiteX36" fmla="*/ 163773 w 5147621"/>
              <a:gd name="connsiteY36" fmla="*/ 2211019 h 4244536"/>
              <a:gd name="connsiteX37" fmla="*/ 136478 w 5147621"/>
              <a:gd name="connsiteY37" fmla="*/ 2251963 h 4244536"/>
              <a:gd name="connsiteX38" fmla="*/ 122830 w 5147621"/>
              <a:gd name="connsiteY38" fmla="*/ 2361145 h 4244536"/>
              <a:gd name="connsiteX39" fmla="*/ 81887 w 5147621"/>
              <a:gd name="connsiteY39" fmla="*/ 2688691 h 4244536"/>
              <a:gd name="connsiteX40" fmla="*/ 54591 w 5147621"/>
              <a:gd name="connsiteY40" fmla="*/ 2947998 h 4244536"/>
              <a:gd name="connsiteX41" fmla="*/ 40944 w 5147621"/>
              <a:gd name="connsiteY41" fmla="*/ 3193658 h 4244536"/>
              <a:gd name="connsiteX42" fmla="*/ 13648 w 5147621"/>
              <a:gd name="connsiteY42" fmla="*/ 3316488 h 4244536"/>
              <a:gd name="connsiteX43" fmla="*/ 0 w 5147621"/>
              <a:gd name="connsiteY43" fmla="*/ 3425670 h 4244536"/>
              <a:gd name="connsiteX44" fmla="*/ 13648 w 5147621"/>
              <a:gd name="connsiteY44" fmla="*/ 3971581 h 4244536"/>
              <a:gd name="connsiteX45" fmla="*/ 54591 w 5147621"/>
              <a:gd name="connsiteY45" fmla="*/ 4053467 h 4244536"/>
              <a:gd name="connsiteX46" fmla="*/ 136478 w 5147621"/>
              <a:gd name="connsiteY46" fmla="*/ 4094410 h 4244536"/>
              <a:gd name="connsiteX47" fmla="*/ 177421 w 5147621"/>
              <a:gd name="connsiteY47" fmla="*/ 4121706 h 4244536"/>
              <a:gd name="connsiteX48" fmla="*/ 464024 w 5147621"/>
              <a:gd name="connsiteY48" fmla="*/ 4176297 h 4244536"/>
              <a:gd name="connsiteX49" fmla="*/ 1705970 w 5147621"/>
              <a:gd name="connsiteY49" fmla="*/ 4244536 h 4244536"/>
              <a:gd name="connsiteX50" fmla="*/ 4353636 w 5147621"/>
              <a:gd name="connsiteY50" fmla="*/ 4230888 h 4244536"/>
              <a:gd name="connsiteX51" fmla="*/ 4899547 w 5147621"/>
              <a:gd name="connsiteY51" fmla="*/ 4203592 h 4244536"/>
              <a:gd name="connsiteX52" fmla="*/ 4940490 w 5147621"/>
              <a:gd name="connsiteY52" fmla="*/ 4162649 h 4244536"/>
              <a:gd name="connsiteX53" fmla="*/ 4981433 w 5147621"/>
              <a:gd name="connsiteY53" fmla="*/ 4149001 h 4244536"/>
              <a:gd name="connsiteX54" fmla="*/ 5008729 w 5147621"/>
              <a:gd name="connsiteY54" fmla="*/ 4108058 h 4244536"/>
              <a:gd name="connsiteX55" fmla="*/ 5022376 w 5147621"/>
              <a:gd name="connsiteY55" fmla="*/ 4067115 h 4244536"/>
              <a:gd name="connsiteX56" fmla="*/ 5063320 w 5147621"/>
              <a:gd name="connsiteY56" fmla="*/ 4026172 h 4244536"/>
              <a:gd name="connsiteX57" fmla="*/ 5090615 w 5147621"/>
              <a:gd name="connsiteY57" fmla="*/ 3903342 h 4244536"/>
              <a:gd name="connsiteX58" fmla="*/ 5131558 w 5147621"/>
              <a:gd name="connsiteY58" fmla="*/ 3794160 h 4244536"/>
              <a:gd name="connsiteX59" fmla="*/ 5145206 w 5147621"/>
              <a:gd name="connsiteY59" fmla="*/ 3330136 h 4244536"/>
              <a:gd name="connsiteX60" fmla="*/ 5117911 w 5147621"/>
              <a:gd name="connsiteY60" fmla="*/ 2593157 h 4244536"/>
              <a:gd name="connsiteX61" fmla="*/ 5049672 w 5147621"/>
              <a:gd name="connsiteY61" fmla="*/ 2265610 h 4244536"/>
              <a:gd name="connsiteX62" fmla="*/ 5008729 w 5147621"/>
              <a:gd name="connsiteY62" fmla="*/ 2197372 h 4244536"/>
              <a:gd name="connsiteX63" fmla="*/ 4967785 w 5147621"/>
              <a:gd name="connsiteY63" fmla="*/ 2074542 h 4244536"/>
              <a:gd name="connsiteX64" fmla="*/ 4954138 w 5147621"/>
              <a:gd name="connsiteY64" fmla="*/ 2033598 h 4244536"/>
              <a:gd name="connsiteX65" fmla="*/ 4885899 w 5147621"/>
              <a:gd name="connsiteY65" fmla="*/ 1910769 h 4244536"/>
              <a:gd name="connsiteX66" fmla="*/ 4872251 w 5147621"/>
              <a:gd name="connsiteY66" fmla="*/ 1869825 h 4244536"/>
              <a:gd name="connsiteX67" fmla="*/ 4763069 w 5147621"/>
              <a:gd name="connsiteY67" fmla="*/ 1746995 h 4244536"/>
              <a:gd name="connsiteX68" fmla="*/ 4667535 w 5147621"/>
              <a:gd name="connsiteY68" fmla="*/ 1624166 h 4244536"/>
              <a:gd name="connsiteX69" fmla="*/ 4599296 w 5147621"/>
              <a:gd name="connsiteY69" fmla="*/ 1528631 h 4244536"/>
              <a:gd name="connsiteX70" fmla="*/ 4517409 w 5147621"/>
              <a:gd name="connsiteY70" fmla="*/ 1446745 h 4244536"/>
              <a:gd name="connsiteX71" fmla="*/ 4476466 w 5147621"/>
              <a:gd name="connsiteY71" fmla="*/ 1405801 h 4244536"/>
              <a:gd name="connsiteX72" fmla="*/ 4380932 w 5147621"/>
              <a:gd name="connsiteY72" fmla="*/ 1282972 h 4244536"/>
              <a:gd name="connsiteX73" fmla="*/ 4312693 w 5147621"/>
              <a:gd name="connsiteY73" fmla="*/ 1214733 h 4244536"/>
              <a:gd name="connsiteX74" fmla="*/ 4271750 w 5147621"/>
              <a:gd name="connsiteY74" fmla="*/ 1173789 h 4244536"/>
              <a:gd name="connsiteX75" fmla="*/ 4230806 w 5147621"/>
              <a:gd name="connsiteY75" fmla="*/ 1160142 h 4244536"/>
              <a:gd name="connsiteX76" fmla="*/ 4176215 w 5147621"/>
              <a:gd name="connsiteY76" fmla="*/ 1091903 h 4244536"/>
              <a:gd name="connsiteX77" fmla="*/ 4148920 w 5147621"/>
              <a:gd name="connsiteY77" fmla="*/ 1050960 h 4244536"/>
              <a:gd name="connsiteX78" fmla="*/ 4107976 w 5147621"/>
              <a:gd name="connsiteY78" fmla="*/ 1037312 h 4244536"/>
              <a:gd name="connsiteX79" fmla="*/ 3985147 w 5147621"/>
              <a:gd name="connsiteY79" fmla="*/ 914482 h 4244536"/>
              <a:gd name="connsiteX80" fmla="*/ 3944203 w 5147621"/>
              <a:gd name="connsiteY80" fmla="*/ 873539 h 4244536"/>
              <a:gd name="connsiteX81" fmla="*/ 3807726 w 5147621"/>
              <a:gd name="connsiteY81" fmla="*/ 723413 h 4244536"/>
              <a:gd name="connsiteX82" fmla="*/ 3698544 w 5147621"/>
              <a:gd name="connsiteY82" fmla="*/ 641527 h 4244536"/>
              <a:gd name="connsiteX83" fmla="*/ 3643953 w 5147621"/>
              <a:gd name="connsiteY83" fmla="*/ 559640 h 4244536"/>
              <a:gd name="connsiteX84" fmla="*/ 3575714 w 5147621"/>
              <a:gd name="connsiteY84" fmla="*/ 477754 h 4244536"/>
              <a:gd name="connsiteX85" fmla="*/ 3534770 w 5147621"/>
              <a:gd name="connsiteY85" fmla="*/ 464106 h 4244536"/>
              <a:gd name="connsiteX86" fmla="*/ 3452884 w 5147621"/>
              <a:gd name="connsiteY86" fmla="*/ 382219 h 4244536"/>
              <a:gd name="connsiteX87" fmla="*/ 3411941 w 5147621"/>
              <a:gd name="connsiteY87" fmla="*/ 341276 h 4244536"/>
              <a:gd name="connsiteX88" fmla="*/ 3370997 w 5147621"/>
              <a:gd name="connsiteY88" fmla="*/ 313981 h 4244536"/>
              <a:gd name="connsiteX89" fmla="*/ 3357350 w 5147621"/>
              <a:gd name="connsiteY89" fmla="*/ 273037 h 4244536"/>
              <a:gd name="connsiteX90" fmla="*/ 3316406 w 5147621"/>
              <a:gd name="connsiteY90" fmla="*/ 259389 h 4244536"/>
              <a:gd name="connsiteX91" fmla="*/ 3275463 w 5147621"/>
              <a:gd name="connsiteY91" fmla="*/ 232094 h 4244536"/>
              <a:gd name="connsiteX92" fmla="*/ 3248167 w 5147621"/>
              <a:gd name="connsiteY92" fmla="*/ 191151 h 4244536"/>
              <a:gd name="connsiteX93" fmla="*/ 3234520 w 5147621"/>
              <a:gd name="connsiteY93" fmla="*/ 150207 h 4244536"/>
              <a:gd name="connsiteX94" fmla="*/ 3193576 w 5147621"/>
              <a:gd name="connsiteY94" fmla="*/ 136560 h 4244536"/>
              <a:gd name="connsiteX95" fmla="*/ 3152633 w 5147621"/>
              <a:gd name="connsiteY95" fmla="*/ 109264 h 4244536"/>
              <a:gd name="connsiteX96" fmla="*/ 3125338 w 5147621"/>
              <a:gd name="connsiteY96" fmla="*/ 68321 h 4244536"/>
              <a:gd name="connsiteX97" fmla="*/ 3084394 w 5147621"/>
              <a:gd name="connsiteY97" fmla="*/ 54673 h 4244536"/>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3125338 w 5147621"/>
              <a:gd name="connsiteY96" fmla="*/ 124628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029803 w 5147621"/>
              <a:gd name="connsiteY95" fmla="*/ 110980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77421 w 5147621"/>
              <a:gd name="connsiteY46" fmla="*/ 4178013 h 4300843"/>
              <a:gd name="connsiteX47" fmla="*/ 464024 w 5147621"/>
              <a:gd name="connsiteY47" fmla="*/ 4232604 h 4300843"/>
              <a:gd name="connsiteX48" fmla="*/ 1705970 w 5147621"/>
              <a:gd name="connsiteY48" fmla="*/ 4300843 h 4300843"/>
              <a:gd name="connsiteX49" fmla="*/ 4353636 w 5147621"/>
              <a:gd name="connsiteY49" fmla="*/ 4287195 h 4300843"/>
              <a:gd name="connsiteX50" fmla="*/ 4899547 w 5147621"/>
              <a:gd name="connsiteY50" fmla="*/ 4259899 h 4300843"/>
              <a:gd name="connsiteX51" fmla="*/ 4940490 w 5147621"/>
              <a:gd name="connsiteY51" fmla="*/ 4218956 h 4300843"/>
              <a:gd name="connsiteX52" fmla="*/ 4981433 w 5147621"/>
              <a:gd name="connsiteY52" fmla="*/ 4205308 h 4300843"/>
              <a:gd name="connsiteX53" fmla="*/ 5008729 w 5147621"/>
              <a:gd name="connsiteY53" fmla="*/ 4164365 h 4300843"/>
              <a:gd name="connsiteX54" fmla="*/ 5022376 w 5147621"/>
              <a:gd name="connsiteY54" fmla="*/ 4123422 h 4300843"/>
              <a:gd name="connsiteX55" fmla="*/ 5063320 w 5147621"/>
              <a:gd name="connsiteY55" fmla="*/ 4082479 h 4300843"/>
              <a:gd name="connsiteX56" fmla="*/ 5090615 w 5147621"/>
              <a:gd name="connsiteY56" fmla="*/ 3959649 h 4300843"/>
              <a:gd name="connsiteX57" fmla="*/ 5131558 w 5147621"/>
              <a:gd name="connsiteY57" fmla="*/ 3850467 h 4300843"/>
              <a:gd name="connsiteX58" fmla="*/ 5145206 w 5147621"/>
              <a:gd name="connsiteY58" fmla="*/ 3386443 h 4300843"/>
              <a:gd name="connsiteX59" fmla="*/ 5117911 w 5147621"/>
              <a:gd name="connsiteY59" fmla="*/ 2649464 h 4300843"/>
              <a:gd name="connsiteX60" fmla="*/ 5049672 w 5147621"/>
              <a:gd name="connsiteY60" fmla="*/ 2321917 h 4300843"/>
              <a:gd name="connsiteX61" fmla="*/ 5008729 w 5147621"/>
              <a:gd name="connsiteY61" fmla="*/ 2253679 h 4300843"/>
              <a:gd name="connsiteX62" fmla="*/ 4967785 w 5147621"/>
              <a:gd name="connsiteY62" fmla="*/ 2130849 h 4300843"/>
              <a:gd name="connsiteX63" fmla="*/ 4954138 w 5147621"/>
              <a:gd name="connsiteY63" fmla="*/ 2089905 h 4300843"/>
              <a:gd name="connsiteX64" fmla="*/ 4885899 w 5147621"/>
              <a:gd name="connsiteY64" fmla="*/ 1967076 h 4300843"/>
              <a:gd name="connsiteX65" fmla="*/ 4872251 w 5147621"/>
              <a:gd name="connsiteY65" fmla="*/ 1926132 h 4300843"/>
              <a:gd name="connsiteX66" fmla="*/ 4763069 w 5147621"/>
              <a:gd name="connsiteY66" fmla="*/ 1803302 h 4300843"/>
              <a:gd name="connsiteX67" fmla="*/ 4667535 w 5147621"/>
              <a:gd name="connsiteY67" fmla="*/ 1680473 h 4300843"/>
              <a:gd name="connsiteX68" fmla="*/ 4599296 w 5147621"/>
              <a:gd name="connsiteY68" fmla="*/ 1584938 h 4300843"/>
              <a:gd name="connsiteX69" fmla="*/ 4517409 w 5147621"/>
              <a:gd name="connsiteY69" fmla="*/ 1503052 h 4300843"/>
              <a:gd name="connsiteX70" fmla="*/ 4476466 w 5147621"/>
              <a:gd name="connsiteY70" fmla="*/ 1462108 h 4300843"/>
              <a:gd name="connsiteX71" fmla="*/ 4380932 w 5147621"/>
              <a:gd name="connsiteY71" fmla="*/ 1339279 h 4300843"/>
              <a:gd name="connsiteX72" fmla="*/ 4312693 w 5147621"/>
              <a:gd name="connsiteY72" fmla="*/ 1271040 h 4300843"/>
              <a:gd name="connsiteX73" fmla="*/ 4271750 w 5147621"/>
              <a:gd name="connsiteY73" fmla="*/ 1230096 h 4300843"/>
              <a:gd name="connsiteX74" fmla="*/ 4230806 w 5147621"/>
              <a:gd name="connsiteY74" fmla="*/ 1216449 h 4300843"/>
              <a:gd name="connsiteX75" fmla="*/ 4176215 w 5147621"/>
              <a:gd name="connsiteY75" fmla="*/ 1148210 h 4300843"/>
              <a:gd name="connsiteX76" fmla="*/ 4148920 w 5147621"/>
              <a:gd name="connsiteY76" fmla="*/ 1107267 h 4300843"/>
              <a:gd name="connsiteX77" fmla="*/ 4107976 w 5147621"/>
              <a:gd name="connsiteY77" fmla="*/ 1093619 h 4300843"/>
              <a:gd name="connsiteX78" fmla="*/ 3985147 w 5147621"/>
              <a:gd name="connsiteY78" fmla="*/ 970789 h 4300843"/>
              <a:gd name="connsiteX79" fmla="*/ 3944203 w 5147621"/>
              <a:gd name="connsiteY79" fmla="*/ 929846 h 4300843"/>
              <a:gd name="connsiteX80" fmla="*/ 3807726 w 5147621"/>
              <a:gd name="connsiteY80" fmla="*/ 779720 h 4300843"/>
              <a:gd name="connsiteX81" fmla="*/ 3698544 w 5147621"/>
              <a:gd name="connsiteY81" fmla="*/ 697834 h 4300843"/>
              <a:gd name="connsiteX82" fmla="*/ 3643953 w 5147621"/>
              <a:gd name="connsiteY82" fmla="*/ 615947 h 4300843"/>
              <a:gd name="connsiteX83" fmla="*/ 3575714 w 5147621"/>
              <a:gd name="connsiteY83" fmla="*/ 534061 h 4300843"/>
              <a:gd name="connsiteX84" fmla="*/ 3534770 w 5147621"/>
              <a:gd name="connsiteY84" fmla="*/ 520413 h 4300843"/>
              <a:gd name="connsiteX85" fmla="*/ 3452884 w 5147621"/>
              <a:gd name="connsiteY85" fmla="*/ 438526 h 4300843"/>
              <a:gd name="connsiteX86" fmla="*/ 3411941 w 5147621"/>
              <a:gd name="connsiteY86" fmla="*/ 397583 h 4300843"/>
              <a:gd name="connsiteX87" fmla="*/ 3370997 w 5147621"/>
              <a:gd name="connsiteY87" fmla="*/ 370288 h 4300843"/>
              <a:gd name="connsiteX88" fmla="*/ 3357350 w 5147621"/>
              <a:gd name="connsiteY88" fmla="*/ 329344 h 4300843"/>
              <a:gd name="connsiteX89" fmla="*/ 3316406 w 5147621"/>
              <a:gd name="connsiteY89" fmla="*/ 315696 h 4300843"/>
              <a:gd name="connsiteX90" fmla="*/ 3275463 w 5147621"/>
              <a:gd name="connsiteY90" fmla="*/ 288401 h 4300843"/>
              <a:gd name="connsiteX91" fmla="*/ 3248167 w 5147621"/>
              <a:gd name="connsiteY91" fmla="*/ 247458 h 4300843"/>
              <a:gd name="connsiteX92" fmla="*/ 3234520 w 5147621"/>
              <a:gd name="connsiteY92" fmla="*/ 206514 h 4300843"/>
              <a:gd name="connsiteX93" fmla="*/ 3193576 w 5147621"/>
              <a:gd name="connsiteY93" fmla="*/ 192867 h 4300843"/>
              <a:gd name="connsiteX94" fmla="*/ 3029803 w 5147621"/>
              <a:gd name="connsiteY94" fmla="*/ 110980 h 4300843"/>
              <a:gd name="connsiteX95" fmla="*/ 2797792 w 5147621"/>
              <a:gd name="connsiteY95" fmla="*/ 29094 h 4300843"/>
              <a:gd name="connsiteX96" fmla="*/ 2511188 w 5147621"/>
              <a:gd name="connsiteY96"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4027888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3877763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6772 w 5153205"/>
              <a:gd name="connsiteY0" fmla="*/ 1798 h 4300843"/>
              <a:gd name="connsiteX1" fmla="*/ 2066396 w 5153205"/>
              <a:gd name="connsiteY1" fmla="*/ 56389 h 4300843"/>
              <a:gd name="connsiteX2" fmla="*/ 1888975 w 5153205"/>
              <a:gd name="connsiteY2" fmla="*/ 124628 h 4300843"/>
              <a:gd name="connsiteX3" fmla="*/ 1820737 w 5153205"/>
              <a:gd name="connsiteY3" fmla="*/ 138276 h 4300843"/>
              <a:gd name="connsiteX4" fmla="*/ 1779793 w 5153205"/>
              <a:gd name="connsiteY4" fmla="*/ 165571 h 4300843"/>
              <a:gd name="connsiteX5" fmla="*/ 1725202 w 5153205"/>
              <a:gd name="connsiteY5" fmla="*/ 206514 h 4300843"/>
              <a:gd name="connsiteX6" fmla="*/ 1656963 w 5153205"/>
              <a:gd name="connsiteY6" fmla="*/ 220162 h 4300843"/>
              <a:gd name="connsiteX7" fmla="*/ 1602372 w 5153205"/>
              <a:gd name="connsiteY7" fmla="*/ 261105 h 4300843"/>
              <a:gd name="connsiteX8" fmla="*/ 1493190 w 5153205"/>
              <a:gd name="connsiteY8" fmla="*/ 302049 h 4300843"/>
              <a:gd name="connsiteX9" fmla="*/ 1356713 w 5153205"/>
              <a:gd name="connsiteY9" fmla="*/ 342992 h 4300843"/>
              <a:gd name="connsiteX10" fmla="*/ 1288474 w 5153205"/>
              <a:gd name="connsiteY10" fmla="*/ 370288 h 4300843"/>
              <a:gd name="connsiteX11" fmla="*/ 1233883 w 5153205"/>
              <a:gd name="connsiteY11" fmla="*/ 383935 h 4300843"/>
              <a:gd name="connsiteX12" fmla="*/ 1111053 w 5153205"/>
              <a:gd name="connsiteY12" fmla="*/ 506765 h 4300843"/>
              <a:gd name="connsiteX13" fmla="*/ 1070110 w 5153205"/>
              <a:gd name="connsiteY13" fmla="*/ 547708 h 4300843"/>
              <a:gd name="connsiteX14" fmla="*/ 947280 w 5153205"/>
              <a:gd name="connsiteY14" fmla="*/ 752425 h 4300843"/>
              <a:gd name="connsiteX15" fmla="*/ 906337 w 5153205"/>
              <a:gd name="connsiteY15" fmla="*/ 820664 h 4300843"/>
              <a:gd name="connsiteX16" fmla="*/ 838098 w 5153205"/>
              <a:gd name="connsiteY16" fmla="*/ 916198 h 4300843"/>
              <a:gd name="connsiteX17" fmla="*/ 797154 w 5153205"/>
              <a:gd name="connsiteY17" fmla="*/ 984437 h 4300843"/>
              <a:gd name="connsiteX18" fmla="*/ 783507 w 5153205"/>
              <a:gd name="connsiteY18" fmla="*/ 1025380 h 4300843"/>
              <a:gd name="connsiteX19" fmla="*/ 756211 w 5153205"/>
              <a:gd name="connsiteY19" fmla="*/ 1079971 h 4300843"/>
              <a:gd name="connsiteX20" fmla="*/ 715268 w 5153205"/>
              <a:gd name="connsiteY20" fmla="*/ 1148210 h 4300843"/>
              <a:gd name="connsiteX21" fmla="*/ 701620 w 5153205"/>
              <a:gd name="connsiteY21" fmla="*/ 1189153 h 4300843"/>
              <a:gd name="connsiteX22" fmla="*/ 674325 w 5153205"/>
              <a:gd name="connsiteY22" fmla="*/ 1243744 h 4300843"/>
              <a:gd name="connsiteX23" fmla="*/ 660677 w 5153205"/>
              <a:gd name="connsiteY23" fmla="*/ 1284688 h 4300843"/>
              <a:gd name="connsiteX24" fmla="*/ 633381 w 5153205"/>
              <a:gd name="connsiteY24" fmla="*/ 1352926 h 4300843"/>
              <a:gd name="connsiteX25" fmla="*/ 619734 w 5153205"/>
              <a:gd name="connsiteY25" fmla="*/ 1393870 h 4300843"/>
              <a:gd name="connsiteX26" fmla="*/ 592438 w 5153205"/>
              <a:gd name="connsiteY26" fmla="*/ 1448461 h 4300843"/>
              <a:gd name="connsiteX27" fmla="*/ 578790 w 5153205"/>
              <a:gd name="connsiteY27" fmla="*/ 1489404 h 4300843"/>
              <a:gd name="connsiteX28" fmla="*/ 510551 w 5153205"/>
              <a:gd name="connsiteY28" fmla="*/ 1571291 h 4300843"/>
              <a:gd name="connsiteX29" fmla="*/ 455960 w 5153205"/>
              <a:gd name="connsiteY29" fmla="*/ 1721416 h 4300843"/>
              <a:gd name="connsiteX30" fmla="*/ 387722 w 5153205"/>
              <a:gd name="connsiteY30" fmla="*/ 1844246 h 4300843"/>
              <a:gd name="connsiteX31" fmla="*/ 374074 w 5153205"/>
              <a:gd name="connsiteY31" fmla="*/ 1885189 h 4300843"/>
              <a:gd name="connsiteX32" fmla="*/ 305835 w 5153205"/>
              <a:gd name="connsiteY32" fmla="*/ 1967076 h 4300843"/>
              <a:gd name="connsiteX33" fmla="*/ 264892 w 5153205"/>
              <a:gd name="connsiteY33" fmla="*/ 2062610 h 4300843"/>
              <a:gd name="connsiteX34" fmla="*/ 251244 w 5153205"/>
              <a:gd name="connsiteY34" fmla="*/ 2103553 h 4300843"/>
              <a:gd name="connsiteX35" fmla="*/ 183005 w 5153205"/>
              <a:gd name="connsiteY35" fmla="*/ 2212735 h 4300843"/>
              <a:gd name="connsiteX36" fmla="*/ 169357 w 5153205"/>
              <a:gd name="connsiteY36" fmla="*/ 2267326 h 4300843"/>
              <a:gd name="connsiteX37" fmla="*/ 142062 w 5153205"/>
              <a:gd name="connsiteY37" fmla="*/ 2308270 h 4300843"/>
              <a:gd name="connsiteX38" fmla="*/ 128414 w 5153205"/>
              <a:gd name="connsiteY38" fmla="*/ 2417452 h 4300843"/>
              <a:gd name="connsiteX39" fmla="*/ 87471 w 5153205"/>
              <a:gd name="connsiteY39" fmla="*/ 2744998 h 4300843"/>
              <a:gd name="connsiteX40" fmla="*/ 60175 w 5153205"/>
              <a:gd name="connsiteY40" fmla="*/ 3004305 h 4300843"/>
              <a:gd name="connsiteX41" fmla="*/ 46528 w 5153205"/>
              <a:gd name="connsiteY41" fmla="*/ 3249965 h 4300843"/>
              <a:gd name="connsiteX42" fmla="*/ 19232 w 5153205"/>
              <a:gd name="connsiteY42" fmla="*/ 3372795 h 4300843"/>
              <a:gd name="connsiteX43" fmla="*/ 5584 w 5153205"/>
              <a:gd name="connsiteY43" fmla="*/ 3481977 h 4300843"/>
              <a:gd name="connsiteX44" fmla="*/ 19232 w 5153205"/>
              <a:gd name="connsiteY44" fmla="*/ 3877763 h 4300843"/>
              <a:gd name="connsiteX45" fmla="*/ 223948 w 5153205"/>
              <a:gd name="connsiteY45" fmla="*/ 4178013 h 4300843"/>
              <a:gd name="connsiteX46" fmla="*/ 469608 w 5153205"/>
              <a:gd name="connsiteY46" fmla="*/ 4232604 h 4300843"/>
              <a:gd name="connsiteX47" fmla="*/ 1711554 w 5153205"/>
              <a:gd name="connsiteY47" fmla="*/ 4300843 h 4300843"/>
              <a:gd name="connsiteX48" fmla="*/ 4359220 w 5153205"/>
              <a:gd name="connsiteY48" fmla="*/ 4287195 h 4300843"/>
              <a:gd name="connsiteX49" fmla="*/ 4905131 w 5153205"/>
              <a:gd name="connsiteY49" fmla="*/ 4259899 h 4300843"/>
              <a:gd name="connsiteX50" fmla="*/ 4946074 w 5153205"/>
              <a:gd name="connsiteY50" fmla="*/ 4218956 h 4300843"/>
              <a:gd name="connsiteX51" fmla="*/ 4987017 w 5153205"/>
              <a:gd name="connsiteY51" fmla="*/ 4205308 h 4300843"/>
              <a:gd name="connsiteX52" fmla="*/ 5014313 w 5153205"/>
              <a:gd name="connsiteY52" fmla="*/ 4164365 h 4300843"/>
              <a:gd name="connsiteX53" fmla="*/ 5027960 w 5153205"/>
              <a:gd name="connsiteY53" fmla="*/ 4123422 h 4300843"/>
              <a:gd name="connsiteX54" fmla="*/ 5068904 w 5153205"/>
              <a:gd name="connsiteY54" fmla="*/ 4082479 h 4300843"/>
              <a:gd name="connsiteX55" fmla="*/ 5096199 w 5153205"/>
              <a:gd name="connsiteY55" fmla="*/ 3959649 h 4300843"/>
              <a:gd name="connsiteX56" fmla="*/ 5137142 w 5153205"/>
              <a:gd name="connsiteY56" fmla="*/ 3850467 h 4300843"/>
              <a:gd name="connsiteX57" fmla="*/ 5150790 w 5153205"/>
              <a:gd name="connsiteY57" fmla="*/ 3386443 h 4300843"/>
              <a:gd name="connsiteX58" fmla="*/ 5123495 w 5153205"/>
              <a:gd name="connsiteY58" fmla="*/ 2649464 h 4300843"/>
              <a:gd name="connsiteX59" fmla="*/ 5055256 w 5153205"/>
              <a:gd name="connsiteY59" fmla="*/ 2321917 h 4300843"/>
              <a:gd name="connsiteX60" fmla="*/ 5014313 w 5153205"/>
              <a:gd name="connsiteY60" fmla="*/ 2253679 h 4300843"/>
              <a:gd name="connsiteX61" fmla="*/ 4973369 w 5153205"/>
              <a:gd name="connsiteY61" fmla="*/ 2130849 h 4300843"/>
              <a:gd name="connsiteX62" fmla="*/ 4959722 w 5153205"/>
              <a:gd name="connsiteY62" fmla="*/ 2089905 h 4300843"/>
              <a:gd name="connsiteX63" fmla="*/ 4891483 w 5153205"/>
              <a:gd name="connsiteY63" fmla="*/ 1967076 h 4300843"/>
              <a:gd name="connsiteX64" fmla="*/ 4877835 w 5153205"/>
              <a:gd name="connsiteY64" fmla="*/ 1926132 h 4300843"/>
              <a:gd name="connsiteX65" fmla="*/ 4768653 w 5153205"/>
              <a:gd name="connsiteY65" fmla="*/ 1803302 h 4300843"/>
              <a:gd name="connsiteX66" fmla="*/ 4673119 w 5153205"/>
              <a:gd name="connsiteY66" fmla="*/ 1680473 h 4300843"/>
              <a:gd name="connsiteX67" fmla="*/ 4604880 w 5153205"/>
              <a:gd name="connsiteY67" fmla="*/ 1584938 h 4300843"/>
              <a:gd name="connsiteX68" fmla="*/ 4522993 w 5153205"/>
              <a:gd name="connsiteY68" fmla="*/ 1503052 h 4300843"/>
              <a:gd name="connsiteX69" fmla="*/ 4482050 w 5153205"/>
              <a:gd name="connsiteY69" fmla="*/ 1462108 h 4300843"/>
              <a:gd name="connsiteX70" fmla="*/ 4386516 w 5153205"/>
              <a:gd name="connsiteY70" fmla="*/ 1339279 h 4300843"/>
              <a:gd name="connsiteX71" fmla="*/ 4318277 w 5153205"/>
              <a:gd name="connsiteY71" fmla="*/ 1271040 h 4300843"/>
              <a:gd name="connsiteX72" fmla="*/ 4277334 w 5153205"/>
              <a:gd name="connsiteY72" fmla="*/ 1230096 h 4300843"/>
              <a:gd name="connsiteX73" fmla="*/ 4236390 w 5153205"/>
              <a:gd name="connsiteY73" fmla="*/ 1216449 h 4300843"/>
              <a:gd name="connsiteX74" fmla="*/ 4181799 w 5153205"/>
              <a:gd name="connsiteY74" fmla="*/ 1148210 h 4300843"/>
              <a:gd name="connsiteX75" fmla="*/ 4154504 w 5153205"/>
              <a:gd name="connsiteY75" fmla="*/ 1107267 h 4300843"/>
              <a:gd name="connsiteX76" fmla="*/ 4113560 w 5153205"/>
              <a:gd name="connsiteY76" fmla="*/ 1093619 h 4300843"/>
              <a:gd name="connsiteX77" fmla="*/ 3990731 w 5153205"/>
              <a:gd name="connsiteY77" fmla="*/ 970789 h 4300843"/>
              <a:gd name="connsiteX78" fmla="*/ 3949787 w 5153205"/>
              <a:gd name="connsiteY78" fmla="*/ 929846 h 4300843"/>
              <a:gd name="connsiteX79" fmla="*/ 3813310 w 5153205"/>
              <a:gd name="connsiteY79" fmla="*/ 779720 h 4300843"/>
              <a:gd name="connsiteX80" fmla="*/ 3704128 w 5153205"/>
              <a:gd name="connsiteY80" fmla="*/ 697834 h 4300843"/>
              <a:gd name="connsiteX81" fmla="*/ 3649537 w 5153205"/>
              <a:gd name="connsiteY81" fmla="*/ 615947 h 4300843"/>
              <a:gd name="connsiteX82" fmla="*/ 3581298 w 5153205"/>
              <a:gd name="connsiteY82" fmla="*/ 534061 h 4300843"/>
              <a:gd name="connsiteX83" fmla="*/ 3540354 w 5153205"/>
              <a:gd name="connsiteY83" fmla="*/ 520413 h 4300843"/>
              <a:gd name="connsiteX84" fmla="*/ 3458468 w 5153205"/>
              <a:gd name="connsiteY84" fmla="*/ 438526 h 4300843"/>
              <a:gd name="connsiteX85" fmla="*/ 3417525 w 5153205"/>
              <a:gd name="connsiteY85" fmla="*/ 397583 h 4300843"/>
              <a:gd name="connsiteX86" fmla="*/ 3376581 w 5153205"/>
              <a:gd name="connsiteY86" fmla="*/ 370288 h 4300843"/>
              <a:gd name="connsiteX87" fmla="*/ 3362934 w 5153205"/>
              <a:gd name="connsiteY87" fmla="*/ 329344 h 4300843"/>
              <a:gd name="connsiteX88" fmla="*/ 3321990 w 5153205"/>
              <a:gd name="connsiteY88" fmla="*/ 315696 h 4300843"/>
              <a:gd name="connsiteX89" fmla="*/ 3281047 w 5153205"/>
              <a:gd name="connsiteY89" fmla="*/ 288401 h 4300843"/>
              <a:gd name="connsiteX90" fmla="*/ 3253751 w 5153205"/>
              <a:gd name="connsiteY90" fmla="*/ 247458 h 4300843"/>
              <a:gd name="connsiteX91" fmla="*/ 3240104 w 5153205"/>
              <a:gd name="connsiteY91" fmla="*/ 206514 h 4300843"/>
              <a:gd name="connsiteX92" fmla="*/ 3199160 w 5153205"/>
              <a:gd name="connsiteY92" fmla="*/ 192867 h 4300843"/>
              <a:gd name="connsiteX93" fmla="*/ 3035387 w 5153205"/>
              <a:gd name="connsiteY93" fmla="*/ 110980 h 4300843"/>
              <a:gd name="connsiteX94" fmla="*/ 2803376 w 5153205"/>
              <a:gd name="connsiteY94" fmla="*/ 29094 h 4300843"/>
              <a:gd name="connsiteX95" fmla="*/ 2516772 w 5153205"/>
              <a:gd name="connsiteY95" fmla="*/ 1798 h 4300843"/>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946074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27960 w 5153205"/>
              <a:gd name="connsiteY52" fmla="*/ 4123422 h 4301934"/>
              <a:gd name="connsiteX53" fmla="*/ 5068904 w 5153205"/>
              <a:gd name="connsiteY53" fmla="*/ 4082479 h 4301934"/>
              <a:gd name="connsiteX54" fmla="*/ 5096199 w 5153205"/>
              <a:gd name="connsiteY54" fmla="*/ 3959649 h 4301934"/>
              <a:gd name="connsiteX55" fmla="*/ 5137142 w 5153205"/>
              <a:gd name="connsiteY55" fmla="*/ 3850467 h 4301934"/>
              <a:gd name="connsiteX56" fmla="*/ 5150790 w 5153205"/>
              <a:gd name="connsiteY56" fmla="*/ 3386443 h 4301934"/>
              <a:gd name="connsiteX57" fmla="*/ 5123495 w 5153205"/>
              <a:gd name="connsiteY57" fmla="*/ 2649464 h 4301934"/>
              <a:gd name="connsiteX58" fmla="*/ 5055256 w 5153205"/>
              <a:gd name="connsiteY58" fmla="*/ 2321917 h 4301934"/>
              <a:gd name="connsiteX59" fmla="*/ 5014313 w 5153205"/>
              <a:gd name="connsiteY59" fmla="*/ 2253679 h 4301934"/>
              <a:gd name="connsiteX60" fmla="*/ 4973369 w 5153205"/>
              <a:gd name="connsiteY60" fmla="*/ 2130849 h 4301934"/>
              <a:gd name="connsiteX61" fmla="*/ 4959722 w 5153205"/>
              <a:gd name="connsiteY61" fmla="*/ 2089905 h 4301934"/>
              <a:gd name="connsiteX62" fmla="*/ 4891483 w 5153205"/>
              <a:gd name="connsiteY62" fmla="*/ 1967076 h 4301934"/>
              <a:gd name="connsiteX63" fmla="*/ 4877835 w 5153205"/>
              <a:gd name="connsiteY63" fmla="*/ 1926132 h 4301934"/>
              <a:gd name="connsiteX64" fmla="*/ 4768653 w 5153205"/>
              <a:gd name="connsiteY64" fmla="*/ 1803302 h 4301934"/>
              <a:gd name="connsiteX65" fmla="*/ 4673119 w 5153205"/>
              <a:gd name="connsiteY65" fmla="*/ 1680473 h 4301934"/>
              <a:gd name="connsiteX66" fmla="*/ 4604880 w 5153205"/>
              <a:gd name="connsiteY66" fmla="*/ 1584938 h 4301934"/>
              <a:gd name="connsiteX67" fmla="*/ 4522993 w 5153205"/>
              <a:gd name="connsiteY67" fmla="*/ 1503052 h 4301934"/>
              <a:gd name="connsiteX68" fmla="*/ 4482050 w 5153205"/>
              <a:gd name="connsiteY68" fmla="*/ 1462108 h 4301934"/>
              <a:gd name="connsiteX69" fmla="*/ 4386516 w 5153205"/>
              <a:gd name="connsiteY69" fmla="*/ 1339279 h 4301934"/>
              <a:gd name="connsiteX70" fmla="*/ 4318277 w 5153205"/>
              <a:gd name="connsiteY70" fmla="*/ 1271040 h 4301934"/>
              <a:gd name="connsiteX71" fmla="*/ 4277334 w 5153205"/>
              <a:gd name="connsiteY71" fmla="*/ 1230096 h 4301934"/>
              <a:gd name="connsiteX72" fmla="*/ 4236390 w 5153205"/>
              <a:gd name="connsiteY72" fmla="*/ 1216449 h 4301934"/>
              <a:gd name="connsiteX73" fmla="*/ 4181799 w 5153205"/>
              <a:gd name="connsiteY73" fmla="*/ 1148210 h 4301934"/>
              <a:gd name="connsiteX74" fmla="*/ 4154504 w 5153205"/>
              <a:gd name="connsiteY74" fmla="*/ 1107267 h 4301934"/>
              <a:gd name="connsiteX75" fmla="*/ 4113560 w 5153205"/>
              <a:gd name="connsiteY75" fmla="*/ 1093619 h 4301934"/>
              <a:gd name="connsiteX76" fmla="*/ 3990731 w 5153205"/>
              <a:gd name="connsiteY76" fmla="*/ 970789 h 4301934"/>
              <a:gd name="connsiteX77" fmla="*/ 3949787 w 5153205"/>
              <a:gd name="connsiteY77" fmla="*/ 929846 h 4301934"/>
              <a:gd name="connsiteX78" fmla="*/ 3813310 w 5153205"/>
              <a:gd name="connsiteY78" fmla="*/ 779720 h 4301934"/>
              <a:gd name="connsiteX79" fmla="*/ 3704128 w 5153205"/>
              <a:gd name="connsiteY79" fmla="*/ 697834 h 4301934"/>
              <a:gd name="connsiteX80" fmla="*/ 3649537 w 5153205"/>
              <a:gd name="connsiteY80" fmla="*/ 615947 h 4301934"/>
              <a:gd name="connsiteX81" fmla="*/ 3581298 w 5153205"/>
              <a:gd name="connsiteY81" fmla="*/ 534061 h 4301934"/>
              <a:gd name="connsiteX82" fmla="*/ 3540354 w 5153205"/>
              <a:gd name="connsiteY82" fmla="*/ 520413 h 4301934"/>
              <a:gd name="connsiteX83" fmla="*/ 3458468 w 5153205"/>
              <a:gd name="connsiteY83" fmla="*/ 438526 h 4301934"/>
              <a:gd name="connsiteX84" fmla="*/ 3417525 w 5153205"/>
              <a:gd name="connsiteY84" fmla="*/ 397583 h 4301934"/>
              <a:gd name="connsiteX85" fmla="*/ 3376581 w 5153205"/>
              <a:gd name="connsiteY85" fmla="*/ 370288 h 4301934"/>
              <a:gd name="connsiteX86" fmla="*/ 3362934 w 5153205"/>
              <a:gd name="connsiteY86" fmla="*/ 329344 h 4301934"/>
              <a:gd name="connsiteX87" fmla="*/ 3321990 w 5153205"/>
              <a:gd name="connsiteY87" fmla="*/ 315696 h 4301934"/>
              <a:gd name="connsiteX88" fmla="*/ 3281047 w 5153205"/>
              <a:gd name="connsiteY88" fmla="*/ 288401 h 4301934"/>
              <a:gd name="connsiteX89" fmla="*/ 3253751 w 5153205"/>
              <a:gd name="connsiteY89" fmla="*/ 247458 h 4301934"/>
              <a:gd name="connsiteX90" fmla="*/ 3240104 w 5153205"/>
              <a:gd name="connsiteY90" fmla="*/ 206514 h 4301934"/>
              <a:gd name="connsiteX91" fmla="*/ 3199160 w 5153205"/>
              <a:gd name="connsiteY91" fmla="*/ 192867 h 4301934"/>
              <a:gd name="connsiteX92" fmla="*/ 3035387 w 5153205"/>
              <a:gd name="connsiteY92" fmla="*/ 110980 h 4301934"/>
              <a:gd name="connsiteX93" fmla="*/ 2803376 w 5153205"/>
              <a:gd name="connsiteY93" fmla="*/ 29094 h 4301934"/>
              <a:gd name="connsiteX94" fmla="*/ 2516772 w 5153205"/>
              <a:gd name="connsiteY94"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27960 w 5153205"/>
              <a:gd name="connsiteY51" fmla="*/ 4123422 h 4301934"/>
              <a:gd name="connsiteX52" fmla="*/ 5068904 w 5153205"/>
              <a:gd name="connsiteY52" fmla="*/ 4082479 h 4301934"/>
              <a:gd name="connsiteX53" fmla="*/ 5096199 w 5153205"/>
              <a:gd name="connsiteY53" fmla="*/ 3959649 h 4301934"/>
              <a:gd name="connsiteX54" fmla="*/ 5137142 w 5153205"/>
              <a:gd name="connsiteY54" fmla="*/ 3850467 h 4301934"/>
              <a:gd name="connsiteX55" fmla="*/ 5150790 w 5153205"/>
              <a:gd name="connsiteY55" fmla="*/ 3386443 h 4301934"/>
              <a:gd name="connsiteX56" fmla="*/ 5123495 w 5153205"/>
              <a:gd name="connsiteY56" fmla="*/ 2649464 h 4301934"/>
              <a:gd name="connsiteX57" fmla="*/ 5055256 w 5153205"/>
              <a:gd name="connsiteY57" fmla="*/ 2321917 h 4301934"/>
              <a:gd name="connsiteX58" fmla="*/ 5014313 w 5153205"/>
              <a:gd name="connsiteY58" fmla="*/ 2253679 h 4301934"/>
              <a:gd name="connsiteX59" fmla="*/ 4973369 w 5153205"/>
              <a:gd name="connsiteY59" fmla="*/ 2130849 h 4301934"/>
              <a:gd name="connsiteX60" fmla="*/ 4959722 w 5153205"/>
              <a:gd name="connsiteY60" fmla="*/ 2089905 h 4301934"/>
              <a:gd name="connsiteX61" fmla="*/ 4891483 w 5153205"/>
              <a:gd name="connsiteY61" fmla="*/ 1967076 h 4301934"/>
              <a:gd name="connsiteX62" fmla="*/ 4877835 w 5153205"/>
              <a:gd name="connsiteY62" fmla="*/ 1926132 h 4301934"/>
              <a:gd name="connsiteX63" fmla="*/ 4768653 w 5153205"/>
              <a:gd name="connsiteY63" fmla="*/ 1803302 h 4301934"/>
              <a:gd name="connsiteX64" fmla="*/ 4673119 w 5153205"/>
              <a:gd name="connsiteY64" fmla="*/ 1680473 h 4301934"/>
              <a:gd name="connsiteX65" fmla="*/ 4604880 w 5153205"/>
              <a:gd name="connsiteY65" fmla="*/ 1584938 h 4301934"/>
              <a:gd name="connsiteX66" fmla="*/ 4522993 w 5153205"/>
              <a:gd name="connsiteY66" fmla="*/ 1503052 h 4301934"/>
              <a:gd name="connsiteX67" fmla="*/ 4482050 w 5153205"/>
              <a:gd name="connsiteY67" fmla="*/ 1462108 h 4301934"/>
              <a:gd name="connsiteX68" fmla="*/ 4386516 w 5153205"/>
              <a:gd name="connsiteY68" fmla="*/ 1339279 h 4301934"/>
              <a:gd name="connsiteX69" fmla="*/ 4318277 w 5153205"/>
              <a:gd name="connsiteY69" fmla="*/ 1271040 h 4301934"/>
              <a:gd name="connsiteX70" fmla="*/ 4277334 w 5153205"/>
              <a:gd name="connsiteY70" fmla="*/ 1230096 h 4301934"/>
              <a:gd name="connsiteX71" fmla="*/ 4236390 w 5153205"/>
              <a:gd name="connsiteY71" fmla="*/ 1216449 h 4301934"/>
              <a:gd name="connsiteX72" fmla="*/ 4181799 w 5153205"/>
              <a:gd name="connsiteY72" fmla="*/ 1148210 h 4301934"/>
              <a:gd name="connsiteX73" fmla="*/ 4154504 w 5153205"/>
              <a:gd name="connsiteY73" fmla="*/ 1107267 h 4301934"/>
              <a:gd name="connsiteX74" fmla="*/ 4113560 w 5153205"/>
              <a:gd name="connsiteY74" fmla="*/ 1093619 h 4301934"/>
              <a:gd name="connsiteX75" fmla="*/ 3990731 w 5153205"/>
              <a:gd name="connsiteY75" fmla="*/ 970789 h 4301934"/>
              <a:gd name="connsiteX76" fmla="*/ 3949787 w 5153205"/>
              <a:gd name="connsiteY76" fmla="*/ 929846 h 4301934"/>
              <a:gd name="connsiteX77" fmla="*/ 3813310 w 5153205"/>
              <a:gd name="connsiteY77" fmla="*/ 779720 h 4301934"/>
              <a:gd name="connsiteX78" fmla="*/ 3704128 w 5153205"/>
              <a:gd name="connsiteY78" fmla="*/ 697834 h 4301934"/>
              <a:gd name="connsiteX79" fmla="*/ 3649537 w 5153205"/>
              <a:gd name="connsiteY79" fmla="*/ 615947 h 4301934"/>
              <a:gd name="connsiteX80" fmla="*/ 3581298 w 5153205"/>
              <a:gd name="connsiteY80" fmla="*/ 534061 h 4301934"/>
              <a:gd name="connsiteX81" fmla="*/ 3540354 w 5153205"/>
              <a:gd name="connsiteY81" fmla="*/ 520413 h 4301934"/>
              <a:gd name="connsiteX82" fmla="*/ 3458468 w 5153205"/>
              <a:gd name="connsiteY82" fmla="*/ 438526 h 4301934"/>
              <a:gd name="connsiteX83" fmla="*/ 3417525 w 5153205"/>
              <a:gd name="connsiteY83" fmla="*/ 397583 h 4301934"/>
              <a:gd name="connsiteX84" fmla="*/ 3376581 w 5153205"/>
              <a:gd name="connsiteY84" fmla="*/ 370288 h 4301934"/>
              <a:gd name="connsiteX85" fmla="*/ 3362934 w 5153205"/>
              <a:gd name="connsiteY85" fmla="*/ 329344 h 4301934"/>
              <a:gd name="connsiteX86" fmla="*/ 3321990 w 5153205"/>
              <a:gd name="connsiteY86" fmla="*/ 315696 h 4301934"/>
              <a:gd name="connsiteX87" fmla="*/ 3281047 w 5153205"/>
              <a:gd name="connsiteY87" fmla="*/ 288401 h 4301934"/>
              <a:gd name="connsiteX88" fmla="*/ 3253751 w 5153205"/>
              <a:gd name="connsiteY88" fmla="*/ 247458 h 4301934"/>
              <a:gd name="connsiteX89" fmla="*/ 3240104 w 5153205"/>
              <a:gd name="connsiteY89" fmla="*/ 206514 h 4301934"/>
              <a:gd name="connsiteX90" fmla="*/ 3199160 w 5153205"/>
              <a:gd name="connsiteY90" fmla="*/ 192867 h 4301934"/>
              <a:gd name="connsiteX91" fmla="*/ 3035387 w 5153205"/>
              <a:gd name="connsiteY91" fmla="*/ 110980 h 4301934"/>
              <a:gd name="connsiteX92" fmla="*/ 2803376 w 5153205"/>
              <a:gd name="connsiteY92" fmla="*/ 29094 h 4301934"/>
              <a:gd name="connsiteX93" fmla="*/ 2516772 w 5153205"/>
              <a:gd name="connsiteY93"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68904 w 5153205"/>
              <a:gd name="connsiteY51" fmla="*/ 4082479 h 4301934"/>
              <a:gd name="connsiteX52" fmla="*/ 5096199 w 5153205"/>
              <a:gd name="connsiteY52" fmla="*/ 3959649 h 4301934"/>
              <a:gd name="connsiteX53" fmla="*/ 5137142 w 5153205"/>
              <a:gd name="connsiteY53" fmla="*/ 3850467 h 4301934"/>
              <a:gd name="connsiteX54" fmla="*/ 5150790 w 5153205"/>
              <a:gd name="connsiteY54" fmla="*/ 3386443 h 4301934"/>
              <a:gd name="connsiteX55" fmla="*/ 5123495 w 5153205"/>
              <a:gd name="connsiteY55" fmla="*/ 2649464 h 4301934"/>
              <a:gd name="connsiteX56" fmla="*/ 5055256 w 5153205"/>
              <a:gd name="connsiteY56" fmla="*/ 2321917 h 4301934"/>
              <a:gd name="connsiteX57" fmla="*/ 5014313 w 5153205"/>
              <a:gd name="connsiteY57" fmla="*/ 2253679 h 4301934"/>
              <a:gd name="connsiteX58" fmla="*/ 4973369 w 5153205"/>
              <a:gd name="connsiteY58" fmla="*/ 2130849 h 4301934"/>
              <a:gd name="connsiteX59" fmla="*/ 4959722 w 5153205"/>
              <a:gd name="connsiteY59" fmla="*/ 2089905 h 4301934"/>
              <a:gd name="connsiteX60" fmla="*/ 4891483 w 5153205"/>
              <a:gd name="connsiteY60" fmla="*/ 1967076 h 4301934"/>
              <a:gd name="connsiteX61" fmla="*/ 4877835 w 5153205"/>
              <a:gd name="connsiteY61" fmla="*/ 1926132 h 4301934"/>
              <a:gd name="connsiteX62" fmla="*/ 4768653 w 5153205"/>
              <a:gd name="connsiteY62" fmla="*/ 1803302 h 4301934"/>
              <a:gd name="connsiteX63" fmla="*/ 4673119 w 5153205"/>
              <a:gd name="connsiteY63" fmla="*/ 1680473 h 4301934"/>
              <a:gd name="connsiteX64" fmla="*/ 4604880 w 5153205"/>
              <a:gd name="connsiteY64" fmla="*/ 1584938 h 4301934"/>
              <a:gd name="connsiteX65" fmla="*/ 4522993 w 5153205"/>
              <a:gd name="connsiteY65" fmla="*/ 1503052 h 4301934"/>
              <a:gd name="connsiteX66" fmla="*/ 4482050 w 5153205"/>
              <a:gd name="connsiteY66" fmla="*/ 1462108 h 4301934"/>
              <a:gd name="connsiteX67" fmla="*/ 4386516 w 5153205"/>
              <a:gd name="connsiteY67" fmla="*/ 1339279 h 4301934"/>
              <a:gd name="connsiteX68" fmla="*/ 4318277 w 5153205"/>
              <a:gd name="connsiteY68" fmla="*/ 1271040 h 4301934"/>
              <a:gd name="connsiteX69" fmla="*/ 4277334 w 5153205"/>
              <a:gd name="connsiteY69" fmla="*/ 1230096 h 4301934"/>
              <a:gd name="connsiteX70" fmla="*/ 4236390 w 5153205"/>
              <a:gd name="connsiteY70" fmla="*/ 1216449 h 4301934"/>
              <a:gd name="connsiteX71" fmla="*/ 4181799 w 5153205"/>
              <a:gd name="connsiteY71" fmla="*/ 1148210 h 4301934"/>
              <a:gd name="connsiteX72" fmla="*/ 4154504 w 5153205"/>
              <a:gd name="connsiteY72" fmla="*/ 1107267 h 4301934"/>
              <a:gd name="connsiteX73" fmla="*/ 4113560 w 5153205"/>
              <a:gd name="connsiteY73" fmla="*/ 1093619 h 4301934"/>
              <a:gd name="connsiteX74" fmla="*/ 3990731 w 5153205"/>
              <a:gd name="connsiteY74" fmla="*/ 970789 h 4301934"/>
              <a:gd name="connsiteX75" fmla="*/ 3949787 w 5153205"/>
              <a:gd name="connsiteY75" fmla="*/ 929846 h 4301934"/>
              <a:gd name="connsiteX76" fmla="*/ 3813310 w 5153205"/>
              <a:gd name="connsiteY76" fmla="*/ 779720 h 4301934"/>
              <a:gd name="connsiteX77" fmla="*/ 3704128 w 5153205"/>
              <a:gd name="connsiteY77" fmla="*/ 697834 h 4301934"/>
              <a:gd name="connsiteX78" fmla="*/ 3649537 w 5153205"/>
              <a:gd name="connsiteY78" fmla="*/ 615947 h 4301934"/>
              <a:gd name="connsiteX79" fmla="*/ 3581298 w 5153205"/>
              <a:gd name="connsiteY79" fmla="*/ 534061 h 4301934"/>
              <a:gd name="connsiteX80" fmla="*/ 3540354 w 5153205"/>
              <a:gd name="connsiteY80" fmla="*/ 520413 h 4301934"/>
              <a:gd name="connsiteX81" fmla="*/ 3458468 w 5153205"/>
              <a:gd name="connsiteY81" fmla="*/ 438526 h 4301934"/>
              <a:gd name="connsiteX82" fmla="*/ 3417525 w 5153205"/>
              <a:gd name="connsiteY82" fmla="*/ 397583 h 4301934"/>
              <a:gd name="connsiteX83" fmla="*/ 3376581 w 5153205"/>
              <a:gd name="connsiteY83" fmla="*/ 370288 h 4301934"/>
              <a:gd name="connsiteX84" fmla="*/ 3362934 w 5153205"/>
              <a:gd name="connsiteY84" fmla="*/ 329344 h 4301934"/>
              <a:gd name="connsiteX85" fmla="*/ 3321990 w 5153205"/>
              <a:gd name="connsiteY85" fmla="*/ 315696 h 4301934"/>
              <a:gd name="connsiteX86" fmla="*/ 3281047 w 5153205"/>
              <a:gd name="connsiteY86" fmla="*/ 288401 h 4301934"/>
              <a:gd name="connsiteX87" fmla="*/ 3253751 w 5153205"/>
              <a:gd name="connsiteY87" fmla="*/ 247458 h 4301934"/>
              <a:gd name="connsiteX88" fmla="*/ 3240104 w 5153205"/>
              <a:gd name="connsiteY88" fmla="*/ 206514 h 4301934"/>
              <a:gd name="connsiteX89" fmla="*/ 3199160 w 5153205"/>
              <a:gd name="connsiteY89" fmla="*/ 192867 h 4301934"/>
              <a:gd name="connsiteX90" fmla="*/ 3035387 w 5153205"/>
              <a:gd name="connsiteY90" fmla="*/ 110980 h 4301934"/>
              <a:gd name="connsiteX91" fmla="*/ 2803376 w 5153205"/>
              <a:gd name="connsiteY91" fmla="*/ 29094 h 4301934"/>
              <a:gd name="connsiteX92" fmla="*/ 2516772 w 5153205"/>
              <a:gd name="connsiteY9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68904 w 5153205"/>
              <a:gd name="connsiteY50" fmla="*/ 4082479 h 4301934"/>
              <a:gd name="connsiteX51" fmla="*/ 5096199 w 5153205"/>
              <a:gd name="connsiteY51" fmla="*/ 3959649 h 4301934"/>
              <a:gd name="connsiteX52" fmla="*/ 5137142 w 5153205"/>
              <a:gd name="connsiteY52" fmla="*/ 3850467 h 4301934"/>
              <a:gd name="connsiteX53" fmla="*/ 5150790 w 5153205"/>
              <a:gd name="connsiteY53" fmla="*/ 3386443 h 4301934"/>
              <a:gd name="connsiteX54" fmla="*/ 5123495 w 5153205"/>
              <a:gd name="connsiteY54" fmla="*/ 2649464 h 4301934"/>
              <a:gd name="connsiteX55" fmla="*/ 5055256 w 5153205"/>
              <a:gd name="connsiteY55" fmla="*/ 2321917 h 4301934"/>
              <a:gd name="connsiteX56" fmla="*/ 5014313 w 5153205"/>
              <a:gd name="connsiteY56" fmla="*/ 2253679 h 4301934"/>
              <a:gd name="connsiteX57" fmla="*/ 4973369 w 5153205"/>
              <a:gd name="connsiteY57" fmla="*/ 2130849 h 4301934"/>
              <a:gd name="connsiteX58" fmla="*/ 4959722 w 5153205"/>
              <a:gd name="connsiteY58" fmla="*/ 2089905 h 4301934"/>
              <a:gd name="connsiteX59" fmla="*/ 4891483 w 5153205"/>
              <a:gd name="connsiteY59" fmla="*/ 1967076 h 4301934"/>
              <a:gd name="connsiteX60" fmla="*/ 4877835 w 5153205"/>
              <a:gd name="connsiteY60" fmla="*/ 1926132 h 4301934"/>
              <a:gd name="connsiteX61" fmla="*/ 4768653 w 5153205"/>
              <a:gd name="connsiteY61" fmla="*/ 1803302 h 4301934"/>
              <a:gd name="connsiteX62" fmla="*/ 4673119 w 5153205"/>
              <a:gd name="connsiteY62" fmla="*/ 1680473 h 4301934"/>
              <a:gd name="connsiteX63" fmla="*/ 4604880 w 5153205"/>
              <a:gd name="connsiteY63" fmla="*/ 1584938 h 4301934"/>
              <a:gd name="connsiteX64" fmla="*/ 4522993 w 5153205"/>
              <a:gd name="connsiteY64" fmla="*/ 1503052 h 4301934"/>
              <a:gd name="connsiteX65" fmla="*/ 4482050 w 5153205"/>
              <a:gd name="connsiteY65" fmla="*/ 1462108 h 4301934"/>
              <a:gd name="connsiteX66" fmla="*/ 4386516 w 5153205"/>
              <a:gd name="connsiteY66" fmla="*/ 1339279 h 4301934"/>
              <a:gd name="connsiteX67" fmla="*/ 4318277 w 5153205"/>
              <a:gd name="connsiteY67" fmla="*/ 1271040 h 4301934"/>
              <a:gd name="connsiteX68" fmla="*/ 4277334 w 5153205"/>
              <a:gd name="connsiteY68" fmla="*/ 1230096 h 4301934"/>
              <a:gd name="connsiteX69" fmla="*/ 4236390 w 5153205"/>
              <a:gd name="connsiteY69" fmla="*/ 1216449 h 4301934"/>
              <a:gd name="connsiteX70" fmla="*/ 4181799 w 5153205"/>
              <a:gd name="connsiteY70" fmla="*/ 1148210 h 4301934"/>
              <a:gd name="connsiteX71" fmla="*/ 4154504 w 5153205"/>
              <a:gd name="connsiteY71" fmla="*/ 1107267 h 4301934"/>
              <a:gd name="connsiteX72" fmla="*/ 4113560 w 5153205"/>
              <a:gd name="connsiteY72" fmla="*/ 1093619 h 4301934"/>
              <a:gd name="connsiteX73" fmla="*/ 3990731 w 5153205"/>
              <a:gd name="connsiteY73" fmla="*/ 970789 h 4301934"/>
              <a:gd name="connsiteX74" fmla="*/ 3949787 w 5153205"/>
              <a:gd name="connsiteY74" fmla="*/ 929846 h 4301934"/>
              <a:gd name="connsiteX75" fmla="*/ 3813310 w 5153205"/>
              <a:gd name="connsiteY75" fmla="*/ 779720 h 4301934"/>
              <a:gd name="connsiteX76" fmla="*/ 3704128 w 5153205"/>
              <a:gd name="connsiteY76" fmla="*/ 697834 h 4301934"/>
              <a:gd name="connsiteX77" fmla="*/ 3649537 w 5153205"/>
              <a:gd name="connsiteY77" fmla="*/ 615947 h 4301934"/>
              <a:gd name="connsiteX78" fmla="*/ 3581298 w 5153205"/>
              <a:gd name="connsiteY78" fmla="*/ 534061 h 4301934"/>
              <a:gd name="connsiteX79" fmla="*/ 3540354 w 5153205"/>
              <a:gd name="connsiteY79" fmla="*/ 520413 h 4301934"/>
              <a:gd name="connsiteX80" fmla="*/ 3458468 w 5153205"/>
              <a:gd name="connsiteY80" fmla="*/ 438526 h 4301934"/>
              <a:gd name="connsiteX81" fmla="*/ 3417525 w 5153205"/>
              <a:gd name="connsiteY81" fmla="*/ 397583 h 4301934"/>
              <a:gd name="connsiteX82" fmla="*/ 3376581 w 5153205"/>
              <a:gd name="connsiteY82" fmla="*/ 370288 h 4301934"/>
              <a:gd name="connsiteX83" fmla="*/ 3362934 w 5153205"/>
              <a:gd name="connsiteY83" fmla="*/ 329344 h 4301934"/>
              <a:gd name="connsiteX84" fmla="*/ 3321990 w 5153205"/>
              <a:gd name="connsiteY84" fmla="*/ 315696 h 4301934"/>
              <a:gd name="connsiteX85" fmla="*/ 3281047 w 5153205"/>
              <a:gd name="connsiteY85" fmla="*/ 288401 h 4301934"/>
              <a:gd name="connsiteX86" fmla="*/ 3253751 w 5153205"/>
              <a:gd name="connsiteY86" fmla="*/ 247458 h 4301934"/>
              <a:gd name="connsiteX87" fmla="*/ 3240104 w 5153205"/>
              <a:gd name="connsiteY87" fmla="*/ 206514 h 4301934"/>
              <a:gd name="connsiteX88" fmla="*/ 3199160 w 5153205"/>
              <a:gd name="connsiteY88" fmla="*/ 192867 h 4301934"/>
              <a:gd name="connsiteX89" fmla="*/ 3035387 w 5153205"/>
              <a:gd name="connsiteY89" fmla="*/ 110980 h 4301934"/>
              <a:gd name="connsiteX90" fmla="*/ 2803376 w 5153205"/>
              <a:gd name="connsiteY90" fmla="*/ 29094 h 4301934"/>
              <a:gd name="connsiteX91" fmla="*/ 2516772 w 5153205"/>
              <a:gd name="connsiteY91"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96199 w 5153205"/>
              <a:gd name="connsiteY50" fmla="*/ 3959649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233850 w 5153205"/>
              <a:gd name="connsiteY88" fmla="*/ 96678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480316 w 5153205"/>
              <a:gd name="connsiteY87" fmla="*/ 264370 h 4301934"/>
              <a:gd name="connsiteX88" fmla="*/ 3233850 w 5153205"/>
              <a:gd name="connsiteY88" fmla="*/ 96678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40104 w 5153205"/>
              <a:gd name="connsiteY85" fmla="*/ 206514 h 4301934"/>
              <a:gd name="connsiteX86" fmla="*/ 3480316 w 5153205"/>
              <a:gd name="connsiteY86" fmla="*/ 264370 h 4301934"/>
              <a:gd name="connsiteX87" fmla="*/ 3233850 w 5153205"/>
              <a:gd name="connsiteY87" fmla="*/ 96678 h 4301934"/>
              <a:gd name="connsiteX88" fmla="*/ 2803376 w 5153205"/>
              <a:gd name="connsiteY88" fmla="*/ 29094 h 4301934"/>
              <a:gd name="connsiteX89" fmla="*/ 2516772 w 5153205"/>
              <a:gd name="connsiteY89"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40104 w 5153205"/>
              <a:gd name="connsiteY85" fmla="*/ 206514 h 4301934"/>
              <a:gd name="connsiteX86" fmla="*/ 3280753 w 5153205"/>
              <a:gd name="connsiteY86" fmla="*/ 227286 h 4301934"/>
              <a:gd name="connsiteX87" fmla="*/ 3480316 w 5153205"/>
              <a:gd name="connsiteY87" fmla="*/ 264370 h 4301934"/>
              <a:gd name="connsiteX88" fmla="*/ 3233850 w 5153205"/>
              <a:gd name="connsiteY88" fmla="*/ 96678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40104 w 5153205"/>
              <a:gd name="connsiteY85" fmla="*/ 206514 h 4301934"/>
              <a:gd name="connsiteX86" fmla="*/ 3480316 w 5153205"/>
              <a:gd name="connsiteY86" fmla="*/ 264370 h 4301934"/>
              <a:gd name="connsiteX87" fmla="*/ 3233850 w 5153205"/>
              <a:gd name="connsiteY87" fmla="*/ 96678 h 4301934"/>
              <a:gd name="connsiteX88" fmla="*/ 2803376 w 5153205"/>
              <a:gd name="connsiteY88" fmla="*/ 29094 h 4301934"/>
              <a:gd name="connsiteX89" fmla="*/ 2516772 w 5153205"/>
              <a:gd name="connsiteY89"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480316 w 5153205"/>
              <a:gd name="connsiteY85" fmla="*/ 264370 h 4301934"/>
              <a:gd name="connsiteX86" fmla="*/ 3233850 w 5153205"/>
              <a:gd name="connsiteY86" fmla="*/ 96678 h 4301934"/>
              <a:gd name="connsiteX87" fmla="*/ 2803376 w 5153205"/>
              <a:gd name="connsiteY87" fmla="*/ 29094 h 4301934"/>
              <a:gd name="connsiteX88" fmla="*/ 2516772 w 5153205"/>
              <a:gd name="connsiteY88"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480316 w 5153205"/>
              <a:gd name="connsiteY84" fmla="*/ 264370 h 4301934"/>
              <a:gd name="connsiteX85" fmla="*/ 3233850 w 5153205"/>
              <a:gd name="connsiteY85" fmla="*/ 96678 h 4301934"/>
              <a:gd name="connsiteX86" fmla="*/ 2803376 w 5153205"/>
              <a:gd name="connsiteY86" fmla="*/ 29094 h 4301934"/>
              <a:gd name="connsiteX87" fmla="*/ 2516772 w 5153205"/>
              <a:gd name="connsiteY87"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480316 w 5153205"/>
              <a:gd name="connsiteY83" fmla="*/ 264370 h 4301934"/>
              <a:gd name="connsiteX84" fmla="*/ 3233850 w 5153205"/>
              <a:gd name="connsiteY84" fmla="*/ 96678 h 4301934"/>
              <a:gd name="connsiteX85" fmla="*/ 2803376 w 5153205"/>
              <a:gd name="connsiteY85" fmla="*/ 29094 h 4301934"/>
              <a:gd name="connsiteX86" fmla="*/ 2516772 w 5153205"/>
              <a:gd name="connsiteY86"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233850 w 5153205"/>
              <a:gd name="connsiteY83" fmla="*/ 96678 h 4301934"/>
              <a:gd name="connsiteX84" fmla="*/ 2803376 w 5153205"/>
              <a:gd name="connsiteY84" fmla="*/ 29094 h 4301934"/>
              <a:gd name="connsiteX85" fmla="*/ 2516772 w 5153205"/>
              <a:gd name="connsiteY8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511782 w 5153205"/>
              <a:gd name="connsiteY82" fmla="*/ 329344 h 4301934"/>
              <a:gd name="connsiteX83" fmla="*/ 3233850 w 5153205"/>
              <a:gd name="connsiteY83" fmla="*/ 96678 h 4301934"/>
              <a:gd name="connsiteX84" fmla="*/ 2803376 w 5153205"/>
              <a:gd name="connsiteY84" fmla="*/ 29094 h 4301934"/>
              <a:gd name="connsiteX85" fmla="*/ 2516772 w 5153205"/>
              <a:gd name="connsiteY8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233850 w 5153205"/>
              <a:gd name="connsiteY82" fmla="*/ 96678 h 4301934"/>
              <a:gd name="connsiteX83" fmla="*/ 2803376 w 5153205"/>
              <a:gd name="connsiteY83" fmla="*/ 29094 h 4301934"/>
              <a:gd name="connsiteX84" fmla="*/ 2516772 w 5153205"/>
              <a:gd name="connsiteY84"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233850 w 5153205"/>
              <a:gd name="connsiteY81" fmla="*/ 96678 h 4301934"/>
              <a:gd name="connsiteX82" fmla="*/ 2803376 w 5153205"/>
              <a:gd name="connsiteY82" fmla="*/ 29094 h 4301934"/>
              <a:gd name="connsiteX83" fmla="*/ 2516772 w 5153205"/>
              <a:gd name="connsiteY83"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233850 w 5153205"/>
              <a:gd name="connsiteY80" fmla="*/ 96678 h 4301934"/>
              <a:gd name="connsiteX81" fmla="*/ 2803376 w 5153205"/>
              <a:gd name="connsiteY81" fmla="*/ 29094 h 4301934"/>
              <a:gd name="connsiteX82" fmla="*/ 2516772 w 5153205"/>
              <a:gd name="connsiteY8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508085 w 5153205"/>
              <a:gd name="connsiteY79" fmla="*/ 324119 h 4301934"/>
              <a:gd name="connsiteX80" fmla="*/ 3233850 w 5153205"/>
              <a:gd name="connsiteY80" fmla="*/ 96678 h 4301934"/>
              <a:gd name="connsiteX81" fmla="*/ 2803376 w 5153205"/>
              <a:gd name="connsiteY81" fmla="*/ 29094 h 4301934"/>
              <a:gd name="connsiteX82" fmla="*/ 2516772 w 5153205"/>
              <a:gd name="connsiteY8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08085 w 5153205"/>
              <a:gd name="connsiteY78" fmla="*/ 324119 h 4301934"/>
              <a:gd name="connsiteX79" fmla="*/ 3233850 w 5153205"/>
              <a:gd name="connsiteY79" fmla="*/ 96678 h 4301934"/>
              <a:gd name="connsiteX80" fmla="*/ 2803376 w 5153205"/>
              <a:gd name="connsiteY80" fmla="*/ 29094 h 4301934"/>
              <a:gd name="connsiteX81" fmla="*/ 2516772 w 5153205"/>
              <a:gd name="connsiteY81"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08085 w 5153205"/>
              <a:gd name="connsiteY77" fmla="*/ 324119 h 4301934"/>
              <a:gd name="connsiteX78" fmla="*/ 3233850 w 5153205"/>
              <a:gd name="connsiteY78" fmla="*/ 96678 h 4301934"/>
              <a:gd name="connsiteX79" fmla="*/ 2803376 w 5153205"/>
              <a:gd name="connsiteY79" fmla="*/ 29094 h 4301934"/>
              <a:gd name="connsiteX80" fmla="*/ 2516772 w 5153205"/>
              <a:gd name="connsiteY8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508085 w 5153205"/>
              <a:gd name="connsiteY76" fmla="*/ 324119 h 4301934"/>
              <a:gd name="connsiteX77" fmla="*/ 3233850 w 5153205"/>
              <a:gd name="connsiteY77" fmla="*/ 96678 h 4301934"/>
              <a:gd name="connsiteX78" fmla="*/ 2803376 w 5153205"/>
              <a:gd name="connsiteY78" fmla="*/ 29094 h 4301934"/>
              <a:gd name="connsiteX79" fmla="*/ 2516772 w 5153205"/>
              <a:gd name="connsiteY79"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20666 w 5153205"/>
              <a:gd name="connsiteY75" fmla="*/ 626331 h 4301934"/>
              <a:gd name="connsiteX76" fmla="*/ 3508085 w 5153205"/>
              <a:gd name="connsiteY76" fmla="*/ 324119 h 4301934"/>
              <a:gd name="connsiteX77" fmla="*/ 3233850 w 5153205"/>
              <a:gd name="connsiteY77" fmla="*/ 96678 h 4301934"/>
              <a:gd name="connsiteX78" fmla="*/ 2803376 w 5153205"/>
              <a:gd name="connsiteY78" fmla="*/ 29094 h 4301934"/>
              <a:gd name="connsiteX79" fmla="*/ 2516772 w 5153205"/>
              <a:gd name="connsiteY79" fmla="*/ 1798 h 430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153205" h="4301934">
                <a:moveTo>
                  <a:pt x="2516772" y="1798"/>
                </a:moveTo>
                <a:cubicBezTo>
                  <a:pt x="2339351" y="-9575"/>
                  <a:pt x="2171029" y="35917"/>
                  <a:pt x="2066396" y="56389"/>
                </a:cubicBezTo>
                <a:cubicBezTo>
                  <a:pt x="1961763" y="76861"/>
                  <a:pt x="2000602" y="82767"/>
                  <a:pt x="1888975" y="124628"/>
                </a:cubicBezTo>
                <a:cubicBezTo>
                  <a:pt x="1867256" y="132773"/>
                  <a:pt x="1843483" y="133727"/>
                  <a:pt x="1820737" y="138276"/>
                </a:cubicBezTo>
                <a:cubicBezTo>
                  <a:pt x="1807089" y="147374"/>
                  <a:pt x="1793140" y="156037"/>
                  <a:pt x="1779793" y="165571"/>
                </a:cubicBezTo>
                <a:cubicBezTo>
                  <a:pt x="1761284" y="178792"/>
                  <a:pt x="1745988" y="197276"/>
                  <a:pt x="1725202" y="206514"/>
                </a:cubicBezTo>
                <a:cubicBezTo>
                  <a:pt x="1704004" y="215935"/>
                  <a:pt x="1679709" y="215613"/>
                  <a:pt x="1656963" y="220162"/>
                </a:cubicBezTo>
                <a:cubicBezTo>
                  <a:pt x="1638766" y="233810"/>
                  <a:pt x="1622256" y="250058"/>
                  <a:pt x="1602372" y="261105"/>
                </a:cubicBezTo>
                <a:cubicBezTo>
                  <a:pt x="1538755" y="296448"/>
                  <a:pt x="1546818" y="279066"/>
                  <a:pt x="1493190" y="302049"/>
                </a:cubicBezTo>
                <a:cubicBezTo>
                  <a:pt x="1392210" y="345326"/>
                  <a:pt x="1488098" y="321094"/>
                  <a:pt x="1356713" y="342992"/>
                </a:cubicBezTo>
                <a:cubicBezTo>
                  <a:pt x="1333967" y="352091"/>
                  <a:pt x="1311715" y="362541"/>
                  <a:pt x="1288474" y="370288"/>
                </a:cubicBezTo>
                <a:cubicBezTo>
                  <a:pt x="1270680" y="376219"/>
                  <a:pt x="1248750" y="372499"/>
                  <a:pt x="1233883" y="383935"/>
                </a:cubicBezTo>
                <a:cubicBezTo>
                  <a:pt x="1187988" y="419239"/>
                  <a:pt x="1151996" y="465822"/>
                  <a:pt x="1111053" y="506765"/>
                </a:cubicBezTo>
                <a:cubicBezTo>
                  <a:pt x="1097405" y="520413"/>
                  <a:pt x="1080816" y="531649"/>
                  <a:pt x="1070110" y="547708"/>
                </a:cubicBezTo>
                <a:cubicBezTo>
                  <a:pt x="1005833" y="644123"/>
                  <a:pt x="1058491" y="563365"/>
                  <a:pt x="947280" y="752425"/>
                </a:cubicBezTo>
                <a:cubicBezTo>
                  <a:pt x="933831" y="775289"/>
                  <a:pt x="922253" y="799443"/>
                  <a:pt x="906337" y="820664"/>
                </a:cubicBezTo>
                <a:cubicBezTo>
                  <a:pt x="876301" y="860711"/>
                  <a:pt x="863048" y="876278"/>
                  <a:pt x="838098" y="916198"/>
                </a:cubicBezTo>
                <a:cubicBezTo>
                  <a:pt x="824039" y="938693"/>
                  <a:pt x="809017" y="960711"/>
                  <a:pt x="797154" y="984437"/>
                </a:cubicBezTo>
                <a:cubicBezTo>
                  <a:pt x="790720" y="997304"/>
                  <a:pt x="789174" y="1012157"/>
                  <a:pt x="783507" y="1025380"/>
                </a:cubicBezTo>
                <a:cubicBezTo>
                  <a:pt x="775493" y="1044080"/>
                  <a:pt x="766091" y="1062186"/>
                  <a:pt x="756211" y="1079971"/>
                </a:cubicBezTo>
                <a:cubicBezTo>
                  <a:pt x="743329" y="1103159"/>
                  <a:pt x="727131" y="1124484"/>
                  <a:pt x="715268" y="1148210"/>
                </a:cubicBezTo>
                <a:cubicBezTo>
                  <a:pt x="708834" y="1161077"/>
                  <a:pt x="707287" y="1175930"/>
                  <a:pt x="701620" y="1189153"/>
                </a:cubicBezTo>
                <a:cubicBezTo>
                  <a:pt x="693606" y="1207853"/>
                  <a:pt x="682339" y="1225044"/>
                  <a:pt x="674325" y="1243744"/>
                </a:cubicBezTo>
                <a:cubicBezTo>
                  <a:pt x="668658" y="1256967"/>
                  <a:pt x="665728" y="1271218"/>
                  <a:pt x="660677" y="1284688"/>
                </a:cubicBezTo>
                <a:cubicBezTo>
                  <a:pt x="652075" y="1307626"/>
                  <a:pt x="641983" y="1329988"/>
                  <a:pt x="633381" y="1352926"/>
                </a:cubicBezTo>
                <a:cubicBezTo>
                  <a:pt x="628330" y="1366396"/>
                  <a:pt x="625401" y="1380647"/>
                  <a:pt x="619734" y="1393870"/>
                </a:cubicBezTo>
                <a:cubicBezTo>
                  <a:pt x="611720" y="1412570"/>
                  <a:pt x="600452" y="1429761"/>
                  <a:pt x="592438" y="1448461"/>
                </a:cubicBezTo>
                <a:cubicBezTo>
                  <a:pt x="586771" y="1461684"/>
                  <a:pt x="585224" y="1476537"/>
                  <a:pt x="578790" y="1489404"/>
                </a:cubicBezTo>
                <a:cubicBezTo>
                  <a:pt x="559789" y="1527407"/>
                  <a:pt x="540735" y="1541107"/>
                  <a:pt x="510551" y="1571291"/>
                </a:cubicBezTo>
                <a:cubicBezTo>
                  <a:pt x="492176" y="1626419"/>
                  <a:pt x="481521" y="1660069"/>
                  <a:pt x="455960" y="1721416"/>
                </a:cubicBezTo>
                <a:cubicBezTo>
                  <a:pt x="423099" y="1800282"/>
                  <a:pt x="430922" y="1757846"/>
                  <a:pt x="387722" y="1844246"/>
                </a:cubicBezTo>
                <a:cubicBezTo>
                  <a:pt x="381288" y="1857113"/>
                  <a:pt x="380508" y="1872322"/>
                  <a:pt x="374074" y="1885189"/>
                </a:cubicBezTo>
                <a:cubicBezTo>
                  <a:pt x="355074" y="1923189"/>
                  <a:pt x="336016" y="1936894"/>
                  <a:pt x="305835" y="1967076"/>
                </a:cubicBezTo>
                <a:cubicBezTo>
                  <a:pt x="277431" y="2080690"/>
                  <a:pt x="312016" y="1968361"/>
                  <a:pt x="264892" y="2062610"/>
                </a:cubicBezTo>
                <a:cubicBezTo>
                  <a:pt x="258458" y="2075477"/>
                  <a:pt x="257678" y="2090686"/>
                  <a:pt x="251244" y="2103553"/>
                </a:cubicBezTo>
                <a:cubicBezTo>
                  <a:pt x="234779" y="2136482"/>
                  <a:pt x="204661" y="2180252"/>
                  <a:pt x="183005" y="2212735"/>
                </a:cubicBezTo>
                <a:cubicBezTo>
                  <a:pt x="178456" y="2230932"/>
                  <a:pt x="176746" y="2250086"/>
                  <a:pt x="169357" y="2267326"/>
                </a:cubicBezTo>
                <a:cubicBezTo>
                  <a:pt x="162896" y="2282402"/>
                  <a:pt x="146378" y="2292445"/>
                  <a:pt x="142062" y="2308270"/>
                </a:cubicBezTo>
                <a:cubicBezTo>
                  <a:pt x="132412" y="2343655"/>
                  <a:pt x="133601" y="2381143"/>
                  <a:pt x="128414" y="2417452"/>
                </a:cubicBezTo>
                <a:cubicBezTo>
                  <a:pt x="80088" y="2755735"/>
                  <a:pt x="117781" y="2441903"/>
                  <a:pt x="87471" y="2744998"/>
                </a:cubicBezTo>
                <a:cubicBezTo>
                  <a:pt x="78823" y="2831480"/>
                  <a:pt x="67199" y="2917676"/>
                  <a:pt x="60175" y="3004305"/>
                </a:cubicBezTo>
                <a:cubicBezTo>
                  <a:pt x="53547" y="3086050"/>
                  <a:pt x="55585" y="3168454"/>
                  <a:pt x="46528" y="3249965"/>
                </a:cubicBezTo>
                <a:cubicBezTo>
                  <a:pt x="41896" y="3291651"/>
                  <a:pt x="26521" y="3331491"/>
                  <a:pt x="19232" y="3372795"/>
                </a:cubicBezTo>
                <a:cubicBezTo>
                  <a:pt x="12858" y="3408914"/>
                  <a:pt x="10133" y="3445583"/>
                  <a:pt x="5584" y="3481977"/>
                </a:cubicBezTo>
                <a:cubicBezTo>
                  <a:pt x="10133" y="3663947"/>
                  <a:pt x="-17162" y="3761757"/>
                  <a:pt x="19232" y="3877763"/>
                </a:cubicBezTo>
                <a:cubicBezTo>
                  <a:pt x="55626" y="3993769"/>
                  <a:pt x="64724" y="4109774"/>
                  <a:pt x="223948" y="4178013"/>
                </a:cubicBezTo>
                <a:cubicBezTo>
                  <a:pt x="383172" y="4246252"/>
                  <a:pt x="726642" y="4266723"/>
                  <a:pt x="974576" y="4287195"/>
                </a:cubicBezTo>
                <a:cubicBezTo>
                  <a:pt x="1222510" y="4307667"/>
                  <a:pt x="1147447" y="4300843"/>
                  <a:pt x="1711554" y="4300843"/>
                </a:cubicBezTo>
                <a:lnTo>
                  <a:pt x="4359220" y="4287195"/>
                </a:lnTo>
                <a:cubicBezTo>
                  <a:pt x="4875560" y="4273547"/>
                  <a:pt x="4695865" y="4250801"/>
                  <a:pt x="4809596" y="4218956"/>
                </a:cubicBezTo>
                <a:cubicBezTo>
                  <a:pt x="4923327" y="4187111"/>
                  <a:pt x="4987017" y="4157541"/>
                  <a:pt x="5041608" y="4096126"/>
                </a:cubicBezTo>
                <a:cubicBezTo>
                  <a:pt x="5096199" y="4034711"/>
                  <a:pt x="5128794" y="3871338"/>
                  <a:pt x="5137142" y="3850467"/>
                </a:cubicBezTo>
                <a:cubicBezTo>
                  <a:pt x="5141691" y="3695792"/>
                  <a:pt x="5150790" y="3541185"/>
                  <a:pt x="5150790" y="3386443"/>
                </a:cubicBezTo>
                <a:cubicBezTo>
                  <a:pt x="5150790" y="3090736"/>
                  <a:pt x="5165230" y="2899871"/>
                  <a:pt x="5123495" y="2649464"/>
                </a:cubicBezTo>
                <a:cubicBezTo>
                  <a:pt x="5116530" y="2607675"/>
                  <a:pt x="5087368" y="2398986"/>
                  <a:pt x="5055256" y="2321917"/>
                </a:cubicBezTo>
                <a:cubicBezTo>
                  <a:pt x="5045054" y="2297431"/>
                  <a:pt x="5027961" y="2276425"/>
                  <a:pt x="5014313" y="2253679"/>
                </a:cubicBezTo>
                <a:cubicBezTo>
                  <a:pt x="4991442" y="2162198"/>
                  <a:pt x="5011916" y="2233644"/>
                  <a:pt x="4973369" y="2130849"/>
                </a:cubicBezTo>
                <a:cubicBezTo>
                  <a:pt x="4968318" y="2117379"/>
                  <a:pt x="4965389" y="2103128"/>
                  <a:pt x="4959722" y="2089905"/>
                </a:cubicBezTo>
                <a:cubicBezTo>
                  <a:pt x="4920299" y="1997916"/>
                  <a:pt x="4943238" y="2070586"/>
                  <a:pt x="4891483" y="1967076"/>
                </a:cubicBezTo>
                <a:cubicBezTo>
                  <a:pt x="4885049" y="1954209"/>
                  <a:pt x="4886467" y="1937641"/>
                  <a:pt x="4877835" y="1926132"/>
                </a:cubicBezTo>
                <a:cubicBezTo>
                  <a:pt x="4844967" y="1882308"/>
                  <a:pt x="4805047" y="1844245"/>
                  <a:pt x="4768653" y="1803302"/>
                </a:cubicBezTo>
                <a:cubicBezTo>
                  <a:pt x="4731361" y="1691429"/>
                  <a:pt x="4795865" y="1864592"/>
                  <a:pt x="4673119" y="1680473"/>
                </a:cubicBezTo>
                <a:cubicBezTo>
                  <a:pt x="4654134" y="1651995"/>
                  <a:pt x="4626643" y="1609119"/>
                  <a:pt x="4604880" y="1584938"/>
                </a:cubicBezTo>
                <a:cubicBezTo>
                  <a:pt x="4579057" y="1556246"/>
                  <a:pt x="4550289" y="1530348"/>
                  <a:pt x="4522993" y="1503052"/>
                </a:cubicBezTo>
                <a:lnTo>
                  <a:pt x="4482050" y="1462108"/>
                </a:lnTo>
                <a:cubicBezTo>
                  <a:pt x="4456195" y="1384545"/>
                  <a:pt x="4478574" y="1431337"/>
                  <a:pt x="4386516" y="1339279"/>
                </a:cubicBezTo>
                <a:lnTo>
                  <a:pt x="4318277" y="1271040"/>
                </a:lnTo>
                <a:cubicBezTo>
                  <a:pt x="4304629" y="1257392"/>
                  <a:pt x="4295645" y="1236199"/>
                  <a:pt x="4277334" y="1230096"/>
                </a:cubicBezTo>
                <a:lnTo>
                  <a:pt x="4236390" y="1216449"/>
                </a:lnTo>
                <a:cubicBezTo>
                  <a:pt x="4218193" y="1193703"/>
                  <a:pt x="4199277" y="1171514"/>
                  <a:pt x="4181799" y="1148210"/>
                </a:cubicBezTo>
                <a:cubicBezTo>
                  <a:pt x="4171958" y="1135088"/>
                  <a:pt x="4167312" y="1117513"/>
                  <a:pt x="4154504" y="1107267"/>
                </a:cubicBezTo>
                <a:cubicBezTo>
                  <a:pt x="4143270" y="1098280"/>
                  <a:pt x="4127208" y="1098168"/>
                  <a:pt x="4113560" y="1093619"/>
                </a:cubicBezTo>
                <a:lnTo>
                  <a:pt x="3990731" y="970789"/>
                </a:lnTo>
                <a:cubicBezTo>
                  <a:pt x="3977083" y="957141"/>
                  <a:pt x="3961844" y="944918"/>
                  <a:pt x="3949787" y="929846"/>
                </a:cubicBezTo>
                <a:cubicBezTo>
                  <a:pt x="3918674" y="890955"/>
                  <a:pt x="3851497" y="830306"/>
                  <a:pt x="3813310" y="779720"/>
                </a:cubicBezTo>
                <a:cubicBezTo>
                  <a:pt x="3775123" y="729134"/>
                  <a:pt x="3780366" y="686031"/>
                  <a:pt x="3720666" y="626331"/>
                </a:cubicBezTo>
                <a:cubicBezTo>
                  <a:pt x="3669795" y="550398"/>
                  <a:pt x="3589221" y="412395"/>
                  <a:pt x="3508085" y="324119"/>
                </a:cubicBezTo>
                <a:cubicBezTo>
                  <a:pt x="3426949" y="235844"/>
                  <a:pt x="3351302" y="145849"/>
                  <a:pt x="3233850" y="96678"/>
                </a:cubicBezTo>
                <a:cubicBezTo>
                  <a:pt x="3116398" y="47507"/>
                  <a:pt x="2922889" y="44907"/>
                  <a:pt x="2803376" y="29094"/>
                </a:cubicBezTo>
                <a:cubicBezTo>
                  <a:pt x="2683863" y="13281"/>
                  <a:pt x="2529639" y="8232"/>
                  <a:pt x="2516772" y="1798"/>
                </a:cubicBezTo>
                <a:close/>
              </a:path>
            </a:pathLst>
          </a:custGeom>
          <a:solidFill>
            <a:srgbClr val="F0A22E">
              <a:alpha val="40000"/>
            </a:srgb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Freeform 7"/>
          <p:cNvSpPr/>
          <p:nvPr/>
        </p:nvSpPr>
        <p:spPr>
          <a:xfrm>
            <a:off x="1336383" y="2452367"/>
            <a:ext cx="4772205" cy="4105457"/>
          </a:xfrm>
          <a:custGeom>
            <a:avLst/>
            <a:gdLst>
              <a:gd name="connsiteX0" fmla="*/ 3070747 w 5147621"/>
              <a:gd name="connsiteY0" fmla="*/ 0 h 4258102"/>
              <a:gd name="connsiteX1" fmla="*/ 2060812 w 5147621"/>
              <a:gd name="connsiteY1" fmla="*/ 13648 h 4258102"/>
              <a:gd name="connsiteX2" fmla="*/ 1883391 w 5147621"/>
              <a:gd name="connsiteY2" fmla="*/ 81887 h 4258102"/>
              <a:gd name="connsiteX3" fmla="*/ 1815153 w 5147621"/>
              <a:gd name="connsiteY3" fmla="*/ 95535 h 4258102"/>
              <a:gd name="connsiteX4" fmla="*/ 1774209 w 5147621"/>
              <a:gd name="connsiteY4" fmla="*/ 122830 h 4258102"/>
              <a:gd name="connsiteX5" fmla="*/ 1719618 w 5147621"/>
              <a:gd name="connsiteY5" fmla="*/ 163773 h 4258102"/>
              <a:gd name="connsiteX6" fmla="*/ 1651379 w 5147621"/>
              <a:gd name="connsiteY6" fmla="*/ 177421 h 4258102"/>
              <a:gd name="connsiteX7" fmla="*/ 1596788 w 5147621"/>
              <a:gd name="connsiteY7" fmla="*/ 218364 h 4258102"/>
              <a:gd name="connsiteX8" fmla="*/ 1487606 w 5147621"/>
              <a:gd name="connsiteY8" fmla="*/ 259308 h 4258102"/>
              <a:gd name="connsiteX9" fmla="*/ 1351129 w 5147621"/>
              <a:gd name="connsiteY9" fmla="*/ 300251 h 4258102"/>
              <a:gd name="connsiteX10" fmla="*/ 1282890 w 5147621"/>
              <a:gd name="connsiteY10" fmla="*/ 327547 h 4258102"/>
              <a:gd name="connsiteX11" fmla="*/ 1228299 w 5147621"/>
              <a:gd name="connsiteY11" fmla="*/ 341194 h 4258102"/>
              <a:gd name="connsiteX12" fmla="*/ 1105469 w 5147621"/>
              <a:gd name="connsiteY12" fmla="*/ 464024 h 4258102"/>
              <a:gd name="connsiteX13" fmla="*/ 1064526 w 5147621"/>
              <a:gd name="connsiteY13" fmla="*/ 504967 h 4258102"/>
              <a:gd name="connsiteX14" fmla="*/ 941696 w 5147621"/>
              <a:gd name="connsiteY14" fmla="*/ 709684 h 4258102"/>
              <a:gd name="connsiteX15" fmla="*/ 900753 w 5147621"/>
              <a:gd name="connsiteY15" fmla="*/ 777923 h 4258102"/>
              <a:gd name="connsiteX16" fmla="*/ 832514 w 5147621"/>
              <a:gd name="connsiteY16" fmla="*/ 873457 h 4258102"/>
              <a:gd name="connsiteX17" fmla="*/ 791570 w 5147621"/>
              <a:gd name="connsiteY17" fmla="*/ 941696 h 4258102"/>
              <a:gd name="connsiteX18" fmla="*/ 777923 w 5147621"/>
              <a:gd name="connsiteY18" fmla="*/ 982639 h 4258102"/>
              <a:gd name="connsiteX19" fmla="*/ 750627 w 5147621"/>
              <a:gd name="connsiteY19" fmla="*/ 1037230 h 4258102"/>
              <a:gd name="connsiteX20" fmla="*/ 709684 w 5147621"/>
              <a:gd name="connsiteY20" fmla="*/ 1105469 h 4258102"/>
              <a:gd name="connsiteX21" fmla="*/ 696036 w 5147621"/>
              <a:gd name="connsiteY21" fmla="*/ 1146412 h 4258102"/>
              <a:gd name="connsiteX22" fmla="*/ 668741 w 5147621"/>
              <a:gd name="connsiteY22" fmla="*/ 1201003 h 4258102"/>
              <a:gd name="connsiteX23" fmla="*/ 655093 w 5147621"/>
              <a:gd name="connsiteY23" fmla="*/ 1241947 h 4258102"/>
              <a:gd name="connsiteX24" fmla="*/ 627797 w 5147621"/>
              <a:gd name="connsiteY24" fmla="*/ 1310185 h 4258102"/>
              <a:gd name="connsiteX25" fmla="*/ 614150 w 5147621"/>
              <a:gd name="connsiteY25" fmla="*/ 1351129 h 4258102"/>
              <a:gd name="connsiteX26" fmla="*/ 586854 w 5147621"/>
              <a:gd name="connsiteY26" fmla="*/ 1405720 h 4258102"/>
              <a:gd name="connsiteX27" fmla="*/ 573206 w 5147621"/>
              <a:gd name="connsiteY27" fmla="*/ 1446663 h 4258102"/>
              <a:gd name="connsiteX28" fmla="*/ 504967 w 5147621"/>
              <a:gd name="connsiteY28" fmla="*/ 1528550 h 4258102"/>
              <a:gd name="connsiteX29" fmla="*/ 450376 w 5147621"/>
              <a:gd name="connsiteY29" fmla="*/ 1678675 h 4258102"/>
              <a:gd name="connsiteX30" fmla="*/ 382138 w 5147621"/>
              <a:gd name="connsiteY30" fmla="*/ 1801505 h 4258102"/>
              <a:gd name="connsiteX31" fmla="*/ 368490 w 5147621"/>
              <a:gd name="connsiteY31" fmla="*/ 1842448 h 4258102"/>
              <a:gd name="connsiteX32" fmla="*/ 300251 w 5147621"/>
              <a:gd name="connsiteY32" fmla="*/ 1924335 h 4258102"/>
              <a:gd name="connsiteX33" fmla="*/ 259308 w 5147621"/>
              <a:gd name="connsiteY33" fmla="*/ 2019869 h 4258102"/>
              <a:gd name="connsiteX34" fmla="*/ 245660 w 5147621"/>
              <a:gd name="connsiteY34" fmla="*/ 2060812 h 4258102"/>
              <a:gd name="connsiteX35" fmla="*/ 177421 w 5147621"/>
              <a:gd name="connsiteY35" fmla="*/ 2169994 h 4258102"/>
              <a:gd name="connsiteX36" fmla="*/ 163773 w 5147621"/>
              <a:gd name="connsiteY36" fmla="*/ 2224585 h 4258102"/>
              <a:gd name="connsiteX37" fmla="*/ 136478 w 5147621"/>
              <a:gd name="connsiteY37" fmla="*/ 2265529 h 4258102"/>
              <a:gd name="connsiteX38" fmla="*/ 122830 w 5147621"/>
              <a:gd name="connsiteY38" fmla="*/ 2374711 h 4258102"/>
              <a:gd name="connsiteX39" fmla="*/ 81887 w 5147621"/>
              <a:gd name="connsiteY39" fmla="*/ 2702257 h 4258102"/>
              <a:gd name="connsiteX40" fmla="*/ 54591 w 5147621"/>
              <a:gd name="connsiteY40" fmla="*/ 2961564 h 4258102"/>
              <a:gd name="connsiteX41" fmla="*/ 40944 w 5147621"/>
              <a:gd name="connsiteY41" fmla="*/ 3207224 h 4258102"/>
              <a:gd name="connsiteX42" fmla="*/ 13648 w 5147621"/>
              <a:gd name="connsiteY42" fmla="*/ 3330054 h 4258102"/>
              <a:gd name="connsiteX43" fmla="*/ 0 w 5147621"/>
              <a:gd name="connsiteY43" fmla="*/ 3439236 h 4258102"/>
              <a:gd name="connsiteX44" fmla="*/ 13648 w 5147621"/>
              <a:gd name="connsiteY44" fmla="*/ 3985147 h 4258102"/>
              <a:gd name="connsiteX45" fmla="*/ 54591 w 5147621"/>
              <a:gd name="connsiteY45" fmla="*/ 4067033 h 4258102"/>
              <a:gd name="connsiteX46" fmla="*/ 136478 w 5147621"/>
              <a:gd name="connsiteY46" fmla="*/ 4107976 h 4258102"/>
              <a:gd name="connsiteX47" fmla="*/ 177421 w 5147621"/>
              <a:gd name="connsiteY47" fmla="*/ 4135272 h 4258102"/>
              <a:gd name="connsiteX48" fmla="*/ 464024 w 5147621"/>
              <a:gd name="connsiteY48" fmla="*/ 4189863 h 4258102"/>
              <a:gd name="connsiteX49" fmla="*/ 1705970 w 5147621"/>
              <a:gd name="connsiteY49" fmla="*/ 4258102 h 4258102"/>
              <a:gd name="connsiteX50" fmla="*/ 4353636 w 5147621"/>
              <a:gd name="connsiteY50" fmla="*/ 4244454 h 4258102"/>
              <a:gd name="connsiteX51" fmla="*/ 4899547 w 5147621"/>
              <a:gd name="connsiteY51" fmla="*/ 4217158 h 4258102"/>
              <a:gd name="connsiteX52" fmla="*/ 4940490 w 5147621"/>
              <a:gd name="connsiteY52" fmla="*/ 4176215 h 4258102"/>
              <a:gd name="connsiteX53" fmla="*/ 4981433 w 5147621"/>
              <a:gd name="connsiteY53" fmla="*/ 4162567 h 4258102"/>
              <a:gd name="connsiteX54" fmla="*/ 5008729 w 5147621"/>
              <a:gd name="connsiteY54" fmla="*/ 4121624 h 4258102"/>
              <a:gd name="connsiteX55" fmla="*/ 5022376 w 5147621"/>
              <a:gd name="connsiteY55" fmla="*/ 4080681 h 4258102"/>
              <a:gd name="connsiteX56" fmla="*/ 5063320 w 5147621"/>
              <a:gd name="connsiteY56" fmla="*/ 4039738 h 4258102"/>
              <a:gd name="connsiteX57" fmla="*/ 5090615 w 5147621"/>
              <a:gd name="connsiteY57" fmla="*/ 3916908 h 4258102"/>
              <a:gd name="connsiteX58" fmla="*/ 5131558 w 5147621"/>
              <a:gd name="connsiteY58" fmla="*/ 3807726 h 4258102"/>
              <a:gd name="connsiteX59" fmla="*/ 5145206 w 5147621"/>
              <a:gd name="connsiteY59" fmla="*/ 3343702 h 4258102"/>
              <a:gd name="connsiteX60" fmla="*/ 5117911 w 5147621"/>
              <a:gd name="connsiteY60" fmla="*/ 2606723 h 4258102"/>
              <a:gd name="connsiteX61" fmla="*/ 5049672 w 5147621"/>
              <a:gd name="connsiteY61" fmla="*/ 2279176 h 4258102"/>
              <a:gd name="connsiteX62" fmla="*/ 5008729 w 5147621"/>
              <a:gd name="connsiteY62" fmla="*/ 2210938 h 4258102"/>
              <a:gd name="connsiteX63" fmla="*/ 4967785 w 5147621"/>
              <a:gd name="connsiteY63" fmla="*/ 2088108 h 4258102"/>
              <a:gd name="connsiteX64" fmla="*/ 4954138 w 5147621"/>
              <a:gd name="connsiteY64" fmla="*/ 2047164 h 4258102"/>
              <a:gd name="connsiteX65" fmla="*/ 4885899 w 5147621"/>
              <a:gd name="connsiteY65" fmla="*/ 1924335 h 4258102"/>
              <a:gd name="connsiteX66" fmla="*/ 4872251 w 5147621"/>
              <a:gd name="connsiteY66" fmla="*/ 1883391 h 4258102"/>
              <a:gd name="connsiteX67" fmla="*/ 4763069 w 5147621"/>
              <a:gd name="connsiteY67" fmla="*/ 1760561 h 4258102"/>
              <a:gd name="connsiteX68" fmla="*/ 4667535 w 5147621"/>
              <a:gd name="connsiteY68" fmla="*/ 1637732 h 4258102"/>
              <a:gd name="connsiteX69" fmla="*/ 4599296 w 5147621"/>
              <a:gd name="connsiteY69" fmla="*/ 1542197 h 4258102"/>
              <a:gd name="connsiteX70" fmla="*/ 4517409 w 5147621"/>
              <a:gd name="connsiteY70" fmla="*/ 1460311 h 4258102"/>
              <a:gd name="connsiteX71" fmla="*/ 4476466 w 5147621"/>
              <a:gd name="connsiteY71" fmla="*/ 1419367 h 4258102"/>
              <a:gd name="connsiteX72" fmla="*/ 4380932 w 5147621"/>
              <a:gd name="connsiteY72" fmla="*/ 1296538 h 4258102"/>
              <a:gd name="connsiteX73" fmla="*/ 4312693 w 5147621"/>
              <a:gd name="connsiteY73" fmla="*/ 1228299 h 4258102"/>
              <a:gd name="connsiteX74" fmla="*/ 4271750 w 5147621"/>
              <a:gd name="connsiteY74" fmla="*/ 1187355 h 4258102"/>
              <a:gd name="connsiteX75" fmla="*/ 4230806 w 5147621"/>
              <a:gd name="connsiteY75" fmla="*/ 1173708 h 4258102"/>
              <a:gd name="connsiteX76" fmla="*/ 4176215 w 5147621"/>
              <a:gd name="connsiteY76" fmla="*/ 1105469 h 4258102"/>
              <a:gd name="connsiteX77" fmla="*/ 4148920 w 5147621"/>
              <a:gd name="connsiteY77" fmla="*/ 1064526 h 4258102"/>
              <a:gd name="connsiteX78" fmla="*/ 4107976 w 5147621"/>
              <a:gd name="connsiteY78" fmla="*/ 1050878 h 4258102"/>
              <a:gd name="connsiteX79" fmla="*/ 3985147 w 5147621"/>
              <a:gd name="connsiteY79" fmla="*/ 928048 h 4258102"/>
              <a:gd name="connsiteX80" fmla="*/ 3944203 w 5147621"/>
              <a:gd name="connsiteY80" fmla="*/ 887105 h 4258102"/>
              <a:gd name="connsiteX81" fmla="*/ 3807726 w 5147621"/>
              <a:gd name="connsiteY81" fmla="*/ 736979 h 4258102"/>
              <a:gd name="connsiteX82" fmla="*/ 3698544 w 5147621"/>
              <a:gd name="connsiteY82" fmla="*/ 655093 h 4258102"/>
              <a:gd name="connsiteX83" fmla="*/ 3643953 w 5147621"/>
              <a:gd name="connsiteY83" fmla="*/ 573206 h 4258102"/>
              <a:gd name="connsiteX84" fmla="*/ 3575714 w 5147621"/>
              <a:gd name="connsiteY84" fmla="*/ 491320 h 4258102"/>
              <a:gd name="connsiteX85" fmla="*/ 3534770 w 5147621"/>
              <a:gd name="connsiteY85" fmla="*/ 477672 h 4258102"/>
              <a:gd name="connsiteX86" fmla="*/ 3452884 w 5147621"/>
              <a:gd name="connsiteY86" fmla="*/ 395785 h 4258102"/>
              <a:gd name="connsiteX87" fmla="*/ 3411941 w 5147621"/>
              <a:gd name="connsiteY87" fmla="*/ 354842 h 4258102"/>
              <a:gd name="connsiteX88" fmla="*/ 3370997 w 5147621"/>
              <a:gd name="connsiteY88" fmla="*/ 327547 h 4258102"/>
              <a:gd name="connsiteX89" fmla="*/ 3357350 w 5147621"/>
              <a:gd name="connsiteY89" fmla="*/ 286603 h 4258102"/>
              <a:gd name="connsiteX90" fmla="*/ 3316406 w 5147621"/>
              <a:gd name="connsiteY90" fmla="*/ 272955 h 4258102"/>
              <a:gd name="connsiteX91" fmla="*/ 3275463 w 5147621"/>
              <a:gd name="connsiteY91" fmla="*/ 245660 h 4258102"/>
              <a:gd name="connsiteX92" fmla="*/ 3248167 w 5147621"/>
              <a:gd name="connsiteY92" fmla="*/ 204717 h 4258102"/>
              <a:gd name="connsiteX93" fmla="*/ 3234520 w 5147621"/>
              <a:gd name="connsiteY93" fmla="*/ 163773 h 4258102"/>
              <a:gd name="connsiteX94" fmla="*/ 3193576 w 5147621"/>
              <a:gd name="connsiteY94" fmla="*/ 150126 h 4258102"/>
              <a:gd name="connsiteX95" fmla="*/ 3152633 w 5147621"/>
              <a:gd name="connsiteY95" fmla="*/ 122830 h 4258102"/>
              <a:gd name="connsiteX96" fmla="*/ 3125338 w 5147621"/>
              <a:gd name="connsiteY96" fmla="*/ 81887 h 4258102"/>
              <a:gd name="connsiteX97" fmla="*/ 3084394 w 5147621"/>
              <a:gd name="connsiteY97" fmla="*/ 68239 h 4258102"/>
              <a:gd name="connsiteX98" fmla="*/ 3043451 w 5147621"/>
              <a:gd name="connsiteY98" fmla="*/ 40944 h 4258102"/>
              <a:gd name="connsiteX99" fmla="*/ 3070747 w 5147621"/>
              <a:gd name="connsiteY99" fmla="*/ 0 h 4258102"/>
              <a:gd name="connsiteX0" fmla="*/ 3043451 w 5147621"/>
              <a:gd name="connsiteY0" fmla="*/ 27296 h 4244454"/>
              <a:gd name="connsiteX1" fmla="*/ 2060812 w 5147621"/>
              <a:gd name="connsiteY1" fmla="*/ 0 h 4244454"/>
              <a:gd name="connsiteX2" fmla="*/ 1883391 w 5147621"/>
              <a:gd name="connsiteY2" fmla="*/ 68239 h 4244454"/>
              <a:gd name="connsiteX3" fmla="*/ 1815153 w 5147621"/>
              <a:gd name="connsiteY3" fmla="*/ 81887 h 4244454"/>
              <a:gd name="connsiteX4" fmla="*/ 1774209 w 5147621"/>
              <a:gd name="connsiteY4" fmla="*/ 109182 h 4244454"/>
              <a:gd name="connsiteX5" fmla="*/ 1719618 w 5147621"/>
              <a:gd name="connsiteY5" fmla="*/ 150125 h 4244454"/>
              <a:gd name="connsiteX6" fmla="*/ 1651379 w 5147621"/>
              <a:gd name="connsiteY6" fmla="*/ 163773 h 4244454"/>
              <a:gd name="connsiteX7" fmla="*/ 1596788 w 5147621"/>
              <a:gd name="connsiteY7" fmla="*/ 204716 h 4244454"/>
              <a:gd name="connsiteX8" fmla="*/ 1487606 w 5147621"/>
              <a:gd name="connsiteY8" fmla="*/ 245660 h 4244454"/>
              <a:gd name="connsiteX9" fmla="*/ 1351129 w 5147621"/>
              <a:gd name="connsiteY9" fmla="*/ 286603 h 4244454"/>
              <a:gd name="connsiteX10" fmla="*/ 1282890 w 5147621"/>
              <a:gd name="connsiteY10" fmla="*/ 313899 h 4244454"/>
              <a:gd name="connsiteX11" fmla="*/ 1228299 w 5147621"/>
              <a:gd name="connsiteY11" fmla="*/ 327546 h 4244454"/>
              <a:gd name="connsiteX12" fmla="*/ 1105469 w 5147621"/>
              <a:gd name="connsiteY12" fmla="*/ 450376 h 4244454"/>
              <a:gd name="connsiteX13" fmla="*/ 1064526 w 5147621"/>
              <a:gd name="connsiteY13" fmla="*/ 491319 h 4244454"/>
              <a:gd name="connsiteX14" fmla="*/ 941696 w 5147621"/>
              <a:gd name="connsiteY14" fmla="*/ 696036 h 4244454"/>
              <a:gd name="connsiteX15" fmla="*/ 900753 w 5147621"/>
              <a:gd name="connsiteY15" fmla="*/ 764275 h 4244454"/>
              <a:gd name="connsiteX16" fmla="*/ 832514 w 5147621"/>
              <a:gd name="connsiteY16" fmla="*/ 859809 h 4244454"/>
              <a:gd name="connsiteX17" fmla="*/ 791570 w 5147621"/>
              <a:gd name="connsiteY17" fmla="*/ 928048 h 4244454"/>
              <a:gd name="connsiteX18" fmla="*/ 777923 w 5147621"/>
              <a:gd name="connsiteY18" fmla="*/ 968991 h 4244454"/>
              <a:gd name="connsiteX19" fmla="*/ 750627 w 5147621"/>
              <a:gd name="connsiteY19" fmla="*/ 1023582 h 4244454"/>
              <a:gd name="connsiteX20" fmla="*/ 709684 w 5147621"/>
              <a:gd name="connsiteY20" fmla="*/ 1091821 h 4244454"/>
              <a:gd name="connsiteX21" fmla="*/ 696036 w 5147621"/>
              <a:gd name="connsiteY21" fmla="*/ 1132764 h 4244454"/>
              <a:gd name="connsiteX22" fmla="*/ 668741 w 5147621"/>
              <a:gd name="connsiteY22" fmla="*/ 1187355 h 4244454"/>
              <a:gd name="connsiteX23" fmla="*/ 655093 w 5147621"/>
              <a:gd name="connsiteY23" fmla="*/ 1228299 h 4244454"/>
              <a:gd name="connsiteX24" fmla="*/ 627797 w 5147621"/>
              <a:gd name="connsiteY24" fmla="*/ 1296537 h 4244454"/>
              <a:gd name="connsiteX25" fmla="*/ 614150 w 5147621"/>
              <a:gd name="connsiteY25" fmla="*/ 1337481 h 4244454"/>
              <a:gd name="connsiteX26" fmla="*/ 586854 w 5147621"/>
              <a:gd name="connsiteY26" fmla="*/ 1392072 h 4244454"/>
              <a:gd name="connsiteX27" fmla="*/ 573206 w 5147621"/>
              <a:gd name="connsiteY27" fmla="*/ 1433015 h 4244454"/>
              <a:gd name="connsiteX28" fmla="*/ 504967 w 5147621"/>
              <a:gd name="connsiteY28" fmla="*/ 1514902 h 4244454"/>
              <a:gd name="connsiteX29" fmla="*/ 450376 w 5147621"/>
              <a:gd name="connsiteY29" fmla="*/ 1665027 h 4244454"/>
              <a:gd name="connsiteX30" fmla="*/ 382138 w 5147621"/>
              <a:gd name="connsiteY30" fmla="*/ 1787857 h 4244454"/>
              <a:gd name="connsiteX31" fmla="*/ 368490 w 5147621"/>
              <a:gd name="connsiteY31" fmla="*/ 1828800 h 4244454"/>
              <a:gd name="connsiteX32" fmla="*/ 300251 w 5147621"/>
              <a:gd name="connsiteY32" fmla="*/ 1910687 h 4244454"/>
              <a:gd name="connsiteX33" fmla="*/ 259308 w 5147621"/>
              <a:gd name="connsiteY33" fmla="*/ 2006221 h 4244454"/>
              <a:gd name="connsiteX34" fmla="*/ 245660 w 5147621"/>
              <a:gd name="connsiteY34" fmla="*/ 2047164 h 4244454"/>
              <a:gd name="connsiteX35" fmla="*/ 177421 w 5147621"/>
              <a:gd name="connsiteY35" fmla="*/ 2156346 h 4244454"/>
              <a:gd name="connsiteX36" fmla="*/ 163773 w 5147621"/>
              <a:gd name="connsiteY36" fmla="*/ 2210937 h 4244454"/>
              <a:gd name="connsiteX37" fmla="*/ 136478 w 5147621"/>
              <a:gd name="connsiteY37" fmla="*/ 2251881 h 4244454"/>
              <a:gd name="connsiteX38" fmla="*/ 122830 w 5147621"/>
              <a:gd name="connsiteY38" fmla="*/ 2361063 h 4244454"/>
              <a:gd name="connsiteX39" fmla="*/ 81887 w 5147621"/>
              <a:gd name="connsiteY39" fmla="*/ 2688609 h 4244454"/>
              <a:gd name="connsiteX40" fmla="*/ 54591 w 5147621"/>
              <a:gd name="connsiteY40" fmla="*/ 2947916 h 4244454"/>
              <a:gd name="connsiteX41" fmla="*/ 40944 w 5147621"/>
              <a:gd name="connsiteY41" fmla="*/ 3193576 h 4244454"/>
              <a:gd name="connsiteX42" fmla="*/ 13648 w 5147621"/>
              <a:gd name="connsiteY42" fmla="*/ 3316406 h 4244454"/>
              <a:gd name="connsiteX43" fmla="*/ 0 w 5147621"/>
              <a:gd name="connsiteY43" fmla="*/ 3425588 h 4244454"/>
              <a:gd name="connsiteX44" fmla="*/ 13648 w 5147621"/>
              <a:gd name="connsiteY44" fmla="*/ 3971499 h 4244454"/>
              <a:gd name="connsiteX45" fmla="*/ 54591 w 5147621"/>
              <a:gd name="connsiteY45" fmla="*/ 4053385 h 4244454"/>
              <a:gd name="connsiteX46" fmla="*/ 136478 w 5147621"/>
              <a:gd name="connsiteY46" fmla="*/ 4094328 h 4244454"/>
              <a:gd name="connsiteX47" fmla="*/ 177421 w 5147621"/>
              <a:gd name="connsiteY47" fmla="*/ 4121624 h 4244454"/>
              <a:gd name="connsiteX48" fmla="*/ 464024 w 5147621"/>
              <a:gd name="connsiteY48" fmla="*/ 4176215 h 4244454"/>
              <a:gd name="connsiteX49" fmla="*/ 1705970 w 5147621"/>
              <a:gd name="connsiteY49" fmla="*/ 4244454 h 4244454"/>
              <a:gd name="connsiteX50" fmla="*/ 4353636 w 5147621"/>
              <a:gd name="connsiteY50" fmla="*/ 4230806 h 4244454"/>
              <a:gd name="connsiteX51" fmla="*/ 4899547 w 5147621"/>
              <a:gd name="connsiteY51" fmla="*/ 4203510 h 4244454"/>
              <a:gd name="connsiteX52" fmla="*/ 4940490 w 5147621"/>
              <a:gd name="connsiteY52" fmla="*/ 4162567 h 4244454"/>
              <a:gd name="connsiteX53" fmla="*/ 4981433 w 5147621"/>
              <a:gd name="connsiteY53" fmla="*/ 4148919 h 4244454"/>
              <a:gd name="connsiteX54" fmla="*/ 5008729 w 5147621"/>
              <a:gd name="connsiteY54" fmla="*/ 4107976 h 4244454"/>
              <a:gd name="connsiteX55" fmla="*/ 5022376 w 5147621"/>
              <a:gd name="connsiteY55" fmla="*/ 4067033 h 4244454"/>
              <a:gd name="connsiteX56" fmla="*/ 5063320 w 5147621"/>
              <a:gd name="connsiteY56" fmla="*/ 4026090 h 4244454"/>
              <a:gd name="connsiteX57" fmla="*/ 5090615 w 5147621"/>
              <a:gd name="connsiteY57" fmla="*/ 3903260 h 4244454"/>
              <a:gd name="connsiteX58" fmla="*/ 5131558 w 5147621"/>
              <a:gd name="connsiteY58" fmla="*/ 3794078 h 4244454"/>
              <a:gd name="connsiteX59" fmla="*/ 5145206 w 5147621"/>
              <a:gd name="connsiteY59" fmla="*/ 3330054 h 4244454"/>
              <a:gd name="connsiteX60" fmla="*/ 5117911 w 5147621"/>
              <a:gd name="connsiteY60" fmla="*/ 2593075 h 4244454"/>
              <a:gd name="connsiteX61" fmla="*/ 5049672 w 5147621"/>
              <a:gd name="connsiteY61" fmla="*/ 2265528 h 4244454"/>
              <a:gd name="connsiteX62" fmla="*/ 5008729 w 5147621"/>
              <a:gd name="connsiteY62" fmla="*/ 2197290 h 4244454"/>
              <a:gd name="connsiteX63" fmla="*/ 4967785 w 5147621"/>
              <a:gd name="connsiteY63" fmla="*/ 2074460 h 4244454"/>
              <a:gd name="connsiteX64" fmla="*/ 4954138 w 5147621"/>
              <a:gd name="connsiteY64" fmla="*/ 2033516 h 4244454"/>
              <a:gd name="connsiteX65" fmla="*/ 4885899 w 5147621"/>
              <a:gd name="connsiteY65" fmla="*/ 1910687 h 4244454"/>
              <a:gd name="connsiteX66" fmla="*/ 4872251 w 5147621"/>
              <a:gd name="connsiteY66" fmla="*/ 1869743 h 4244454"/>
              <a:gd name="connsiteX67" fmla="*/ 4763069 w 5147621"/>
              <a:gd name="connsiteY67" fmla="*/ 1746913 h 4244454"/>
              <a:gd name="connsiteX68" fmla="*/ 4667535 w 5147621"/>
              <a:gd name="connsiteY68" fmla="*/ 1624084 h 4244454"/>
              <a:gd name="connsiteX69" fmla="*/ 4599296 w 5147621"/>
              <a:gd name="connsiteY69" fmla="*/ 1528549 h 4244454"/>
              <a:gd name="connsiteX70" fmla="*/ 4517409 w 5147621"/>
              <a:gd name="connsiteY70" fmla="*/ 1446663 h 4244454"/>
              <a:gd name="connsiteX71" fmla="*/ 4476466 w 5147621"/>
              <a:gd name="connsiteY71" fmla="*/ 1405719 h 4244454"/>
              <a:gd name="connsiteX72" fmla="*/ 4380932 w 5147621"/>
              <a:gd name="connsiteY72" fmla="*/ 1282890 h 4244454"/>
              <a:gd name="connsiteX73" fmla="*/ 4312693 w 5147621"/>
              <a:gd name="connsiteY73" fmla="*/ 1214651 h 4244454"/>
              <a:gd name="connsiteX74" fmla="*/ 4271750 w 5147621"/>
              <a:gd name="connsiteY74" fmla="*/ 1173707 h 4244454"/>
              <a:gd name="connsiteX75" fmla="*/ 4230806 w 5147621"/>
              <a:gd name="connsiteY75" fmla="*/ 1160060 h 4244454"/>
              <a:gd name="connsiteX76" fmla="*/ 4176215 w 5147621"/>
              <a:gd name="connsiteY76" fmla="*/ 1091821 h 4244454"/>
              <a:gd name="connsiteX77" fmla="*/ 4148920 w 5147621"/>
              <a:gd name="connsiteY77" fmla="*/ 1050878 h 4244454"/>
              <a:gd name="connsiteX78" fmla="*/ 4107976 w 5147621"/>
              <a:gd name="connsiteY78" fmla="*/ 1037230 h 4244454"/>
              <a:gd name="connsiteX79" fmla="*/ 3985147 w 5147621"/>
              <a:gd name="connsiteY79" fmla="*/ 914400 h 4244454"/>
              <a:gd name="connsiteX80" fmla="*/ 3944203 w 5147621"/>
              <a:gd name="connsiteY80" fmla="*/ 873457 h 4244454"/>
              <a:gd name="connsiteX81" fmla="*/ 3807726 w 5147621"/>
              <a:gd name="connsiteY81" fmla="*/ 723331 h 4244454"/>
              <a:gd name="connsiteX82" fmla="*/ 3698544 w 5147621"/>
              <a:gd name="connsiteY82" fmla="*/ 641445 h 4244454"/>
              <a:gd name="connsiteX83" fmla="*/ 3643953 w 5147621"/>
              <a:gd name="connsiteY83" fmla="*/ 559558 h 4244454"/>
              <a:gd name="connsiteX84" fmla="*/ 3575714 w 5147621"/>
              <a:gd name="connsiteY84" fmla="*/ 477672 h 4244454"/>
              <a:gd name="connsiteX85" fmla="*/ 3534770 w 5147621"/>
              <a:gd name="connsiteY85" fmla="*/ 464024 h 4244454"/>
              <a:gd name="connsiteX86" fmla="*/ 3452884 w 5147621"/>
              <a:gd name="connsiteY86" fmla="*/ 382137 h 4244454"/>
              <a:gd name="connsiteX87" fmla="*/ 3411941 w 5147621"/>
              <a:gd name="connsiteY87" fmla="*/ 341194 h 4244454"/>
              <a:gd name="connsiteX88" fmla="*/ 3370997 w 5147621"/>
              <a:gd name="connsiteY88" fmla="*/ 313899 h 4244454"/>
              <a:gd name="connsiteX89" fmla="*/ 3357350 w 5147621"/>
              <a:gd name="connsiteY89" fmla="*/ 272955 h 4244454"/>
              <a:gd name="connsiteX90" fmla="*/ 3316406 w 5147621"/>
              <a:gd name="connsiteY90" fmla="*/ 259307 h 4244454"/>
              <a:gd name="connsiteX91" fmla="*/ 3275463 w 5147621"/>
              <a:gd name="connsiteY91" fmla="*/ 232012 h 4244454"/>
              <a:gd name="connsiteX92" fmla="*/ 3248167 w 5147621"/>
              <a:gd name="connsiteY92" fmla="*/ 191069 h 4244454"/>
              <a:gd name="connsiteX93" fmla="*/ 3234520 w 5147621"/>
              <a:gd name="connsiteY93" fmla="*/ 150125 h 4244454"/>
              <a:gd name="connsiteX94" fmla="*/ 3193576 w 5147621"/>
              <a:gd name="connsiteY94" fmla="*/ 136478 h 4244454"/>
              <a:gd name="connsiteX95" fmla="*/ 3152633 w 5147621"/>
              <a:gd name="connsiteY95" fmla="*/ 109182 h 4244454"/>
              <a:gd name="connsiteX96" fmla="*/ 3125338 w 5147621"/>
              <a:gd name="connsiteY96" fmla="*/ 68239 h 4244454"/>
              <a:gd name="connsiteX97" fmla="*/ 3084394 w 5147621"/>
              <a:gd name="connsiteY97" fmla="*/ 54591 h 4244454"/>
              <a:gd name="connsiteX98" fmla="*/ 3043451 w 5147621"/>
              <a:gd name="connsiteY98" fmla="*/ 27296 h 4244454"/>
              <a:gd name="connsiteX0" fmla="*/ 3084394 w 5147621"/>
              <a:gd name="connsiteY0" fmla="*/ 54673 h 4244536"/>
              <a:gd name="connsiteX1" fmla="*/ 2060812 w 5147621"/>
              <a:gd name="connsiteY1" fmla="*/ 82 h 4244536"/>
              <a:gd name="connsiteX2" fmla="*/ 1883391 w 5147621"/>
              <a:gd name="connsiteY2" fmla="*/ 68321 h 4244536"/>
              <a:gd name="connsiteX3" fmla="*/ 1815153 w 5147621"/>
              <a:gd name="connsiteY3" fmla="*/ 81969 h 4244536"/>
              <a:gd name="connsiteX4" fmla="*/ 1774209 w 5147621"/>
              <a:gd name="connsiteY4" fmla="*/ 109264 h 4244536"/>
              <a:gd name="connsiteX5" fmla="*/ 1719618 w 5147621"/>
              <a:gd name="connsiteY5" fmla="*/ 150207 h 4244536"/>
              <a:gd name="connsiteX6" fmla="*/ 1651379 w 5147621"/>
              <a:gd name="connsiteY6" fmla="*/ 163855 h 4244536"/>
              <a:gd name="connsiteX7" fmla="*/ 1596788 w 5147621"/>
              <a:gd name="connsiteY7" fmla="*/ 204798 h 4244536"/>
              <a:gd name="connsiteX8" fmla="*/ 1487606 w 5147621"/>
              <a:gd name="connsiteY8" fmla="*/ 245742 h 4244536"/>
              <a:gd name="connsiteX9" fmla="*/ 1351129 w 5147621"/>
              <a:gd name="connsiteY9" fmla="*/ 286685 h 4244536"/>
              <a:gd name="connsiteX10" fmla="*/ 1282890 w 5147621"/>
              <a:gd name="connsiteY10" fmla="*/ 313981 h 4244536"/>
              <a:gd name="connsiteX11" fmla="*/ 1228299 w 5147621"/>
              <a:gd name="connsiteY11" fmla="*/ 327628 h 4244536"/>
              <a:gd name="connsiteX12" fmla="*/ 1105469 w 5147621"/>
              <a:gd name="connsiteY12" fmla="*/ 450458 h 4244536"/>
              <a:gd name="connsiteX13" fmla="*/ 1064526 w 5147621"/>
              <a:gd name="connsiteY13" fmla="*/ 491401 h 4244536"/>
              <a:gd name="connsiteX14" fmla="*/ 941696 w 5147621"/>
              <a:gd name="connsiteY14" fmla="*/ 696118 h 4244536"/>
              <a:gd name="connsiteX15" fmla="*/ 900753 w 5147621"/>
              <a:gd name="connsiteY15" fmla="*/ 764357 h 4244536"/>
              <a:gd name="connsiteX16" fmla="*/ 832514 w 5147621"/>
              <a:gd name="connsiteY16" fmla="*/ 859891 h 4244536"/>
              <a:gd name="connsiteX17" fmla="*/ 791570 w 5147621"/>
              <a:gd name="connsiteY17" fmla="*/ 928130 h 4244536"/>
              <a:gd name="connsiteX18" fmla="*/ 777923 w 5147621"/>
              <a:gd name="connsiteY18" fmla="*/ 969073 h 4244536"/>
              <a:gd name="connsiteX19" fmla="*/ 750627 w 5147621"/>
              <a:gd name="connsiteY19" fmla="*/ 1023664 h 4244536"/>
              <a:gd name="connsiteX20" fmla="*/ 709684 w 5147621"/>
              <a:gd name="connsiteY20" fmla="*/ 1091903 h 4244536"/>
              <a:gd name="connsiteX21" fmla="*/ 696036 w 5147621"/>
              <a:gd name="connsiteY21" fmla="*/ 1132846 h 4244536"/>
              <a:gd name="connsiteX22" fmla="*/ 668741 w 5147621"/>
              <a:gd name="connsiteY22" fmla="*/ 1187437 h 4244536"/>
              <a:gd name="connsiteX23" fmla="*/ 655093 w 5147621"/>
              <a:gd name="connsiteY23" fmla="*/ 1228381 h 4244536"/>
              <a:gd name="connsiteX24" fmla="*/ 627797 w 5147621"/>
              <a:gd name="connsiteY24" fmla="*/ 1296619 h 4244536"/>
              <a:gd name="connsiteX25" fmla="*/ 614150 w 5147621"/>
              <a:gd name="connsiteY25" fmla="*/ 1337563 h 4244536"/>
              <a:gd name="connsiteX26" fmla="*/ 586854 w 5147621"/>
              <a:gd name="connsiteY26" fmla="*/ 1392154 h 4244536"/>
              <a:gd name="connsiteX27" fmla="*/ 573206 w 5147621"/>
              <a:gd name="connsiteY27" fmla="*/ 1433097 h 4244536"/>
              <a:gd name="connsiteX28" fmla="*/ 504967 w 5147621"/>
              <a:gd name="connsiteY28" fmla="*/ 1514984 h 4244536"/>
              <a:gd name="connsiteX29" fmla="*/ 450376 w 5147621"/>
              <a:gd name="connsiteY29" fmla="*/ 1665109 h 4244536"/>
              <a:gd name="connsiteX30" fmla="*/ 382138 w 5147621"/>
              <a:gd name="connsiteY30" fmla="*/ 1787939 h 4244536"/>
              <a:gd name="connsiteX31" fmla="*/ 368490 w 5147621"/>
              <a:gd name="connsiteY31" fmla="*/ 1828882 h 4244536"/>
              <a:gd name="connsiteX32" fmla="*/ 300251 w 5147621"/>
              <a:gd name="connsiteY32" fmla="*/ 1910769 h 4244536"/>
              <a:gd name="connsiteX33" fmla="*/ 259308 w 5147621"/>
              <a:gd name="connsiteY33" fmla="*/ 2006303 h 4244536"/>
              <a:gd name="connsiteX34" fmla="*/ 245660 w 5147621"/>
              <a:gd name="connsiteY34" fmla="*/ 2047246 h 4244536"/>
              <a:gd name="connsiteX35" fmla="*/ 177421 w 5147621"/>
              <a:gd name="connsiteY35" fmla="*/ 2156428 h 4244536"/>
              <a:gd name="connsiteX36" fmla="*/ 163773 w 5147621"/>
              <a:gd name="connsiteY36" fmla="*/ 2211019 h 4244536"/>
              <a:gd name="connsiteX37" fmla="*/ 136478 w 5147621"/>
              <a:gd name="connsiteY37" fmla="*/ 2251963 h 4244536"/>
              <a:gd name="connsiteX38" fmla="*/ 122830 w 5147621"/>
              <a:gd name="connsiteY38" fmla="*/ 2361145 h 4244536"/>
              <a:gd name="connsiteX39" fmla="*/ 81887 w 5147621"/>
              <a:gd name="connsiteY39" fmla="*/ 2688691 h 4244536"/>
              <a:gd name="connsiteX40" fmla="*/ 54591 w 5147621"/>
              <a:gd name="connsiteY40" fmla="*/ 2947998 h 4244536"/>
              <a:gd name="connsiteX41" fmla="*/ 40944 w 5147621"/>
              <a:gd name="connsiteY41" fmla="*/ 3193658 h 4244536"/>
              <a:gd name="connsiteX42" fmla="*/ 13648 w 5147621"/>
              <a:gd name="connsiteY42" fmla="*/ 3316488 h 4244536"/>
              <a:gd name="connsiteX43" fmla="*/ 0 w 5147621"/>
              <a:gd name="connsiteY43" fmla="*/ 3425670 h 4244536"/>
              <a:gd name="connsiteX44" fmla="*/ 13648 w 5147621"/>
              <a:gd name="connsiteY44" fmla="*/ 3971581 h 4244536"/>
              <a:gd name="connsiteX45" fmla="*/ 54591 w 5147621"/>
              <a:gd name="connsiteY45" fmla="*/ 4053467 h 4244536"/>
              <a:gd name="connsiteX46" fmla="*/ 136478 w 5147621"/>
              <a:gd name="connsiteY46" fmla="*/ 4094410 h 4244536"/>
              <a:gd name="connsiteX47" fmla="*/ 177421 w 5147621"/>
              <a:gd name="connsiteY47" fmla="*/ 4121706 h 4244536"/>
              <a:gd name="connsiteX48" fmla="*/ 464024 w 5147621"/>
              <a:gd name="connsiteY48" fmla="*/ 4176297 h 4244536"/>
              <a:gd name="connsiteX49" fmla="*/ 1705970 w 5147621"/>
              <a:gd name="connsiteY49" fmla="*/ 4244536 h 4244536"/>
              <a:gd name="connsiteX50" fmla="*/ 4353636 w 5147621"/>
              <a:gd name="connsiteY50" fmla="*/ 4230888 h 4244536"/>
              <a:gd name="connsiteX51" fmla="*/ 4899547 w 5147621"/>
              <a:gd name="connsiteY51" fmla="*/ 4203592 h 4244536"/>
              <a:gd name="connsiteX52" fmla="*/ 4940490 w 5147621"/>
              <a:gd name="connsiteY52" fmla="*/ 4162649 h 4244536"/>
              <a:gd name="connsiteX53" fmla="*/ 4981433 w 5147621"/>
              <a:gd name="connsiteY53" fmla="*/ 4149001 h 4244536"/>
              <a:gd name="connsiteX54" fmla="*/ 5008729 w 5147621"/>
              <a:gd name="connsiteY54" fmla="*/ 4108058 h 4244536"/>
              <a:gd name="connsiteX55" fmla="*/ 5022376 w 5147621"/>
              <a:gd name="connsiteY55" fmla="*/ 4067115 h 4244536"/>
              <a:gd name="connsiteX56" fmla="*/ 5063320 w 5147621"/>
              <a:gd name="connsiteY56" fmla="*/ 4026172 h 4244536"/>
              <a:gd name="connsiteX57" fmla="*/ 5090615 w 5147621"/>
              <a:gd name="connsiteY57" fmla="*/ 3903342 h 4244536"/>
              <a:gd name="connsiteX58" fmla="*/ 5131558 w 5147621"/>
              <a:gd name="connsiteY58" fmla="*/ 3794160 h 4244536"/>
              <a:gd name="connsiteX59" fmla="*/ 5145206 w 5147621"/>
              <a:gd name="connsiteY59" fmla="*/ 3330136 h 4244536"/>
              <a:gd name="connsiteX60" fmla="*/ 5117911 w 5147621"/>
              <a:gd name="connsiteY60" fmla="*/ 2593157 h 4244536"/>
              <a:gd name="connsiteX61" fmla="*/ 5049672 w 5147621"/>
              <a:gd name="connsiteY61" fmla="*/ 2265610 h 4244536"/>
              <a:gd name="connsiteX62" fmla="*/ 5008729 w 5147621"/>
              <a:gd name="connsiteY62" fmla="*/ 2197372 h 4244536"/>
              <a:gd name="connsiteX63" fmla="*/ 4967785 w 5147621"/>
              <a:gd name="connsiteY63" fmla="*/ 2074542 h 4244536"/>
              <a:gd name="connsiteX64" fmla="*/ 4954138 w 5147621"/>
              <a:gd name="connsiteY64" fmla="*/ 2033598 h 4244536"/>
              <a:gd name="connsiteX65" fmla="*/ 4885899 w 5147621"/>
              <a:gd name="connsiteY65" fmla="*/ 1910769 h 4244536"/>
              <a:gd name="connsiteX66" fmla="*/ 4872251 w 5147621"/>
              <a:gd name="connsiteY66" fmla="*/ 1869825 h 4244536"/>
              <a:gd name="connsiteX67" fmla="*/ 4763069 w 5147621"/>
              <a:gd name="connsiteY67" fmla="*/ 1746995 h 4244536"/>
              <a:gd name="connsiteX68" fmla="*/ 4667535 w 5147621"/>
              <a:gd name="connsiteY68" fmla="*/ 1624166 h 4244536"/>
              <a:gd name="connsiteX69" fmla="*/ 4599296 w 5147621"/>
              <a:gd name="connsiteY69" fmla="*/ 1528631 h 4244536"/>
              <a:gd name="connsiteX70" fmla="*/ 4517409 w 5147621"/>
              <a:gd name="connsiteY70" fmla="*/ 1446745 h 4244536"/>
              <a:gd name="connsiteX71" fmla="*/ 4476466 w 5147621"/>
              <a:gd name="connsiteY71" fmla="*/ 1405801 h 4244536"/>
              <a:gd name="connsiteX72" fmla="*/ 4380932 w 5147621"/>
              <a:gd name="connsiteY72" fmla="*/ 1282972 h 4244536"/>
              <a:gd name="connsiteX73" fmla="*/ 4312693 w 5147621"/>
              <a:gd name="connsiteY73" fmla="*/ 1214733 h 4244536"/>
              <a:gd name="connsiteX74" fmla="*/ 4271750 w 5147621"/>
              <a:gd name="connsiteY74" fmla="*/ 1173789 h 4244536"/>
              <a:gd name="connsiteX75" fmla="*/ 4230806 w 5147621"/>
              <a:gd name="connsiteY75" fmla="*/ 1160142 h 4244536"/>
              <a:gd name="connsiteX76" fmla="*/ 4176215 w 5147621"/>
              <a:gd name="connsiteY76" fmla="*/ 1091903 h 4244536"/>
              <a:gd name="connsiteX77" fmla="*/ 4148920 w 5147621"/>
              <a:gd name="connsiteY77" fmla="*/ 1050960 h 4244536"/>
              <a:gd name="connsiteX78" fmla="*/ 4107976 w 5147621"/>
              <a:gd name="connsiteY78" fmla="*/ 1037312 h 4244536"/>
              <a:gd name="connsiteX79" fmla="*/ 3985147 w 5147621"/>
              <a:gd name="connsiteY79" fmla="*/ 914482 h 4244536"/>
              <a:gd name="connsiteX80" fmla="*/ 3944203 w 5147621"/>
              <a:gd name="connsiteY80" fmla="*/ 873539 h 4244536"/>
              <a:gd name="connsiteX81" fmla="*/ 3807726 w 5147621"/>
              <a:gd name="connsiteY81" fmla="*/ 723413 h 4244536"/>
              <a:gd name="connsiteX82" fmla="*/ 3698544 w 5147621"/>
              <a:gd name="connsiteY82" fmla="*/ 641527 h 4244536"/>
              <a:gd name="connsiteX83" fmla="*/ 3643953 w 5147621"/>
              <a:gd name="connsiteY83" fmla="*/ 559640 h 4244536"/>
              <a:gd name="connsiteX84" fmla="*/ 3575714 w 5147621"/>
              <a:gd name="connsiteY84" fmla="*/ 477754 h 4244536"/>
              <a:gd name="connsiteX85" fmla="*/ 3534770 w 5147621"/>
              <a:gd name="connsiteY85" fmla="*/ 464106 h 4244536"/>
              <a:gd name="connsiteX86" fmla="*/ 3452884 w 5147621"/>
              <a:gd name="connsiteY86" fmla="*/ 382219 h 4244536"/>
              <a:gd name="connsiteX87" fmla="*/ 3411941 w 5147621"/>
              <a:gd name="connsiteY87" fmla="*/ 341276 h 4244536"/>
              <a:gd name="connsiteX88" fmla="*/ 3370997 w 5147621"/>
              <a:gd name="connsiteY88" fmla="*/ 313981 h 4244536"/>
              <a:gd name="connsiteX89" fmla="*/ 3357350 w 5147621"/>
              <a:gd name="connsiteY89" fmla="*/ 273037 h 4244536"/>
              <a:gd name="connsiteX90" fmla="*/ 3316406 w 5147621"/>
              <a:gd name="connsiteY90" fmla="*/ 259389 h 4244536"/>
              <a:gd name="connsiteX91" fmla="*/ 3275463 w 5147621"/>
              <a:gd name="connsiteY91" fmla="*/ 232094 h 4244536"/>
              <a:gd name="connsiteX92" fmla="*/ 3248167 w 5147621"/>
              <a:gd name="connsiteY92" fmla="*/ 191151 h 4244536"/>
              <a:gd name="connsiteX93" fmla="*/ 3234520 w 5147621"/>
              <a:gd name="connsiteY93" fmla="*/ 150207 h 4244536"/>
              <a:gd name="connsiteX94" fmla="*/ 3193576 w 5147621"/>
              <a:gd name="connsiteY94" fmla="*/ 136560 h 4244536"/>
              <a:gd name="connsiteX95" fmla="*/ 3152633 w 5147621"/>
              <a:gd name="connsiteY95" fmla="*/ 109264 h 4244536"/>
              <a:gd name="connsiteX96" fmla="*/ 3125338 w 5147621"/>
              <a:gd name="connsiteY96" fmla="*/ 68321 h 4244536"/>
              <a:gd name="connsiteX97" fmla="*/ 3084394 w 5147621"/>
              <a:gd name="connsiteY97" fmla="*/ 54673 h 4244536"/>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3125338 w 5147621"/>
              <a:gd name="connsiteY96" fmla="*/ 124628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029803 w 5147621"/>
              <a:gd name="connsiteY95" fmla="*/ 110980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77421 w 5147621"/>
              <a:gd name="connsiteY46" fmla="*/ 4178013 h 4300843"/>
              <a:gd name="connsiteX47" fmla="*/ 464024 w 5147621"/>
              <a:gd name="connsiteY47" fmla="*/ 4232604 h 4300843"/>
              <a:gd name="connsiteX48" fmla="*/ 1705970 w 5147621"/>
              <a:gd name="connsiteY48" fmla="*/ 4300843 h 4300843"/>
              <a:gd name="connsiteX49" fmla="*/ 4353636 w 5147621"/>
              <a:gd name="connsiteY49" fmla="*/ 4287195 h 4300843"/>
              <a:gd name="connsiteX50" fmla="*/ 4899547 w 5147621"/>
              <a:gd name="connsiteY50" fmla="*/ 4259899 h 4300843"/>
              <a:gd name="connsiteX51" fmla="*/ 4940490 w 5147621"/>
              <a:gd name="connsiteY51" fmla="*/ 4218956 h 4300843"/>
              <a:gd name="connsiteX52" fmla="*/ 4981433 w 5147621"/>
              <a:gd name="connsiteY52" fmla="*/ 4205308 h 4300843"/>
              <a:gd name="connsiteX53" fmla="*/ 5008729 w 5147621"/>
              <a:gd name="connsiteY53" fmla="*/ 4164365 h 4300843"/>
              <a:gd name="connsiteX54" fmla="*/ 5022376 w 5147621"/>
              <a:gd name="connsiteY54" fmla="*/ 4123422 h 4300843"/>
              <a:gd name="connsiteX55" fmla="*/ 5063320 w 5147621"/>
              <a:gd name="connsiteY55" fmla="*/ 4082479 h 4300843"/>
              <a:gd name="connsiteX56" fmla="*/ 5090615 w 5147621"/>
              <a:gd name="connsiteY56" fmla="*/ 3959649 h 4300843"/>
              <a:gd name="connsiteX57" fmla="*/ 5131558 w 5147621"/>
              <a:gd name="connsiteY57" fmla="*/ 3850467 h 4300843"/>
              <a:gd name="connsiteX58" fmla="*/ 5145206 w 5147621"/>
              <a:gd name="connsiteY58" fmla="*/ 3386443 h 4300843"/>
              <a:gd name="connsiteX59" fmla="*/ 5117911 w 5147621"/>
              <a:gd name="connsiteY59" fmla="*/ 2649464 h 4300843"/>
              <a:gd name="connsiteX60" fmla="*/ 5049672 w 5147621"/>
              <a:gd name="connsiteY60" fmla="*/ 2321917 h 4300843"/>
              <a:gd name="connsiteX61" fmla="*/ 5008729 w 5147621"/>
              <a:gd name="connsiteY61" fmla="*/ 2253679 h 4300843"/>
              <a:gd name="connsiteX62" fmla="*/ 4967785 w 5147621"/>
              <a:gd name="connsiteY62" fmla="*/ 2130849 h 4300843"/>
              <a:gd name="connsiteX63" fmla="*/ 4954138 w 5147621"/>
              <a:gd name="connsiteY63" fmla="*/ 2089905 h 4300843"/>
              <a:gd name="connsiteX64" fmla="*/ 4885899 w 5147621"/>
              <a:gd name="connsiteY64" fmla="*/ 1967076 h 4300843"/>
              <a:gd name="connsiteX65" fmla="*/ 4872251 w 5147621"/>
              <a:gd name="connsiteY65" fmla="*/ 1926132 h 4300843"/>
              <a:gd name="connsiteX66" fmla="*/ 4763069 w 5147621"/>
              <a:gd name="connsiteY66" fmla="*/ 1803302 h 4300843"/>
              <a:gd name="connsiteX67" fmla="*/ 4667535 w 5147621"/>
              <a:gd name="connsiteY67" fmla="*/ 1680473 h 4300843"/>
              <a:gd name="connsiteX68" fmla="*/ 4599296 w 5147621"/>
              <a:gd name="connsiteY68" fmla="*/ 1584938 h 4300843"/>
              <a:gd name="connsiteX69" fmla="*/ 4517409 w 5147621"/>
              <a:gd name="connsiteY69" fmla="*/ 1503052 h 4300843"/>
              <a:gd name="connsiteX70" fmla="*/ 4476466 w 5147621"/>
              <a:gd name="connsiteY70" fmla="*/ 1462108 h 4300843"/>
              <a:gd name="connsiteX71" fmla="*/ 4380932 w 5147621"/>
              <a:gd name="connsiteY71" fmla="*/ 1339279 h 4300843"/>
              <a:gd name="connsiteX72" fmla="*/ 4312693 w 5147621"/>
              <a:gd name="connsiteY72" fmla="*/ 1271040 h 4300843"/>
              <a:gd name="connsiteX73" fmla="*/ 4271750 w 5147621"/>
              <a:gd name="connsiteY73" fmla="*/ 1230096 h 4300843"/>
              <a:gd name="connsiteX74" fmla="*/ 4230806 w 5147621"/>
              <a:gd name="connsiteY74" fmla="*/ 1216449 h 4300843"/>
              <a:gd name="connsiteX75" fmla="*/ 4176215 w 5147621"/>
              <a:gd name="connsiteY75" fmla="*/ 1148210 h 4300843"/>
              <a:gd name="connsiteX76" fmla="*/ 4148920 w 5147621"/>
              <a:gd name="connsiteY76" fmla="*/ 1107267 h 4300843"/>
              <a:gd name="connsiteX77" fmla="*/ 4107976 w 5147621"/>
              <a:gd name="connsiteY77" fmla="*/ 1093619 h 4300843"/>
              <a:gd name="connsiteX78" fmla="*/ 3985147 w 5147621"/>
              <a:gd name="connsiteY78" fmla="*/ 970789 h 4300843"/>
              <a:gd name="connsiteX79" fmla="*/ 3944203 w 5147621"/>
              <a:gd name="connsiteY79" fmla="*/ 929846 h 4300843"/>
              <a:gd name="connsiteX80" fmla="*/ 3807726 w 5147621"/>
              <a:gd name="connsiteY80" fmla="*/ 779720 h 4300843"/>
              <a:gd name="connsiteX81" fmla="*/ 3698544 w 5147621"/>
              <a:gd name="connsiteY81" fmla="*/ 697834 h 4300843"/>
              <a:gd name="connsiteX82" fmla="*/ 3643953 w 5147621"/>
              <a:gd name="connsiteY82" fmla="*/ 615947 h 4300843"/>
              <a:gd name="connsiteX83" fmla="*/ 3575714 w 5147621"/>
              <a:gd name="connsiteY83" fmla="*/ 534061 h 4300843"/>
              <a:gd name="connsiteX84" fmla="*/ 3534770 w 5147621"/>
              <a:gd name="connsiteY84" fmla="*/ 520413 h 4300843"/>
              <a:gd name="connsiteX85" fmla="*/ 3452884 w 5147621"/>
              <a:gd name="connsiteY85" fmla="*/ 438526 h 4300843"/>
              <a:gd name="connsiteX86" fmla="*/ 3411941 w 5147621"/>
              <a:gd name="connsiteY86" fmla="*/ 397583 h 4300843"/>
              <a:gd name="connsiteX87" fmla="*/ 3370997 w 5147621"/>
              <a:gd name="connsiteY87" fmla="*/ 370288 h 4300843"/>
              <a:gd name="connsiteX88" fmla="*/ 3357350 w 5147621"/>
              <a:gd name="connsiteY88" fmla="*/ 329344 h 4300843"/>
              <a:gd name="connsiteX89" fmla="*/ 3316406 w 5147621"/>
              <a:gd name="connsiteY89" fmla="*/ 315696 h 4300843"/>
              <a:gd name="connsiteX90" fmla="*/ 3275463 w 5147621"/>
              <a:gd name="connsiteY90" fmla="*/ 288401 h 4300843"/>
              <a:gd name="connsiteX91" fmla="*/ 3248167 w 5147621"/>
              <a:gd name="connsiteY91" fmla="*/ 247458 h 4300843"/>
              <a:gd name="connsiteX92" fmla="*/ 3234520 w 5147621"/>
              <a:gd name="connsiteY92" fmla="*/ 206514 h 4300843"/>
              <a:gd name="connsiteX93" fmla="*/ 3193576 w 5147621"/>
              <a:gd name="connsiteY93" fmla="*/ 192867 h 4300843"/>
              <a:gd name="connsiteX94" fmla="*/ 3029803 w 5147621"/>
              <a:gd name="connsiteY94" fmla="*/ 110980 h 4300843"/>
              <a:gd name="connsiteX95" fmla="*/ 2797792 w 5147621"/>
              <a:gd name="connsiteY95" fmla="*/ 29094 h 4300843"/>
              <a:gd name="connsiteX96" fmla="*/ 2511188 w 5147621"/>
              <a:gd name="connsiteY96"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4027888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3877763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6772 w 5153205"/>
              <a:gd name="connsiteY0" fmla="*/ 1798 h 4300843"/>
              <a:gd name="connsiteX1" fmla="*/ 2066396 w 5153205"/>
              <a:gd name="connsiteY1" fmla="*/ 56389 h 4300843"/>
              <a:gd name="connsiteX2" fmla="*/ 1888975 w 5153205"/>
              <a:gd name="connsiteY2" fmla="*/ 124628 h 4300843"/>
              <a:gd name="connsiteX3" fmla="*/ 1820737 w 5153205"/>
              <a:gd name="connsiteY3" fmla="*/ 138276 h 4300843"/>
              <a:gd name="connsiteX4" fmla="*/ 1779793 w 5153205"/>
              <a:gd name="connsiteY4" fmla="*/ 165571 h 4300843"/>
              <a:gd name="connsiteX5" fmla="*/ 1725202 w 5153205"/>
              <a:gd name="connsiteY5" fmla="*/ 206514 h 4300843"/>
              <a:gd name="connsiteX6" fmla="*/ 1656963 w 5153205"/>
              <a:gd name="connsiteY6" fmla="*/ 220162 h 4300843"/>
              <a:gd name="connsiteX7" fmla="*/ 1602372 w 5153205"/>
              <a:gd name="connsiteY7" fmla="*/ 261105 h 4300843"/>
              <a:gd name="connsiteX8" fmla="*/ 1493190 w 5153205"/>
              <a:gd name="connsiteY8" fmla="*/ 302049 h 4300843"/>
              <a:gd name="connsiteX9" fmla="*/ 1356713 w 5153205"/>
              <a:gd name="connsiteY9" fmla="*/ 342992 h 4300843"/>
              <a:gd name="connsiteX10" fmla="*/ 1288474 w 5153205"/>
              <a:gd name="connsiteY10" fmla="*/ 370288 h 4300843"/>
              <a:gd name="connsiteX11" fmla="*/ 1233883 w 5153205"/>
              <a:gd name="connsiteY11" fmla="*/ 383935 h 4300843"/>
              <a:gd name="connsiteX12" fmla="*/ 1111053 w 5153205"/>
              <a:gd name="connsiteY12" fmla="*/ 506765 h 4300843"/>
              <a:gd name="connsiteX13" fmla="*/ 1070110 w 5153205"/>
              <a:gd name="connsiteY13" fmla="*/ 547708 h 4300843"/>
              <a:gd name="connsiteX14" fmla="*/ 947280 w 5153205"/>
              <a:gd name="connsiteY14" fmla="*/ 752425 h 4300843"/>
              <a:gd name="connsiteX15" fmla="*/ 906337 w 5153205"/>
              <a:gd name="connsiteY15" fmla="*/ 820664 h 4300843"/>
              <a:gd name="connsiteX16" fmla="*/ 838098 w 5153205"/>
              <a:gd name="connsiteY16" fmla="*/ 916198 h 4300843"/>
              <a:gd name="connsiteX17" fmla="*/ 797154 w 5153205"/>
              <a:gd name="connsiteY17" fmla="*/ 984437 h 4300843"/>
              <a:gd name="connsiteX18" fmla="*/ 783507 w 5153205"/>
              <a:gd name="connsiteY18" fmla="*/ 1025380 h 4300843"/>
              <a:gd name="connsiteX19" fmla="*/ 756211 w 5153205"/>
              <a:gd name="connsiteY19" fmla="*/ 1079971 h 4300843"/>
              <a:gd name="connsiteX20" fmla="*/ 715268 w 5153205"/>
              <a:gd name="connsiteY20" fmla="*/ 1148210 h 4300843"/>
              <a:gd name="connsiteX21" fmla="*/ 701620 w 5153205"/>
              <a:gd name="connsiteY21" fmla="*/ 1189153 h 4300843"/>
              <a:gd name="connsiteX22" fmla="*/ 674325 w 5153205"/>
              <a:gd name="connsiteY22" fmla="*/ 1243744 h 4300843"/>
              <a:gd name="connsiteX23" fmla="*/ 660677 w 5153205"/>
              <a:gd name="connsiteY23" fmla="*/ 1284688 h 4300843"/>
              <a:gd name="connsiteX24" fmla="*/ 633381 w 5153205"/>
              <a:gd name="connsiteY24" fmla="*/ 1352926 h 4300843"/>
              <a:gd name="connsiteX25" fmla="*/ 619734 w 5153205"/>
              <a:gd name="connsiteY25" fmla="*/ 1393870 h 4300843"/>
              <a:gd name="connsiteX26" fmla="*/ 592438 w 5153205"/>
              <a:gd name="connsiteY26" fmla="*/ 1448461 h 4300843"/>
              <a:gd name="connsiteX27" fmla="*/ 578790 w 5153205"/>
              <a:gd name="connsiteY27" fmla="*/ 1489404 h 4300843"/>
              <a:gd name="connsiteX28" fmla="*/ 510551 w 5153205"/>
              <a:gd name="connsiteY28" fmla="*/ 1571291 h 4300843"/>
              <a:gd name="connsiteX29" fmla="*/ 455960 w 5153205"/>
              <a:gd name="connsiteY29" fmla="*/ 1721416 h 4300843"/>
              <a:gd name="connsiteX30" fmla="*/ 387722 w 5153205"/>
              <a:gd name="connsiteY30" fmla="*/ 1844246 h 4300843"/>
              <a:gd name="connsiteX31" fmla="*/ 374074 w 5153205"/>
              <a:gd name="connsiteY31" fmla="*/ 1885189 h 4300843"/>
              <a:gd name="connsiteX32" fmla="*/ 305835 w 5153205"/>
              <a:gd name="connsiteY32" fmla="*/ 1967076 h 4300843"/>
              <a:gd name="connsiteX33" fmla="*/ 264892 w 5153205"/>
              <a:gd name="connsiteY33" fmla="*/ 2062610 h 4300843"/>
              <a:gd name="connsiteX34" fmla="*/ 251244 w 5153205"/>
              <a:gd name="connsiteY34" fmla="*/ 2103553 h 4300843"/>
              <a:gd name="connsiteX35" fmla="*/ 183005 w 5153205"/>
              <a:gd name="connsiteY35" fmla="*/ 2212735 h 4300843"/>
              <a:gd name="connsiteX36" fmla="*/ 169357 w 5153205"/>
              <a:gd name="connsiteY36" fmla="*/ 2267326 h 4300843"/>
              <a:gd name="connsiteX37" fmla="*/ 142062 w 5153205"/>
              <a:gd name="connsiteY37" fmla="*/ 2308270 h 4300843"/>
              <a:gd name="connsiteX38" fmla="*/ 128414 w 5153205"/>
              <a:gd name="connsiteY38" fmla="*/ 2417452 h 4300843"/>
              <a:gd name="connsiteX39" fmla="*/ 87471 w 5153205"/>
              <a:gd name="connsiteY39" fmla="*/ 2744998 h 4300843"/>
              <a:gd name="connsiteX40" fmla="*/ 60175 w 5153205"/>
              <a:gd name="connsiteY40" fmla="*/ 3004305 h 4300843"/>
              <a:gd name="connsiteX41" fmla="*/ 46528 w 5153205"/>
              <a:gd name="connsiteY41" fmla="*/ 3249965 h 4300843"/>
              <a:gd name="connsiteX42" fmla="*/ 19232 w 5153205"/>
              <a:gd name="connsiteY42" fmla="*/ 3372795 h 4300843"/>
              <a:gd name="connsiteX43" fmla="*/ 5584 w 5153205"/>
              <a:gd name="connsiteY43" fmla="*/ 3481977 h 4300843"/>
              <a:gd name="connsiteX44" fmla="*/ 19232 w 5153205"/>
              <a:gd name="connsiteY44" fmla="*/ 3877763 h 4300843"/>
              <a:gd name="connsiteX45" fmla="*/ 223948 w 5153205"/>
              <a:gd name="connsiteY45" fmla="*/ 4178013 h 4300843"/>
              <a:gd name="connsiteX46" fmla="*/ 469608 w 5153205"/>
              <a:gd name="connsiteY46" fmla="*/ 4232604 h 4300843"/>
              <a:gd name="connsiteX47" fmla="*/ 1711554 w 5153205"/>
              <a:gd name="connsiteY47" fmla="*/ 4300843 h 4300843"/>
              <a:gd name="connsiteX48" fmla="*/ 4359220 w 5153205"/>
              <a:gd name="connsiteY48" fmla="*/ 4287195 h 4300843"/>
              <a:gd name="connsiteX49" fmla="*/ 4905131 w 5153205"/>
              <a:gd name="connsiteY49" fmla="*/ 4259899 h 4300843"/>
              <a:gd name="connsiteX50" fmla="*/ 4946074 w 5153205"/>
              <a:gd name="connsiteY50" fmla="*/ 4218956 h 4300843"/>
              <a:gd name="connsiteX51" fmla="*/ 4987017 w 5153205"/>
              <a:gd name="connsiteY51" fmla="*/ 4205308 h 4300843"/>
              <a:gd name="connsiteX52" fmla="*/ 5014313 w 5153205"/>
              <a:gd name="connsiteY52" fmla="*/ 4164365 h 4300843"/>
              <a:gd name="connsiteX53" fmla="*/ 5027960 w 5153205"/>
              <a:gd name="connsiteY53" fmla="*/ 4123422 h 4300843"/>
              <a:gd name="connsiteX54" fmla="*/ 5068904 w 5153205"/>
              <a:gd name="connsiteY54" fmla="*/ 4082479 h 4300843"/>
              <a:gd name="connsiteX55" fmla="*/ 5096199 w 5153205"/>
              <a:gd name="connsiteY55" fmla="*/ 3959649 h 4300843"/>
              <a:gd name="connsiteX56" fmla="*/ 5137142 w 5153205"/>
              <a:gd name="connsiteY56" fmla="*/ 3850467 h 4300843"/>
              <a:gd name="connsiteX57" fmla="*/ 5150790 w 5153205"/>
              <a:gd name="connsiteY57" fmla="*/ 3386443 h 4300843"/>
              <a:gd name="connsiteX58" fmla="*/ 5123495 w 5153205"/>
              <a:gd name="connsiteY58" fmla="*/ 2649464 h 4300843"/>
              <a:gd name="connsiteX59" fmla="*/ 5055256 w 5153205"/>
              <a:gd name="connsiteY59" fmla="*/ 2321917 h 4300843"/>
              <a:gd name="connsiteX60" fmla="*/ 5014313 w 5153205"/>
              <a:gd name="connsiteY60" fmla="*/ 2253679 h 4300843"/>
              <a:gd name="connsiteX61" fmla="*/ 4973369 w 5153205"/>
              <a:gd name="connsiteY61" fmla="*/ 2130849 h 4300843"/>
              <a:gd name="connsiteX62" fmla="*/ 4959722 w 5153205"/>
              <a:gd name="connsiteY62" fmla="*/ 2089905 h 4300843"/>
              <a:gd name="connsiteX63" fmla="*/ 4891483 w 5153205"/>
              <a:gd name="connsiteY63" fmla="*/ 1967076 h 4300843"/>
              <a:gd name="connsiteX64" fmla="*/ 4877835 w 5153205"/>
              <a:gd name="connsiteY64" fmla="*/ 1926132 h 4300843"/>
              <a:gd name="connsiteX65" fmla="*/ 4768653 w 5153205"/>
              <a:gd name="connsiteY65" fmla="*/ 1803302 h 4300843"/>
              <a:gd name="connsiteX66" fmla="*/ 4673119 w 5153205"/>
              <a:gd name="connsiteY66" fmla="*/ 1680473 h 4300843"/>
              <a:gd name="connsiteX67" fmla="*/ 4604880 w 5153205"/>
              <a:gd name="connsiteY67" fmla="*/ 1584938 h 4300843"/>
              <a:gd name="connsiteX68" fmla="*/ 4522993 w 5153205"/>
              <a:gd name="connsiteY68" fmla="*/ 1503052 h 4300843"/>
              <a:gd name="connsiteX69" fmla="*/ 4482050 w 5153205"/>
              <a:gd name="connsiteY69" fmla="*/ 1462108 h 4300843"/>
              <a:gd name="connsiteX70" fmla="*/ 4386516 w 5153205"/>
              <a:gd name="connsiteY70" fmla="*/ 1339279 h 4300843"/>
              <a:gd name="connsiteX71" fmla="*/ 4318277 w 5153205"/>
              <a:gd name="connsiteY71" fmla="*/ 1271040 h 4300843"/>
              <a:gd name="connsiteX72" fmla="*/ 4277334 w 5153205"/>
              <a:gd name="connsiteY72" fmla="*/ 1230096 h 4300843"/>
              <a:gd name="connsiteX73" fmla="*/ 4236390 w 5153205"/>
              <a:gd name="connsiteY73" fmla="*/ 1216449 h 4300843"/>
              <a:gd name="connsiteX74" fmla="*/ 4181799 w 5153205"/>
              <a:gd name="connsiteY74" fmla="*/ 1148210 h 4300843"/>
              <a:gd name="connsiteX75" fmla="*/ 4154504 w 5153205"/>
              <a:gd name="connsiteY75" fmla="*/ 1107267 h 4300843"/>
              <a:gd name="connsiteX76" fmla="*/ 4113560 w 5153205"/>
              <a:gd name="connsiteY76" fmla="*/ 1093619 h 4300843"/>
              <a:gd name="connsiteX77" fmla="*/ 3990731 w 5153205"/>
              <a:gd name="connsiteY77" fmla="*/ 970789 h 4300843"/>
              <a:gd name="connsiteX78" fmla="*/ 3949787 w 5153205"/>
              <a:gd name="connsiteY78" fmla="*/ 929846 h 4300843"/>
              <a:gd name="connsiteX79" fmla="*/ 3813310 w 5153205"/>
              <a:gd name="connsiteY79" fmla="*/ 779720 h 4300843"/>
              <a:gd name="connsiteX80" fmla="*/ 3704128 w 5153205"/>
              <a:gd name="connsiteY80" fmla="*/ 697834 h 4300843"/>
              <a:gd name="connsiteX81" fmla="*/ 3649537 w 5153205"/>
              <a:gd name="connsiteY81" fmla="*/ 615947 h 4300843"/>
              <a:gd name="connsiteX82" fmla="*/ 3581298 w 5153205"/>
              <a:gd name="connsiteY82" fmla="*/ 534061 h 4300843"/>
              <a:gd name="connsiteX83" fmla="*/ 3540354 w 5153205"/>
              <a:gd name="connsiteY83" fmla="*/ 520413 h 4300843"/>
              <a:gd name="connsiteX84" fmla="*/ 3458468 w 5153205"/>
              <a:gd name="connsiteY84" fmla="*/ 438526 h 4300843"/>
              <a:gd name="connsiteX85" fmla="*/ 3417525 w 5153205"/>
              <a:gd name="connsiteY85" fmla="*/ 397583 h 4300843"/>
              <a:gd name="connsiteX86" fmla="*/ 3376581 w 5153205"/>
              <a:gd name="connsiteY86" fmla="*/ 370288 h 4300843"/>
              <a:gd name="connsiteX87" fmla="*/ 3362934 w 5153205"/>
              <a:gd name="connsiteY87" fmla="*/ 329344 h 4300843"/>
              <a:gd name="connsiteX88" fmla="*/ 3321990 w 5153205"/>
              <a:gd name="connsiteY88" fmla="*/ 315696 h 4300843"/>
              <a:gd name="connsiteX89" fmla="*/ 3281047 w 5153205"/>
              <a:gd name="connsiteY89" fmla="*/ 288401 h 4300843"/>
              <a:gd name="connsiteX90" fmla="*/ 3253751 w 5153205"/>
              <a:gd name="connsiteY90" fmla="*/ 247458 h 4300843"/>
              <a:gd name="connsiteX91" fmla="*/ 3240104 w 5153205"/>
              <a:gd name="connsiteY91" fmla="*/ 206514 h 4300843"/>
              <a:gd name="connsiteX92" fmla="*/ 3199160 w 5153205"/>
              <a:gd name="connsiteY92" fmla="*/ 192867 h 4300843"/>
              <a:gd name="connsiteX93" fmla="*/ 3035387 w 5153205"/>
              <a:gd name="connsiteY93" fmla="*/ 110980 h 4300843"/>
              <a:gd name="connsiteX94" fmla="*/ 2803376 w 5153205"/>
              <a:gd name="connsiteY94" fmla="*/ 29094 h 4300843"/>
              <a:gd name="connsiteX95" fmla="*/ 2516772 w 5153205"/>
              <a:gd name="connsiteY95" fmla="*/ 1798 h 4300843"/>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946074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27960 w 5153205"/>
              <a:gd name="connsiteY52" fmla="*/ 4123422 h 4301934"/>
              <a:gd name="connsiteX53" fmla="*/ 5068904 w 5153205"/>
              <a:gd name="connsiteY53" fmla="*/ 4082479 h 4301934"/>
              <a:gd name="connsiteX54" fmla="*/ 5096199 w 5153205"/>
              <a:gd name="connsiteY54" fmla="*/ 3959649 h 4301934"/>
              <a:gd name="connsiteX55" fmla="*/ 5137142 w 5153205"/>
              <a:gd name="connsiteY55" fmla="*/ 3850467 h 4301934"/>
              <a:gd name="connsiteX56" fmla="*/ 5150790 w 5153205"/>
              <a:gd name="connsiteY56" fmla="*/ 3386443 h 4301934"/>
              <a:gd name="connsiteX57" fmla="*/ 5123495 w 5153205"/>
              <a:gd name="connsiteY57" fmla="*/ 2649464 h 4301934"/>
              <a:gd name="connsiteX58" fmla="*/ 5055256 w 5153205"/>
              <a:gd name="connsiteY58" fmla="*/ 2321917 h 4301934"/>
              <a:gd name="connsiteX59" fmla="*/ 5014313 w 5153205"/>
              <a:gd name="connsiteY59" fmla="*/ 2253679 h 4301934"/>
              <a:gd name="connsiteX60" fmla="*/ 4973369 w 5153205"/>
              <a:gd name="connsiteY60" fmla="*/ 2130849 h 4301934"/>
              <a:gd name="connsiteX61" fmla="*/ 4959722 w 5153205"/>
              <a:gd name="connsiteY61" fmla="*/ 2089905 h 4301934"/>
              <a:gd name="connsiteX62" fmla="*/ 4891483 w 5153205"/>
              <a:gd name="connsiteY62" fmla="*/ 1967076 h 4301934"/>
              <a:gd name="connsiteX63" fmla="*/ 4877835 w 5153205"/>
              <a:gd name="connsiteY63" fmla="*/ 1926132 h 4301934"/>
              <a:gd name="connsiteX64" fmla="*/ 4768653 w 5153205"/>
              <a:gd name="connsiteY64" fmla="*/ 1803302 h 4301934"/>
              <a:gd name="connsiteX65" fmla="*/ 4673119 w 5153205"/>
              <a:gd name="connsiteY65" fmla="*/ 1680473 h 4301934"/>
              <a:gd name="connsiteX66" fmla="*/ 4604880 w 5153205"/>
              <a:gd name="connsiteY66" fmla="*/ 1584938 h 4301934"/>
              <a:gd name="connsiteX67" fmla="*/ 4522993 w 5153205"/>
              <a:gd name="connsiteY67" fmla="*/ 1503052 h 4301934"/>
              <a:gd name="connsiteX68" fmla="*/ 4482050 w 5153205"/>
              <a:gd name="connsiteY68" fmla="*/ 1462108 h 4301934"/>
              <a:gd name="connsiteX69" fmla="*/ 4386516 w 5153205"/>
              <a:gd name="connsiteY69" fmla="*/ 1339279 h 4301934"/>
              <a:gd name="connsiteX70" fmla="*/ 4318277 w 5153205"/>
              <a:gd name="connsiteY70" fmla="*/ 1271040 h 4301934"/>
              <a:gd name="connsiteX71" fmla="*/ 4277334 w 5153205"/>
              <a:gd name="connsiteY71" fmla="*/ 1230096 h 4301934"/>
              <a:gd name="connsiteX72" fmla="*/ 4236390 w 5153205"/>
              <a:gd name="connsiteY72" fmla="*/ 1216449 h 4301934"/>
              <a:gd name="connsiteX73" fmla="*/ 4181799 w 5153205"/>
              <a:gd name="connsiteY73" fmla="*/ 1148210 h 4301934"/>
              <a:gd name="connsiteX74" fmla="*/ 4154504 w 5153205"/>
              <a:gd name="connsiteY74" fmla="*/ 1107267 h 4301934"/>
              <a:gd name="connsiteX75" fmla="*/ 4113560 w 5153205"/>
              <a:gd name="connsiteY75" fmla="*/ 1093619 h 4301934"/>
              <a:gd name="connsiteX76" fmla="*/ 3990731 w 5153205"/>
              <a:gd name="connsiteY76" fmla="*/ 970789 h 4301934"/>
              <a:gd name="connsiteX77" fmla="*/ 3949787 w 5153205"/>
              <a:gd name="connsiteY77" fmla="*/ 929846 h 4301934"/>
              <a:gd name="connsiteX78" fmla="*/ 3813310 w 5153205"/>
              <a:gd name="connsiteY78" fmla="*/ 779720 h 4301934"/>
              <a:gd name="connsiteX79" fmla="*/ 3704128 w 5153205"/>
              <a:gd name="connsiteY79" fmla="*/ 697834 h 4301934"/>
              <a:gd name="connsiteX80" fmla="*/ 3649537 w 5153205"/>
              <a:gd name="connsiteY80" fmla="*/ 615947 h 4301934"/>
              <a:gd name="connsiteX81" fmla="*/ 3581298 w 5153205"/>
              <a:gd name="connsiteY81" fmla="*/ 534061 h 4301934"/>
              <a:gd name="connsiteX82" fmla="*/ 3540354 w 5153205"/>
              <a:gd name="connsiteY82" fmla="*/ 520413 h 4301934"/>
              <a:gd name="connsiteX83" fmla="*/ 3458468 w 5153205"/>
              <a:gd name="connsiteY83" fmla="*/ 438526 h 4301934"/>
              <a:gd name="connsiteX84" fmla="*/ 3417525 w 5153205"/>
              <a:gd name="connsiteY84" fmla="*/ 397583 h 4301934"/>
              <a:gd name="connsiteX85" fmla="*/ 3376581 w 5153205"/>
              <a:gd name="connsiteY85" fmla="*/ 370288 h 4301934"/>
              <a:gd name="connsiteX86" fmla="*/ 3362934 w 5153205"/>
              <a:gd name="connsiteY86" fmla="*/ 329344 h 4301934"/>
              <a:gd name="connsiteX87" fmla="*/ 3321990 w 5153205"/>
              <a:gd name="connsiteY87" fmla="*/ 315696 h 4301934"/>
              <a:gd name="connsiteX88" fmla="*/ 3281047 w 5153205"/>
              <a:gd name="connsiteY88" fmla="*/ 288401 h 4301934"/>
              <a:gd name="connsiteX89" fmla="*/ 3253751 w 5153205"/>
              <a:gd name="connsiteY89" fmla="*/ 247458 h 4301934"/>
              <a:gd name="connsiteX90" fmla="*/ 3240104 w 5153205"/>
              <a:gd name="connsiteY90" fmla="*/ 206514 h 4301934"/>
              <a:gd name="connsiteX91" fmla="*/ 3199160 w 5153205"/>
              <a:gd name="connsiteY91" fmla="*/ 192867 h 4301934"/>
              <a:gd name="connsiteX92" fmla="*/ 3035387 w 5153205"/>
              <a:gd name="connsiteY92" fmla="*/ 110980 h 4301934"/>
              <a:gd name="connsiteX93" fmla="*/ 2803376 w 5153205"/>
              <a:gd name="connsiteY93" fmla="*/ 29094 h 4301934"/>
              <a:gd name="connsiteX94" fmla="*/ 2516772 w 5153205"/>
              <a:gd name="connsiteY94"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27960 w 5153205"/>
              <a:gd name="connsiteY51" fmla="*/ 4123422 h 4301934"/>
              <a:gd name="connsiteX52" fmla="*/ 5068904 w 5153205"/>
              <a:gd name="connsiteY52" fmla="*/ 4082479 h 4301934"/>
              <a:gd name="connsiteX53" fmla="*/ 5096199 w 5153205"/>
              <a:gd name="connsiteY53" fmla="*/ 3959649 h 4301934"/>
              <a:gd name="connsiteX54" fmla="*/ 5137142 w 5153205"/>
              <a:gd name="connsiteY54" fmla="*/ 3850467 h 4301934"/>
              <a:gd name="connsiteX55" fmla="*/ 5150790 w 5153205"/>
              <a:gd name="connsiteY55" fmla="*/ 3386443 h 4301934"/>
              <a:gd name="connsiteX56" fmla="*/ 5123495 w 5153205"/>
              <a:gd name="connsiteY56" fmla="*/ 2649464 h 4301934"/>
              <a:gd name="connsiteX57" fmla="*/ 5055256 w 5153205"/>
              <a:gd name="connsiteY57" fmla="*/ 2321917 h 4301934"/>
              <a:gd name="connsiteX58" fmla="*/ 5014313 w 5153205"/>
              <a:gd name="connsiteY58" fmla="*/ 2253679 h 4301934"/>
              <a:gd name="connsiteX59" fmla="*/ 4973369 w 5153205"/>
              <a:gd name="connsiteY59" fmla="*/ 2130849 h 4301934"/>
              <a:gd name="connsiteX60" fmla="*/ 4959722 w 5153205"/>
              <a:gd name="connsiteY60" fmla="*/ 2089905 h 4301934"/>
              <a:gd name="connsiteX61" fmla="*/ 4891483 w 5153205"/>
              <a:gd name="connsiteY61" fmla="*/ 1967076 h 4301934"/>
              <a:gd name="connsiteX62" fmla="*/ 4877835 w 5153205"/>
              <a:gd name="connsiteY62" fmla="*/ 1926132 h 4301934"/>
              <a:gd name="connsiteX63" fmla="*/ 4768653 w 5153205"/>
              <a:gd name="connsiteY63" fmla="*/ 1803302 h 4301934"/>
              <a:gd name="connsiteX64" fmla="*/ 4673119 w 5153205"/>
              <a:gd name="connsiteY64" fmla="*/ 1680473 h 4301934"/>
              <a:gd name="connsiteX65" fmla="*/ 4604880 w 5153205"/>
              <a:gd name="connsiteY65" fmla="*/ 1584938 h 4301934"/>
              <a:gd name="connsiteX66" fmla="*/ 4522993 w 5153205"/>
              <a:gd name="connsiteY66" fmla="*/ 1503052 h 4301934"/>
              <a:gd name="connsiteX67" fmla="*/ 4482050 w 5153205"/>
              <a:gd name="connsiteY67" fmla="*/ 1462108 h 4301934"/>
              <a:gd name="connsiteX68" fmla="*/ 4386516 w 5153205"/>
              <a:gd name="connsiteY68" fmla="*/ 1339279 h 4301934"/>
              <a:gd name="connsiteX69" fmla="*/ 4318277 w 5153205"/>
              <a:gd name="connsiteY69" fmla="*/ 1271040 h 4301934"/>
              <a:gd name="connsiteX70" fmla="*/ 4277334 w 5153205"/>
              <a:gd name="connsiteY70" fmla="*/ 1230096 h 4301934"/>
              <a:gd name="connsiteX71" fmla="*/ 4236390 w 5153205"/>
              <a:gd name="connsiteY71" fmla="*/ 1216449 h 4301934"/>
              <a:gd name="connsiteX72" fmla="*/ 4181799 w 5153205"/>
              <a:gd name="connsiteY72" fmla="*/ 1148210 h 4301934"/>
              <a:gd name="connsiteX73" fmla="*/ 4154504 w 5153205"/>
              <a:gd name="connsiteY73" fmla="*/ 1107267 h 4301934"/>
              <a:gd name="connsiteX74" fmla="*/ 4113560 w 5153205"/>
              <a:gd name="connsiteY74" fmla="*/ 1093619 h 4301934"/>
              <a:gd name="connsiteX75" fmla="*/ 3990731 w 5153205"/>
              <a:gd name="connsiteY75" fmla="*/ 970789 h 4301934"/>
              <a:gd name="connsiteX76" fmla="*/ 3949787 w 5153205"/>
              <a:gd name="connsiteY76" fmla="*/ 929846 h 4301934"/>
              <a:gd name="connsiteX77" fmla="*/ 3813310 w 5153205"/>
              <a:gd name="connsiteY77" fmla="*/ 779720 h 4301934"/>
              <a:gd name="connsiteX78" fmla="*/ 3704128 w 5153205"/>
              <a:gd name="connsiteY78" fmla="*/ 697834 h 4301934"/>
              <a:gd name="connsiteX79" fmla="*/ 3649537 w 5153205"/>
              <a:gd name="connsiteY79" fmla="*/ 615947 h 4301934"/>
              <a:gd name="connsiteX80" fmla="*/ 3581298 w 5153205"/>
              <a:gd name="connsiteY80" fmla="*/ 534061 h 4301934"/>
              <a:gd name="connsiteX81" fmla="*/ 3540354 w 5153205"/>
              <a:gd name="connsiteY81" fmla="*/ 520413 h 4301934"/>
              <a:gd name="connsiteX82" fmla="*/ 3458468 w 5153205"/>
              <a:gd name="connsiteY82" fmla="*/ 438526 h 4301934"/>
              <a:gd name="connsiteX83" fmla="*/ 3417525 w 5153205"/>
              <a:gd name="connsiteY83" fmla="*/ 397583 h 4301934"/>
              <a:gd name="connsiteX84" fmla="*/ 3376581 w 5153205"/>
              <a:gd name="connsiteY84" fmla="*/ 370288 h 4301934"/>
              <a:gd name="connsiteX85" fmla="*/ 3362934 w 5153205"/>
              <a:gd name="connsiteY85" fmla="*/ 329344 h 4301934"/>
              <a:gd name="connsiteX86" fmla="*/ 3321990 w 5153205"/>
              <a:gd name="connsiteY86" fmla="*/ 315696 h 4301934"/>
              <a:gd name="connsiteX87" fmla="*/ 3281047 w 5153205"/>
              <a:gd name="connsiteY87" fmla="*/ 288401 h 4301934"/>
              <a:gd name="connsiteX88" fmla="*/ 3253751 w 5153205"/>
              <a:gd name="connsiteY88" fmla="*/ 247458 h 4301934"/>
              <a:gd name="connsiteX89" fmla="*/ 3240104 w 5153205"/>
              <a:gd name="connsiteY89" fmla="*/ 206514 h 4301934"/>
              <a:gd name="connsiteX90" fmla="*/ 3199160 w 5153205"/>
              <a:gd name="connsiteY90" fmla="*/ 192867 h 4301934"/>
              <a:gd name="connsiteX91" fmla="*/ 3035387 w 5153205"/>
              <a:gd name="connsiteY91" fmla="*/ 110980 h 4301934"/>
              <a:gd name="connsiteX92" fmla="*/ 2803376 w 5153205"/>
              <a:gd name="connsiteY92" fmla="*/ 29094 h 4301934"/>
              <a:gd name="connsiteX93" fmla="*/ 2516772 w 5153205"/>
              <a:gd name="connsiteY93"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68904 w 5153205"/>
              <a:gd name="connsiteY51" fmla="*/ 4082479 h 4301934"/>
              <a:gd name="connsiteX52" fmla="*/ 5096199 w 5153205"/>
              <a:gd name="connsiteY52" fmla="*/ 3959649 h 4301934"/>
              <a:gd name="connsiteX53" fmla="*/ 5137142 w 5153205"/>
              <a:gd name="connsiteY53" fmla="*/ 3850467 h 4301934"/>
              <a:gd name="connsiteX54" fmla="*/ 5150790 w 5153205"/>
              <a:gd name="connsiteY54" fmla="*/ 3386443 h 4301934"/>
              <a:gd name="connsiteX55" fmla="*/ 5123495 w 5153205"/>
              <a:gd name="connsiteY55" fmla="*/ 2649464 h 4301934"/>
              <a:gd name="connsiteX56" fmla="*/ 5055256 w 5153205"/>
              <a:gd name="connsiteY56" fmla="*/ 2321917 h 4301934"/>
              <a:gd name="connsiteX57" fmla="*/ 5014313 w 5153205"/>
              <a:gd name="connsiteY57" fmla="*/ 2253679 h 4301934"/>
              <a:gd name="connsiteX58" fmla="*/ 4973369 w 5153205"/>
              <a:gd name="connsiteY58" fmla="*/ 2130849 h 4301934"/>
              <a:gd name="connsiteX59" fmla="*/ 4959722 w 5153205"/>
              <a:gd name="connsiteY59" fmla="*/ 2089905 h 4301934"/>
              <a:gd name="connsiteX60" fmla="*/ 4891483 w 5153205"/>
              <a:gd name="connsiteY60" fmla="*/ 1967076 h 4301934"/>
              <a:gd name="connsiteX61" fmla="*/ 4877835 w 5153205"/>
              <a:gd name="connsiteY61" fmla="*/ 1926132 h 4301934"/>
              <a:gd name="connsiteX62" fmla="*/ 4768653 w 5153205"/>
              <a:gd name="connsiteY62" fmla="*/ 1803302 h 4301934"/>
              <a:gd name="connsiteX63" fmla="*/ 4673119 w 5153205"/>
              <a:gd name="connsiteY63" fmla="*/ 1680473 h 4301934"/>
              <a:gd name="connsiteX64" fmla="*/ 4604880 w 5153205"/>
              <a:gd name="connsiteY64" fmla="*/ 1584938 h 4301934"/>
              <a:gd name="connsiteX65" fmla="*/ 4522993 w 5153205"/>
              <a:gd name="connsiteY65" fmla="*/ 1503052 h 4301934"/>
              <a:gd name="connsiteX66" fmla="*/ 4482050 w 5153205"/>
              <a:gd name="connsiteY66" fmla="*/ 1462108 h 4301934"/>
              <a:gd name="connsiteX67" fmla="*/ 4386516 w 5153205"/>
              <a:gd name="connsiteY67" fmla="*/ 1339279 h 4301934"/>
              <a:gd name="connsiteX68" fmla="*/ 4318277 w 5153205"/>
              <a:gd name="connsiteY68" fmla="*/ 1271040 h 4301934"/>
              <a:gd name="connsiteX69" fmla="*/ 4277334 w 5153205"/>
              <a:gd name="connsiteY69" fmla="*/ 1230096 h 4301934"/>
              <a:gd name="connsiteX70" fmla="*/ 4236390 w 5153205"/>
              <a:gd name="connsiteY70" fmla="*/ 1216449 h 4301934"/>
              <a:gd name="connsiteX71" fmla="*/ 4181799 w 5153205"/>
              <a:gd name="connsiteY71" fmla="*/ 1148210 h 4301934"/>
              <a:gd name="connsiteX72" fmla="*/ 4154504 w 5153205"/>
              <a:gd name="connsiteY72" fmla="*/ 1107267 h 4301934"/>
              <a:gd name="connsiteX73" fmla="*/ 4113560 w 5153205"/>
              <a:gd name="connsiteY73" fmla="*/ 1093619 h 4301934"/>
              <a:gd name="connsiteX74" fmla="*/ 3990731 w 5153205"/>
              <a:gd name="connsiteY74" fmla="*/ 970789 h 4301934"/>
              <a:gd name="connsiteX75" fmla="*/ 3949787 w 5153205"/>
              <a:gd name="connsiteY75" fmla="*/ 929846 h 4301934"/>
              <a:gd name="connsiteX76" fmla="*/ 3813310 w 5153205"/>
              <a:gd name="connsiteY76" fmla="*/ 779720 h 4301934"/>
              <a:gd name="connsiteX77" fmla="*/ 3704128 w 5153205"/>
              <a:gd name="connsiteY77" fmla="*/ 697834 h 4301934"/>
              <a:gd name="connsiteX78" fmla="*/ 3649537 w 5153205"/>
              <a:gd name="connsiteY78" fmla="*/ 615947 h 4301934"/>
              <a:gd name="connsiteX79" fmla="*/ 3581298 w 5153205"/>
              <a:gd name="connsiteY79" fmla="*/ 534061 h 4301934"/>
              <a:gd name="connsiteX80" fmla="*/ 3540354 w 5153205"/>
              <a:gd name="connsiteY80" fmla="*/ 520413 h 4301934"/>
              <a:gd name="connsiteX81" fmla="*/ 3458468 w 5153205"/>
              <a:gd name="connsiteY81" fmla="*/ 438526 h 4301934"/>
              <a:gd name="connsiteX82" fmla="*/ 3417525 w 5153205"/>
              <a:gd name="connsiteY82" fmla="*/ 397583 h 4301934"/>
              <a:gd name="connsiteX83" fmla="*/ 3376581 w 5153205"/>
              <a:gd name="connsiteY83" fmla="*/ 370288 h 4301934"/>
              <a:gd name="connsiteX84" fmla="*/ 3362934 w 5153205"/>
              <a:gd name="connsiteY84" fmla="*/ 329344 h 4301934"/>
              <a:gd name="connsiteX85" fmla="*/ 3321990 w 5153205"/>
              <a:gd name="connsiteY85" fmla="*/ 315696 h 4301934"/>
              <a:gd name="connsiteX86" fmla="*/ 3281047 w 5153205"/>
              <a:gd name="connsiteY86" fmla="*/ 288401 h 4301934"/>
              <a:gd name="connsiteX87" fmla="*/ 3253751 w 5153205"/>
              <a:gd name="connsiteY87" fmla="*/ 247458 h 4301934"/>
              <a:gd name="connsiteX88" fmla="*/ 3240104 w 5153205"/>
              <a:gd name="connsiteY88" fmla="*/ 206514 h 4301934"/>
              <a:gd name="connsiteX89" fmla="*/ 3199160 w 5153205"/>
              <a:gd name="connsiteY89" fmla="*/ 192867 h 4301934"/>
              <a:gd name="connsiteX90" fmla="*/ 3035387 w 5153205"/>
              <a:gd name="connsiteY90" fmla="*/ 110980 h 4301934"/>
              <a:gd name="connsiteX91" fmla="*/ 2803376 w 5153205"/>
              <a:gd name="connsiteY91" fmla="*/ 29094 h 4301934"/>
              <a:gd name="connsiteX92" fmla="*/ 2516772 w 5153205"/>
              <a:gd name="connsiteY9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68904 w 5153205"/>
              <a:gd name="connsiteY50" fmla="*/ 4082479 h 4301934"/>
              <a:gd name="connsiteX51" fmla="*/ 5096199 w 5153205"/>
              <a:gd name="connsiteY51" fmla="*/ 3959649 h 4301934"/>
              <a:gd name="connsiteX52" fmla="*/ 5137142 w 5153205"/>
              <a:gd name="connsiteY52" fmla="*/ 3850467 h 4301934"/>
              <a:gd name="connsiteX53" fmla="*/ 5150790 w 5153205"/>
              <a:gd name="connsiteY53" fmla="*/ 3386443 h 4301934"/>
              <a:gd name="connsiteX54" fmla="*/ 5123495 w 5153205"/>
              <a:gd name="connsiteY54" fmla="*/ 2649464 h 4301934"/>
              <a:gd name="connsiteX55" fmla="*/ 5055256 w 5153205"/>
              <a:gd name="connsiteY55" fmla="*/ 2321917 h 4301934"/>
              <a:gd name="connsiteX56" fmla="*/ 5014313 w 5153205"/>
              <a:gd name="connsiteY56" fmla="*/ 2253679 h 4301934"/>
              <a:gd name="connsiteX57" fmla="*/ 4973369 w 5153205"/>
              <a:gd name="connsiteY57" fmla="*/ 2130849 h 4301934"/>
              <a:gd name="connsiteX58" fmla="*/ 4959722 w 5153205"/>
              <a:gd name="connsiteY58" fmla="*/ 2089905 h 4301934"/>
              <a:gd name="connsiteX59" fmla="*/ 4891483 w 5153205"/>
              <a:gd name="connsiteY59" fmla="*/ 1967076 h 4301934"/>
              <a:gd name="connsiteX60" fmla="*/ 4877835 w 5153205"/>
              <a:gd name="connsiteY60" fmla="*/ 1926132 h 4301934"/>
              <a:gd name="connsiteX61" fmla="*/ 4768653 w 5153205"/>
              <a:gd name="connsiteY61" fmla="*/ 1803302 h 4301934"/>
              <a:gd name="connsiteX62" fmla="*/ 4673119 w 5153205"/>
              <a:gd name="connsiteY62" fmla="*/ 1680473 h 4301934"/>
              <a:gd name="connsiteX63" fmla="*/ 4604880 w 5153205"/>
              <a:gd name="connsiteY63" fmla="*/ 1584938 h 4301934"/>
              <a:gd name="connsiteX64" fmla="*/ 4522993 w 5153205"/>
              <a:gd name="connsiteY64" fmla="*/ 1503052 h 4301934"/>
              <a:gd name="connsiteX65" fmla="*/ 4482050 w 5153205"/>
              <a:gd name="connsiteY65" fmla="*/ 1462108 h 4301934"/>
              <a:gd name="connsiteX66" fmla="*/ 4386516 w 5153205"/>
              <a:gd name="connsiteY66" fmla="*/ 1339279 h 4301934"/>
              <a:gd name="connsiteX67" fmla="*/ 4318277 w 5153205"/>
              <a:gd name="connsiteY67" fmla="*/ 1271040 h 4301934"/>
              <a:gd name="connsiteX68" fmla="*/ 4277334 w 5153205"/>
              <a:gd name="connsiteY68" fmla="*/ 1230096 h 4301934"/>
              <a:gd name="connsiteX69" fmla="*/ 4236390 w 5153205"/>
              <a:gd name="connsiteY69" fmla="*/ 1216449 h 4301934"/>
              <a:gd name="connsiteX70" fmla="*/ 4181799 w 5153205"/>
              <a:gd name="connsiteY70" fmla="*/ 1148210 h 4301934"/>
              <a:gd name="connsiteX71" fmla="*/ 4154504 w 5153205"/>
              <a:gd name="connsiteY71" fmla="*/ 1107267 h 4301934"/>
              <a:gd name="connsiteX72" fmla="*/ 4113560 w 5153205"/>
              <a:gd name="connsiteY72" fmla="*/ 1093619 h 4301934"/>
              <a:gd name="connsiteX73" fmla="*/ 3990731 w 5153205"/>
              <a:gd name="connsiteY73" fmla="*/ 970789 h 4301934"/>
              <a:gd name="connsiteX74" fmla="*/ 3949787 w 5153205"/>
              <a:gd name="connsiteY74" fmla="*/ 929846 h 4301934"/>
              <a:gd name="connsiteX75" fmla="*/ 3813310 w 5153205"/>
              <a:gd name="connsiteY75" fmla="*/ 779720 h 4301934"/>
              <a:gd name="connsiteX76" fmla="*/ 3704128 w 5153205"/>
              <a:gd name="connsiteY76" fmla="*/ 697834 h 4301934"/>
              <a:gd name="connsiteX77" fmla="*/ 3649537 w 5153205"/>
              <a:gd name="connsiteY77" fmla="*/ 615947 h 4301934"/>
              <a:gd name="connsiteX78" fmla="*/ 3581298 w 5153205"/>
              <a:gd name="connsiteY78" fmla="*/ 534061 h 4301934"/>
              <a:gd name="connsiteX79" fmla="*/ 3540354 w 5153205"/>
              <a:gd name="connsiteY79" fmla="*/ 520413 h 4301934"/>
              <a:gd name="connsiteX80" fmla="*/ 3458468 w 5153205"/>
              <a:gd name="connsiteY80" fmla="*/ 438526 h 4301934"/>
              <a:gd name="connsiteX81" fmla="*/ 3417525 w 5153205"/>
              <a:gd name="connsiteY81" fmla="*/ 397583 h 4301934"/>
              <a:gd name="connsiteX82" fmla="*/ 3376581 w 5153205"/>
              <a:gd name="connsiteY82" fmla="*/ 370288 h 4301934"/>
              <a:gd name="connsiteX83" fmla="*/ 3362934 w 5153205"/>
              <a:gd name="connsiteY83" fmla="*/ 329344 h 4301934"/>
              <a:gd name="connsiteX84" fmla="*/ 3321990 w 5153205"/>
              <a:gd name="connsiteY84" fmla="*/ 315696 h 4301934"/>
              <a:gd name="connsiteX85" fmla="*/ 3281047 w 5153205"/>
              <a:gd name="connsiteY85" fmla="*/ 288401 h 4301934"/>
              <a:gd name="connsiteX86" fmla="*/ 3253751 w 5153205"/>
              <a:gd name="connsiteY86" fmla="*/ 247458 h 4301934"/>
              <a:gd name="connsiteX87" fmla="*/ 3240104 w 5153205"/>
              <a:gd name="connsiteY87" fmla="*/ 206514 h 4301934"/>
              <a:gd name="connsiteX88" fmla="*/ 3199160 w 5153205"/>
              <a:gd name="connsiteY88" fmla="*/ 192867 h 4301934"/>
              <a:gd name="connsiteX89" fmla="*/ 3035387 w 5153205"/>
              <a:gd name="connsiteY89" fmla="*/ 110980 h 4301934"/>
              <a:gd name="connsiteX90" fmla="*/ 2803376 w 5153205"/>
              <a:gd name="connsiteY90" fmla="*/ 29094 h 4301934"/>
              <a:gd name="connsiteX91" fmla="*/ 2516772 w 5153205"/>
              <a:gd name="connsiteY91"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96199 w 5153205"/>
              <a:gd name="connsiteY50" fmla="*/ 3959649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153205" h="4301934">
                <a:moveTo>
                  <a:pt x="2516772" y="1798"/>
                </a:moveTo>
                <a:cubicBezTo>
                  <a:pt x="2339351" y="-9575"/>
                  <a:pt x="2171029" y="35917"/>
                  <a:pt x="2066396" y="56389"/>
                </a:cubicBezTo>
                <a:cubicBezTo>
                  <a:pt x="1961763" y="76861"/>
                  <a:pt x="2000602" y="82767"/>
                  <a:pt x="1888975" y="124628"/>
                </a:cubicBezTo>
                <a:cubicBezTo>
                  <a:pt x="1867256" y="132773"/>
                  <a:pt x="1843483" y="133727"/>
                  <a:pt x="1820737" y="138276"/>
                </a:cubicBezTo>
                <a:cubicBezTo>
                  <a:pt x="1807089" y="147374"/>
                  <a:pt x="1793140" y="156037"/>
                  <a:pt x="1779793" y="165571"/>
                </a:cubicBezTo>
                <a:cubicBezTo>
                  <a:pt x="1761284" y="178792"/>
                  <a:pt x="1745988" y="197276"/>
                  <a:pt x="1725202" y="206514"/>
                </a:cubicBezTo>
                <a:cubicBezTo>
                  <a:pt x="1704004" y="215935"/>
                  <a:pt x="1679709" y="215613"/>
                  <a:pt x="1656963" y="220162"/>
                </a:cubicBezTo>
                <a:cubicBezTo>
                  <a:pt x="1638766" y="233810"/>
                  <a:pt x="1622256" y="250058"/>
                  <a:pt x="1602372" y="261105"/>
                </a:cubicBezTo>
                <a:cubicBezTo>
                  <a:pt x="1538755" y="296448"/>
                  <a:pt x="1546818" y="279066"/>
                  <a:pt x="1493190" y="302049"/>
                </a:cubicBezTo>
                <a:cubicBezTo>
                  <a:pt x="1392210" y="345326"/>
                  <a:pt x="1488098" y="321094"/>
                  <a:pt x="1356713" y="342992"/>
                </a:cubicBezTo>
                <a:cubicBezTo>
                  <a:pt x="1333967" y="352091"/>
                  <a:pt x="1311715" y="362541"/>
                  <a:pt x="1288474" y="370288"/>
                </a:cubicBezTo>
                <a:cubicBezTo>
                  <a:pt x="1270680" y="376219"/>
                  <a:pt x="1248750" y="372499"/>
                  <a:pt x="1233883" y="383935"/>
                </a:cubicBezTo>
                <a:cubicBezTo>
                  <a:pt x="1187988" y="419239"/>
                  <a:pt x="1151996" y="465822"/>
                  <a:pt x="1111053" y="506765"/>
                </a:cubicBezTo>
                <a:cubicBezTo>
                  <a:pt x="1097405" y="520413"/>
                  <a:pt x="1080816" y="531649"/>
                  <a:pt x="1070110" y="547708"/>
                </a:cubicBezTo>
                <a:cubicBezTo>
                  <a:pt x="1005833" y="644123"/>
                  <a:pt x="1058491" y="563365"/>
                  <a:pt x="947280" y="752425"/>
                </a:cubicBezTo>
                <a:cubicBezTo>
                  <a:pt x="933831" y="775289"/>
                  <a:pt x="922253" y="799443"/>
                  <a:pt x="906337" y="820664"/>
                </a:cubicBezTo>
                <a:cubicBezTo>
                  <a:pt x="876301" y="860711"/>
                  <a:pt x="863048" y="876278"/>
                  <a:pt x="838098" y="916198"/>
                </a:cubicBezTo>
                <a:cubicBezTo>
                  <a:pt x="824039" y="938693"/>
                  <a:pt x="809017" y="960711"/>
                  <a:pt x="797154" y="984437"/>
                </a:cubicBezTo>
                <a:cubicBezTo>
                  <a:pt x="790720" y="997304"/>
                  <a:pt x="789174" y="1012157"/>
                  <a:pt x="783507" y="1025380"/>
                </a:cubicBezTo>
                <a:cubicBezTo>
                  <a:pt x="775493" y="1044080"/>
                  <a:pt x="766091" y="1062186"/>
                  <a:pt x="756211" y="1079971"/>
                </a:cubicBezTo>
                <a:cubicBezTo>
                  <a:pt x="743329" y="1103159"/>
                  <a:pt x="727131" y="1124484"/>
                  <a:pt x="715268" y="1148210"/>
                </a:cubicBezTo>
                <a:cubicBezTo>
                  <a:pt x="708834" y="1161077"/>
                  <a:pt x="707287" y="1175930"/>
                  <a:pt x="701620" y="1189153"/>
                </a:cubicBezTo>
                <a:cubicBezTo>
                  <a:pt x="693606" y="1207853"/>
                  <a:pt x="682339" y="1225044"/>
                  <a:pt x="674325" y="1243744"/>
                </a:cubicBezTo>
                <a:cubicBezTo>
                  <a:pt x="668658" y="1256967"/>
                  <a:pt x="665728" y="1271218"/>
                  <a:pt x="660677" y="1284688"/>
                </a:cubicBezTo>
                <a:cubicBezTo>
                  <a:pt x="652075" y="1307626"/>
                  <a:pt x="641983" y="1329988"/>
                  <a:pt x="633381" y="1352926"/>
                </a:cubicBezTo>
                <a:cubicBezTo>
                  <a:pt x="628330" y="1366396"/>
                  <a:pt x="625401" y="1380647"/>
                  <a:pt x="619734" y="1393870"/>
                </a:cubicBezTo>
                <a:cubicBezTo>
                  <a:pt x="611720" y="1412570"/>
                  <a:pt x="600452" y="1429761"/>
                  <a:pt x="592438" y="1448461"/>
                </a:cubicBezTo>
                <a:cubicBezTo>
                  <a:pt x="586771" y="1461684"/>
                  <a:pt x="585224" y="1476537"/>
                  <a:pt x="578790" y="1489404"/>
                </a:cubicBezTo>
                <a:cubicBezTo>
                  <a:pt x="559789" y="1527407"/>
                  <a:pt x="540735" y="1541107"/>
                  <a:pt x="510551" y="1571291"/>
                </a:cubicBezTo>
                <a:cubicBezTo>
                  <a:pt x="492176" y="1626419"/>
                  <a:pt x="481521" y="1660069"/>
                  <a:pt x="455960" y="1721416"/>
                </a:cubicBezTo>
                <a:cubicBezTo>
                  <a:pt x="423099" y="1800282"/>
                  <a:pt x="430922" y="1757846"/>
                  <a:pt x="387722" y="1844246"/>
                </a:cubicBezTo>
                <a:cubicBezTo>
                  <a:pt x="381288" y="1857113"/>
                  <a:pt x="380508" y="1872322"/>
                  <a:pt x="374074" y="1885189"/>
                </a:cubicBezTo>
                <a:cubicBezTo>
                  <a:pt x="355074" y="1923189"/>
                  <a:pt x="336016" y="1936894"/>
                  <a:pt x="305835" y="1967076"/>
                </a:cubicBezTo>
                <a:cubicBezTo>
                  <a:pt x="277431" y="2080690"/>
                  <a:pt x="312016" y="1968361"/>
                  <a:pt x="264892" y="2062610"/>
                </a:cubicBezTo>
                <a:cubicBezTo>
                  <a:pt x="258458" y="2075477"/>
                  <a:pt x="257678" y="2090686"/>
                  <a:pt x="251244" y="2103553"/>
                </a:cubicBezTo>
                <a:cubicBezTo>
                  <a:pt x="234779" y="2136482"/>
                  <a:pt x="204661" y="2180252"/>
                  <a:pt x="183005" y="2212735"/>
                </a:cubicBezTo>
                <a:cubicBezTo>
                  <a:pt x="178456" y="2230932"/>
                  <a:pt x="176746" y="2250086"/>
                  <a:pt x="169357" y="2267326"/>
                </a:cubicBezTo>
                <a:cubicBezTo>
                  <a:pt x="162896" y="2282402"/>
                  <a:pt x="146378" y="2292445"/>
                  <a:pt x="142062" y="2308270"/>
                </a:cubicBezTo>
                <a:cubicBezTo>
                  <a:pt x="132412" y="2343655"/>
                  <a:pt x="133601" y="2381143"/>
                  <a:pt x="128414" y="2417452"/>
                </a:cubicBezTo>
                <a:cubicBezTo>
                  <a:pt x="80088" y="2755735"/>
                  <a:pt x="117781" y="2441903"/>
                  <a:pt x="87471" y="2744998"/>
                </a:cubicBezTo>
                <a:cubicBezTo>
                  <a:pt x="78823" y="2831480"/>
                  <a:pt x="67199" y="2917676"/>
                  <a:pt x="60175" y="3004305"/>
                </a:cubicBezTo>
                <a:cubicBezTo>
                  <a:pt x="53547" y="3086050"/>
                  <a:pt x="55585" y="3168454"/>
                  <a:pt x="46528" y="3249965"/>
                </a:cubicBezTo>
                <a:cubicBezTo>
                  <a:pt x="41896" y="3291651"/>
                  <a:pt x="26521" y="3331491"/>
                  <a:pt x="19232" y="3372795"/>
                </a:cubicBezTo>
                <a:cubicBezTo>
                  <a:pt x="12858" y="3408914"/>
                  <a:pt x="10133" y="3445583"/>
                  <a:pt x="5584" y="3481977"/>
                </a:cubicBezTo>
                <a:cubicBezTo>
                  <a:pt x="10133" y="3663947"/>
                  <a:pt x="-17162" y="3761757"/>
                  <a:pt x="19232" y="3877763"/>
                </a:cubicBezTo>
                <a:cubicBezTo>
                  <a:pt x="55626" y="3993769"/>
                  <a:pt x="64724" y="4109774"/>
                  <a:pt x="223948" y="4178013"/>
                </a:cubicBezTo>
                <a:cubicBezTo>
                  <a:pt x="383172" y="4246252"/>
                  <a:pt x="726642" y="4266723"/>
                  <a:pt x="974576" y="4287195"/>
                </a:cubicBezTo>
                <a:cubicBezTo>
                  <a:pt x="1222510" y="4307667"/>
                  <a:pt x="1147447" y="4300843"/>
                  <a:pt x="1711554" y="4300843"/>
                </a:cubicBezTo>
                <a:lnTo>
                  <a:pt x="4359220" y="4287195"/>
                </a:lnTo>
                <a:cubicBezTo>
                  <a:pt x="4875560" y="4273547"/>
                  <a:pt x="4695865" y="4250801"/>
                  <a:pt x="4809596" y="4218956"/>
                </a:cubicBezTo>
                <a:cubicBezTo>
                  <a:pt x="4923327" y="4187111"/>
                  <a:pt x="4987017" y="4157541"/>
                  <a:pt x="5041608" y="4096126"/>
                </a:cubicBezTo>
                <a:cubicBezTo>
                  <a:pt x="5096199" y="4034711"/>
                  <a:pt x="5128794" y="3871338"/>
                  <a:pt x="5137142" y="3850467"/>
                </a:cubicBezTo>
                <a:cubicBezTo>
                  <a:pt x="5141691" y="3695792"/>
                  <a:pt x="5150790" y="3541185"/>
                  <a:pt x="5150790" y="3386443"/>
                </a:cubicBezTo>
                <a:cubicBezTo>
                  <a:pt x="5150790" y="3090736"/>
                  <a:pt x="5165230" y="2899871"/>
                  <a:pt x="5123495" y="2649464"/>
                </a:cubicBezTo>
                <a:cubicBezTo>
                  <a:pt x="5116530" y="2607675"/>
                  <a:pt x="5087368" y="2398986"/>
                  <a:pt x="5055256" y="2321917"/>
                </a:cubicBezTo>
                <a:cubicBezTo>
                  <a:pt x="5045054" y="2297431"/>
                  <a:pt x="5027961" y="2276425"/>
                  <a:pt x="5014313" y="2253679"/>
                </a:cubicBezTo>
                <a:cubicBezTo>
                  <a:pt x="4991442" y="2162198"/>
                  <a:pt x="5011916" y="2233644"/>
                  <a:pt x="4973369" y="2130849"/>
                </a:cubicBezTo>
                <a:cubicBezTo>
                  <a:pt x="4968318" y="2117379"/>
                  <a:pt x="4965389" y="2103128"/>
                  <a:pt x="4959722" y="2089905"/>
                </a:cubicBezTo>
                <a:cubicBezTo>
                  <a:pt x="4920299" y="1997916"/>
                  <a:pt x="4943238" y="2070586"/>
                  <a:pt x="4891483" y="1967076"/>
                </a:cubicBezTo>
                <a:cubicBezTo>
                  <a:pt x="4885049" y="1954209"/>
                  <a:pt x="4886467" y="1937641"/>
                  <a:pt x="4877835" y="1926132"/>
                </a:cubicBezTo>
                <a:cubicBezTo>
                  <a:pt x="4844967" y="1882308"/>
                  <a:pt x="4805047" y="1844245"/>
                  <a:pt x="4768653" y="1803302"/>
                </a:cubicBezTo>
                <a:cubicBezTo>
                  <a:pt x="4731361" y="1691429"/>
                  <a:pt x="4795865" y="1864592"/>
                  <a:pt x="4673119" y="1680473"/>
                </a:cubicBezTo>
                <a:cubicBezTo>
                  <a:pt x="4654134" y="1651995"/>
                  <a:pt x="4626643" y="1609119"/>
                  <a:pt x="4604880" y="1584938"/>
                </a:cubicBezTo>
                <a:cubicBezTo>
                  <a:pt x="4579057" y="1556246"/>
                  <a:pt x="4550289" y="1530348"/>
                  <a:pt x="4522993" y="1503052"/>
                </a:cubicBezTo>
                <a:lnTo>
                  <a:pt x="4482050" y="1462108"/>
                </a:lnTo>
                <a:cubicBezTo>
                  <a:pt x="4456195" y="1384545"/>
                  <a:pt x="4478574" y="1431337"/>
                  <a:pt x="4386516" y="1339279"/>
                </a:cubicBezTo>
                <a:lnTo>
                  <a:pt x="4318277" y="1271040"/>
                </a:lnTo>
                <a:cubicBezTo>
                  <a:pt x="4304629" y="1257392"/>
                  <a:pt x="4295645" y="1236199"/>
                  <a:pt x="4277334" y="1230096"/>
                </a:cubicBezTo>
                <a:lnTo>
                  <a:pt x="4236390" y="1216449"/>
                </a:lnTo>
                <a:cubicBezTo>
                  <a:pt x="4218193" y="1193703"/>
                  <a:pt x="4199277" y="1171514"/>
                  <a:pt x="4181799" y="1148210"/>
                </a:cubicBezTo>
                <a:cubicBezTo>
                  <a:pt x="4171958" y="1135088"/>
                  <a:pt x="4167312" y="1117513"/>
                  <a:pt x="4154504" y="1107267"/>
                </a:cubicBezTo>
                <a:cubicBezTo>
                  <a:pt x="4143270" y="1098280"/>
                  <a:pt x="4127208" y="1098168"/>
                  <a:pt x="4113560" y="1093619"/>
                </a:cubicBezTo>
                <a:lnTo>
                  <a:pt x="3990731" y="970789"/>
                </a:lnTo>
                <a:cubicBezTo>
                  <a:pt x="3977083" y="957141"/>
                  <a:pt x="3961844" y="944918"/>
                  <a:pt x="3949787" y="929846"/>
                </a:cubicBezTo>
                <a:cubicBezTo>
                  <a:pt x="3918674" y="890955"/>
                  <a:pt x="3852725" y="803369"/>
                  <a:pt x="3813310" y="779720"/>
                </a:cubicBezTo>
                <a:cubicBezTo>
                  <a:pt x="3728521" y="728847"/>
                  <a:pt x="3763828" y="757534"/>
                  <a:pt x="3704128" y="697834"/>
                </a:cubicBezTo>
                <a:cubicBezTo>
                  <a:pt x="3680143" y="625882"/>
                  <a:pt x="3706331" y="684100"/>
                  <a:pt x="3649537" y="615947"/>
                </a:cubicBezTo>
                <a:cubicBezTo>
                  <a:pt x="3618069" y="578185"/>
                  <a:pt x="3626151" y="563963"/>
                  <a:pt x="3581298" y="534061"/>
                </a:cubicBezTo>
                <a:cubicBezTo>
                  <a:pt x="3569328" y="526081"/>
                  <a:pt x="3554002" y="524962"/>
                  <a:pt x="3540354" y="520413"/>
                </a:cubicBezTo>
                <a:lnTo>
                  <a:pt x="3458468" y="438526"/>
                </a:lnTo>
                <a:cubicBezTo>
                  <a:pt x="3444820" y="424878"/>
                  <a:pt x="3433584" y="408289"/>
                  <a:pt x="3417525" y="397583"/>
                </a:cubicBezTo>
                <a:lnTo>
                  <a:pt x="3376581" y="370288"/>
                </a:lnTo>
                <a:cubicBezTo>
                  <a:pt x="3372032" y="356640"/>
                  <a:pt x="3373106" y="339517"/>
                  <a:pt x="3362934" y="329344"/>
                </a:cubicBezTo>
                <a:cubicBezTo>
                  <a:pt x="3352761" y="319171"/>
                  <a:pt x="3334857" y="322130"/>
                  <a:pt x="3321990" y="315696"/>
                </a:cubicBezTo>
                <a:cubicBezTo>
                  <a:pt x="3307319" y="308361"/>
                  <a:pt x="3294695" y="297499"/>
                  <a:pt x="3281047" y="288401"/>
                </a:cubicBezTo>
                <a:cubicBezTo>
                  <a:pt x="3271948" y="274753"/>
                  <a:pt x="3261086" y="262129"/>
                  <a:pt x="3253751" y="247458"/>
                </a:cubicBezTo>
                <a:cubicBezTo>
                  <a:pt x="3247317" y="234591"/>
                  <a:pt x="3250277" y="216687"/>
                  <a:pt x="3240104" y="206514"/>
                </a:cubicBezTo>
                <a:cubicBezTo>
                  <a:pt x="3229931" y="196341"/>
                  <a:pt x="3212808" y="197416"/>
                  <a:pt x="3199160" y="192867"/>
                </a:cubicBezTo>
                <a:cubicBezTo>
                  <a:pt x="3185512" y="183768"/>
                  <a:pt x="3101351" y="138276"/>
                  <a:pt x="3035387" y="110980"/>
                </a:cubicBezTo>
                <a:cubicBezTo>
                  <a:pt x="2969423" y="83685"/>
                  <a:pt x="2889812" y="47291"/>
                  <a:pt x="2803376" y="29094"/>
                </a:cubicBezTo>
                <a:cubicBezTo>
                  <a:pt x="2716940" y="10897"/>
                  <a:pt x="2529639" y="8232"/>
                  <a:pt x="2516772" y="1798"/>
                </a:cubicBezTo>
                <a:close/>
              </a:path>
            </a:pathLst>
          </a:custGeom>
          <a:solidFill>
            <a:srgbClr val="F0A22E">
              <a:alpha val="40000"/>
            </a:srgb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2" name="Title 1"/>
          <p:cNvSpPr>
            <a:spLocks noGrp="1"/>
          </p:cNvSpPr>
          <p:nvPr>
            <p:ph type="title"/>
          </p:nvPr>
        </p:nvSpPr>
        <p:spPr/>
        <p:txBody>
          <a:bodyPr>
            <a:normAutofit/>
          </a:bodyPr>
          <a:lstStyle/>
          <a:p>
            <a:r>
              <a:rPr lang="en-US" dirty="0" smtClean="0"/>
              <a:t>Balanced Binary Search Tree – Example</a:t>
            </a:r>
            <a:endParaRPr lang="en-US" dirty="0"/>
          </a:p>
        </p:txBody>
      </p:sp>
      <p:grpSp>
        <p:nvGrpSpPr>
          <p:cNvPr id="58" name="Group 57"/>
          <p:cNvGrpSpPr/>
          <p:nvPr/>
        </p:nvGrpSpPr>
        <p:grpSpPr>
          <a:xfrm>
            <a:off x="1547517" y="1134879"/>
            <a:ext cx="8590618" cy="5181600"/>
            <a:chOff x="663901" y="1066800"/>
            <a:chExt cx="7282125" cy="4724400"/>
          </a:xfrm>
          <a:effectLst>
            <a:outerShdw blurRad="63500" sx="102000" sy="102000" algn="ctr" rotWithShape="0">
              <a:prstClr val="black">
                <a:alpha val="40000"/>
              </a:prstClr>
            </a:outerShdw>
          </a:effectLst>
        </p:grpSpPr>
        <p:sp>
          <p:nvSpPr>
            <p:cNvPr id="6" name="Oval 5"/>
            <p:cNvSpPr>
              <a:spLocks noChangeArrowheads="1"/>
            </p:cNvSpPr>
            <p:nvPr/>
          </p:nvSpPr>
          <p:spPr bwMode="auto">
            <a:xfrm>
              <a:off x="4251488" y="10668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6" name="Oval 25"/>
            <p:cNvSpPr>
              <a:spLocks noChangeArrowheads="1"/>
            </p:cNvSpPr>
            <p:nvPr/>
          </p:nvSpPr>
          <p:spPr bwMode="auto">
            <a:xfrm>
              <a:off x="2194088" y="24384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18</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8" name="Oval 27"/>
            <p:cNvSpPr>
              <a:spLocks noChangeArrowheads="1"/>
            </p:cNvSpPr>
            <p:nvPr/>
          </p:nvSpPr>
          <p:spPr bwMode="auto">
            <a:xfrm>
              <a:off x="1162539"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15</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9" name="Oval 28"/>
            <p:cNvSpPr>
              <a:spLocks noChangeArrowheads="1"/>
            </p:cNvSpPr>
            <p:nvPr/>
          </p:nvSpPr>
          <p:spPr bwMode="auto">
            <a:xfrm>
              <a:off x="3222788"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24</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2" name="Oval 31"/>
            <p:cNvSpPr>
              <a:spLocks noChangeArrowheads="1"/>
            </p:cNvSpPr>
            <p:nvPr/>
          </p:nvSpPr>
          <p:spPr bwMode="auto">
            <a:xfrm>
              <a:off x="663901"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3" name="Oval 32"/>
            <p:cNvSpPr>
              <a:spLocks noChangeArrowheads="1"/>
            </p:cNvSpPr>
            <p:nvPr/>
          </p:nvSpPr>
          <p:spPr bwMode="auto">
            <a:xfrm>
              <a:off x="1670213"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35" name="Oval 34"/>
            <p:cNvSpPr>
              <a:spLocks noChangeArrowheads="1"/>
            </p:cNvSpPr>
            <p:nvPr/>
          </p:nvSpPr>
          <p:spPr bwMode="auto">
            <a:xfrm>
              <a:off x="2733675"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20</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6" name="Oval 35"/>
            <p:cNvSpPr>
              <a:spLocks noChangeArrowheads="1"/>
            </p:cNvSpPr>
            <p:nvPr/>
          </p:nvSpPr>
          <p:spPr bwMode="auto">
            <a:xfrm>
              <a:off x="3739987"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29</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7" name="Line 11"/>
            <p:cNvSpPr>
              <a:spLocks noChangeShapeType="1"/>
            </p:cNvSpPr>
            <p:nvPr/>
          </p:nvSpPr>
          <p:spPr bwMode="auto">
            <a:xfrm flipH="1">
              <a:off x="1000124" y="4400550"/>
              <a:ext cx="371473" cy="77152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38" name="Line 11"/>
            <p:cNvSpPr>
              <a:spLocks noChangeShapeType="1"/>
            </p:cNvSpPr>
            <p:nvPr/>
          </p:nvSpPr>
          <p:spPr bwMode="auto">
            <a:xfrm>
              <a:off x="1581150" y="4391025"/>
              <a:ext cx="371476" cy="800100"/>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39" name="Line 11"/>
            <p:cNvSpPr>
              <a:spLocks noChangeShapeType="1"/>
            </p:cNvSpPr>
            <p:nvPr/>
          </p:nvSpPr>
          <p:spPr bwMode="auto">
            <a:xfrm flipH="1">
              <a:off x="3076575" y="4400550"/>
              <a:ext cx="352424" cy="79057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0" name="Line 11"/>
            <p:cNvSpPr>
              <a:spLocks noChangeShapeType="1"/>
            </p:cNvSpPr>
            <p:nvPr/>
          </p:nvSpPr>
          <p:spPr bwMode="auto">
            <a:xfrm>
              <a:off x="3638551" y="4410076"/>
              <a:ext cx="371474" cy="781050"/>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1" name="Line 11"/>
            <p:cNvSpPr>
              <a:spLocks noChangeShapeType="1"/>
            </p:cNvSpPr>
            <p:nvPr/>
          </p:nvSpPr>
          <p:spPr bwMode="auto">
            <a:xfrm flipH="1">
              <a:off x="1590675" y="2962275"/>
              <a:ext cx="695325" cy="86677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2" name="Line 11"/>
            <p:cNvSpPr>
              <a:spLocks noChangeShapeType="1"/>
            </p:cNvSpPr>
            <p:nvPr/>
          </p:nvSpPr>
          <p:spPr bwMode="auto">
            <a:xfrm>
              <a:off x="2733673" y="2962275"/>
              <a:ext cx="666752" cy="857249"/>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3" name="Oval 42"/>
            <p:cNvSpPr>
              <a:spLocks noChangeArrowheads="1"/>
            </p:cNvSpPr>
            <p:nvPr/>
          </p:nvSpPr>
          <p:spPr bwMode="auto">
            <a:xfrm>
              <a:off x="6311737" y="24384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54</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4" name="Oval 43"/>
            <p:cNvSpPr>
              <a:spLocks noChangeArrowheads="1"/>
            </p:cNvSpPr>
            <p:nvPr/>
          </p:nvSpPr>
          <p:spPr bwMode="auto">
            <a:xfrm>
              <a:off x="5280188"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42</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5" name="Oval 44"/>
            <p:cNvSpPr>
              <a:spLocks noChangeArrowheads="1"/>
            </p:cNvSpPr>
            <p:nvPr/>
          </p:nvSpPr>
          <p:spPr bwMode="auto">
            <a:xfrm>
              <a:off x="7017921"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60</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6" name="Oval 45"/>
            <p:cNvSpPr>
              <a:spLocks noChangeArrowheads="1"/>
            </p:cNvSpPr>
            <p:nvPr/>
          </p:nvSpPr>
          <p:spPr bwMode="auto">
            <a:xfrm>
              <a:off x="4781550"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37</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7" name="Oval 46"/>
            <p:cNvSpPr>
              <a:spLocks noChangeArrowheads="1"/>
            </p:cNvSpPr>
            <p:nvPr/>
          </p:nvSpPr>
          <p:spPr bwMode="auto">
            <a:xfrm>
              <a:off x="5787862"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 name="Oval 48"/>
            <p:cNvSpPr>
              <a:spLocks noChangeArrowheads="1"/>
            </p:cNvSpPr>
            <p:nvPr/>
          </p:nvSpPr>
          <p:spPr bwMode="auto">
            <a:xfrm>
              <a:off x="7320714"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85</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0" name="Line 11"/>
            <p:cNvSpPr>
              <a:spLocks noChangeShapeType="1"/>
            </p:cNvSpPr>
            <p:nvPr/>
          </p:nvSpPr>
          <p:spPr bwMode="auto">
            <a:xfrm flipH="1">
              <a:off x="5117773" y="4400550"/>
              <a:ext cx="371473" cy="77152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1" name="Line 11"/>
            <p:cNvSpPr>
              <a:spLocks noChangeShapeType="1"/>
            </p:cNvSpPr>
            <p:nvPr/>
          </p:nvSpPr>
          <p:spPr bwMode="auto">
            <a:xfrm>
              <a:off x="5698799" y="4391025"/>
              <a:ext cx="371476" cy="800100"/>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3" name="Line 11"/>
            <p:cNvSpPr>
              <a:spLocks noChangeShapeType="1"/>
            </p:cNvSpPr>
            <p:nvPr/>
          </p:nvSpPr>
          <p:spPr bwMode="auto">
            <a:xfrm>
              <a:off x="7360820" y="4406398"/>
              <a:ext cx="229937" cy="784728"/>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4" name="Line 11"/>
            <p:cNvSpPr>
              <a:spLocks noChangeShapeType="1"/>
            </p:cNvSpPr>
            <p:nvPr/>
          </p:nvSpPr>
          <p:spPr bwMode="auto">
            <a:xfrm flipH="1">
              <a:off x="5708324" y="2962275"/>
              <a:ext cx="695325" cy="86677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5" name="Line 11"/>
            <p:cNvSpPr>
              <a:spLocks noChangeShapeType="1"/>
            </p:cNvSpPr>
            <p:nvPr/>
          </p:nvSpPr>
          <p:spPr bwMode="auto">
            <a:xfrm>
              <a:off x="6831785" y="2972245"/>
              <a:ext cx="387497" cy="856804"/>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6" name="Line 11"/>
            <p:cNvSpPr>
              <a:spLocks noChangeShapeType="1"/>
            </p:cNvSpPr>
            <p:nvPr/>
          </p:nvSpPr>
          <p:spPr bwMode="auto">
            <a:xfrm flipH="1">
              <a:off x="2771774" y="1514474"/>
              <a:ext cx="1533524" cy="103822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 name="Line 11"/>
            <p:cNvSpPr>
              <a:spLocks noChangeShapeType="1"/>
            </p:cNvSpPr>
            <p:nvPr/>
          </p:nvSpPr>
          <p:spPr bwMode="auto">
            <a:xfrm>
              <a:off x="4838700" y="1524001"/>
              <a:ext cx="1514475" cy="1057274"/>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grpSp>
      <p:sp>
        <p:nvSpPr>
          <p:cNvPr id="60" name="AutoShape 5"/>
          <p:cNvSpPr>
            <a:spLocks noChangeArrowheads="1"/>
          </p:cNvSpPr>
          <p:nvPr/>
        </p:nvSpPr>
        <p:spPr bwMode="auto">
          <a:xfrm>
            <a:off x="912812" y="1109518"/>
            <a:ext cx="2007081" cy="1425858"/>
          </a:xfrm>
          <a:prstGeom prst="wedgeRoundRectCallout">
            <a:avLst>
              <a:gd name="adj1" fmla="val 45862"/>
              <a:gd name="adj2" fmla="val 84580"/>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The </a:t>
            </a:r>
            <a:r>
              <a:rPr lang="en-US" sz="2800" dirty="0" smtClean="0">
                <a:solidFill>
                  <a:schemeClr val="tx2">
                    <a:lumMod val="75000"/>
                  </a:schemeClr>
                </a:solidFill>
              </a:rPr>
              <a:t>left</a:t>
            </a:r>
            <a:r>
              <a:rPr lang="en-US" sz="2800" dirty="0" smtClean="0">
                <a:solidFill>
                  <a:srgbClr val="FFFFFF"/>
                </a:solidFill>
              </a:rPr>
              <a:t> subtree has 7 nodes</a:t>
            </a:r>
            <a:endParaRPr lang="bg-BG" sz="2800" dirty="0">
              <a:solidFill>
                <a:srgbClr val="FFFFFF"/>
              </a:solidFill>
            </a:endParaRPr>
          </a:p>
        </p:txBody>
      </p:sp>
      <p:sp>
        <p:nvSpPr>
          <p:cNvPr id="61" name="AutoShape 5"/>
          <p:cNvSpPr>
            <a:spLocks noChangeArrowheads="1"/>
          </p:cNvSpPr>
          <p:nvPr/>
        </p:nvSpPr>
        <p:spPr bwMode="auto">
          <a:xfrm>
            <a:off x="9316749" y="1213356"/>
            <a:ext cx="2007081" cy="1425858"/>
          </a:xfrm>
          <a:prstGeom prst="wedgeRoundRectCallout">
            <a:avLst>
              <a:gd name="adj1" fmla="val -59535"/>
              <a:gd name="adj2" fmla="val 97023"/>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The </a:t>
            </a:r>
            <a:r>
              <a:rPr lang="en-US" sz="2800" dirty="0" smtClean="0">
                <a:solidFill>
                  <a:schemeClr val="tx2">
                    <a:lumMod val="75000"/>
                  </a:schemeClr>
                </a:solidFill>
              </a:rPr>
              <a:t>right</a:t>
            </a:r>
            <a:r>
              <a:rPr lang="en-US" sz="2800" dirty="0" smtClean="0">
                <a:solidFill>
                  <a:srgbClr val="FFFFFF"/>
                </a:solidFill>
              </a:rPr>
              <a:t> subtree has 7 nodes</a:t>
            </a:r>
            <a:endParaRPr lang="bg-BG" sz="2800" dirty="0">
              <a:solidFill>
                <a:srgbClr val="FFFFFF"/>
              </a:solidFill>
            </a:endParaRPr>
          </a:p>
        </p:txBody>
      </p:sp>
    </p:spTree>
    <p:extLst>
      <p:ext uri="{BB962C8B-B14F-4D97-AF65-F5344CB8AC3E}">
        <p14:creationId xmlns:p14="http://schemas.microsoft.com/office/powerpoint/2010/main" val="1328747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8" grpId="0" animBg="1"/>
      <p:bldP spid="60" grpId="0" animBg="1"/>
      <p:bldP spid="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Balanced binary search trees are hard to implement</a:t>
            </a:r>
          </a:p>
          <a:p>
            <a:pPr lvl="1">
              <a:lnSpc>
                <a:spcPct val="100000"/>
              </a:lnSpc>
            </a:pPr>
            <a:r>
              <a:rPr lang="en-US" dirty="0" smtClean="0"/>
              <a:t>Rebalancing the tree after insert / delete is complex</a:t>
            </a:r>
          </a:p>
          <a:p>
            <a:pPr lvl="2">
              <a:lnSpc>
                <a:spcPct val="100000"/>
              </a:lnSpc>
            </a:pPr>
            <a:r>
              <a:rPr lang="en-US" dirty="0" smtClean="0"/>
              <a:t>Rotations change the structure without interfering the nodes order</a:t>
            </a:r>
          </a:p>
          <a:p>
            <a:pPr>
              <a:lnSpc>
                <a:spcPct val="100000"/>
              </a:lnSpc>
            </a:pPr>
            <a:r>
              <a:rPr lang="en-US" dirty="0" smtClean="0"/>
              <a:t>Well known implementations of balanced binary search trees</a:t>
            </a:r>
          </a:p>
          <a:p>
            <a:pPr lvl="1">
              <a:lnSpc>
                <a:spcPct val="100000"/>
              </a:lnSpc>
            </a:pPr>
            <a:r>
              <a:rPr lang="en-US" dirty="0" smtClean="0">
                <a:solidFill>
                  <a:schemeClr val="tx2">
                    <a:lumMod val="75000"/>
                  </a:schemeClr>
                </a:solidFill>
              </a:rPr>
              <a:t>AVL Trees </a:t>
            </a:r>
            <a:r>
              <a:rPr lang="en-US" dirty="0" smtClean="0"/>
              <a:t>– ideally balanced, very complex</a:t>
            </a:r>
          </a:p>
          <a:p>
            <a:pPr lvl="1">
              <a:lnSpc>
                <a:spcPct val="100000"/>
              </a:lnSpc>
            </a:pPr>
            <a:r>
              <a:rPr lang="en-US" dirty="0" smtClean="0">
                <a:solidFill>
                  <a:schemeClr val="tx2">
                    <a:lumMod val="75000"/>
                  </a:schemeClr>
                </a:solidFill>
              </a:rPr>
              <a:t>Red-black Trees </a:t>
            </a:r>
            <a:r>
              <a:rPr lang="en-US" dirty="0" smtClean="0"/>
              <a:t>– roughly balanced, more simple</a:t>
            </a:r>
          </a:p>
          <a:p>
            <a:pPr lvl="1">
              <a:lnSpc>
                <a:spcPct val="100000"/>
              </a:lnSpc>
            </a:pPr>
            <a:r>
              <a:rPr lang="en-US" dirty="0" smtClean="0">
                <a:solidFill>
                  <a:schemeClr val="tx2">
                    <a:lumMod val="75000"/>
                  </a:schemeClr>
                </a:solidFill>
              </a:rPr>
              <a:t>AA-Trees</a:t>
            </a:r>
            <a:r>
              <a:rPr lang="en-US" dirty="0" smtClean="0"/>
              <a:t> – relatively simple to implement</a:t>
            </a:r>
          </a:p>
          <a:p>
            <a:pPr>
              <a:lnSpc>
                <a:spcPct val="100000"/>
              </a:lnSpc>
            </a:pPr>
            <a:r>
              <a:rPr lang="en-US" dirty="0" smtClean="0"/>
              <a:t>Find / insert / delete operations need </a:t>
            </a:r>
            <a:r>
              <a:rPr lang="en-US" dirty="0" smtClean="0">
                <a:solidFill>
                  <a:schemeClr val="tx2">
                    <a:lumMod val="75000"/>
                  </a:schemeClr>
                </a:solidFill>
              </a:rPr>
              <a:t>log(n) </a:t>
            </a:r>
            <a:r>
              <a:rPr lang="en-US" dirty="0" smtClean="0"/>
              <a:t>steps</a:t>
            </a:r>
            <a:endParaRPr lang="en-US" dirty="0"/>
          </a:p>
        </p:txBody>
      </p:sp>
      <p:sp>
        <p:nvSpPr>
          <p:cNvPr id="2" name="Title 1"/>
          <p:cNvSpPr>
            <a:spLocks noGrp="1"/>
          </p:cNvSpPr>
          <p:nvPr>
            <p:ph type="title"/>
          </p:nvPr>
        </p:nvSpPr>
        <p:spPr/>
        <p:txBody>
          <a:bodyPr/>
          <a:lstStyle/>
          <a:p>
            <a:r>
              <a:rPr lang="en-US" dirty="0" smtClean="0"/>
              <a:t>Balanced Binary Search Trees</a:t>
            </a:r>
            <a:endParaRPr lang="en-US" dirty="0"/>
          </a:p>
        </p:txBody>
      </p:sp>
    </p:spTree>
    <p:extLst>
      <p:ext uri="{BB962C8B-B14F-4D97-AF65-F5344CB8AC3E}">
        <p14:creationId xmlns:p14="http://schemas.microsoft.com/office/powerpoint/2010/main" val="2546082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p:cNvSpPr>
            <a:spLocks noGrp="1"/>
          </p:cNvSpPr>
          <p:nvPr>
            <p:ph idx="1"/>
          </p:nvPr>
        </p:nvSpPr>
        <p:spPr/>
        <p:txBody>
          <a:bodyPr/>
          <a:lstStyle/>
          <a:p>
            <a:r>
              <a:rPr lang="en-US" dirty="0" smtClean="0">
                <a:hlinkClick r:id="rId2"/>
              </a:rPr>
              <a:t>AVL tree </a:t>
            </a:r>
            <a:r>
              <a:rPr lang="en-US" dirty="0" smtClean="0"/>
              <a:t>(Adelson-</a:t>
            </a:r>
            <a:r>
              <a:rPr lang="en-US" dirty="0" err="1" smtClean="0"/>
              <a:t>Velskii</a:t>
            </a:r>
            <a:r>
              <a:rPr lang="en-US" dirty="0" smtClean="0"/>
              <a:t> </a:t>
            </a:r>
            <a:r>
              <a:rPr lang="en-US" dirty="0"/>
              <a:t>and </a:t>
            </a:r>
            <a:r>
              <a:rPr lang="en-US" dirty="0" smtClean="0"/>
              <a:t>Landis)</a:t>
            </a:r>
          </a:p>
          <a:p>
            <a:pPr lvl="1"/>
            <a:r>
              <a:rPr lang="en-US" dirty="0" smtClean="0"/>
              <a:t>Self-balancing binary-search tree (see the </a:t>
            </a:r>
            <a:r>
              <a:rPr lang="en-US" dirty="0" smtClean="0">
                <a:hlinkClick r:id="rId3"/>
              </a:rPr>
              <a:t>visualization</a:t>
            </a:r>
            <a:r>
              <a:rPr lang="en-US" dirty="0" smtClean="0"/>
              <a:t>)</a:t>
            </a:r>
            <a:endParaRPr lang="en-US" dirty="0"/>
          </a:p>
        </p:txBody>
      </p:sp>
      <p:sp>
        <p:nvSpPr>
          <p:cNvPr id="4" name="Title 3"/>
          <p:cNvSpPr>
            <a:spLocks noGrp="1"/>
          </p:cNvSpPr>
          <p:nvPr>
            <p:ph type="title"/>
          </p:nvPr>
        </p:nvSpPr>
        <p:spPr/>
        <p:txBody>
          <a:bodyPr/>
          <a:lstStyle/>
          <a:p>
            <a:r>
              <a:rPr lang="en-US" dirty="0" smtClean="0"/>
              <a:t>AVL Tree – Example</a:t>
            </a:r>
            <a:endParaRPr lang="en-US" dirty="0"/>
          </a:p>
        </p:txBody>
      </p:sp>
      <p:pic>
        <p:nvPicPr>
          <p:cNvPr id="4098" name="Picture 2" descr="http://javaero.files.wordpress.com/2011/02/build_animal_avl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49" y="2724756"/>
            <a:ext cx="6534150" cy="3676044"/>
          </a:xfrm>
          <a:prstGeom prst="roundRect">
            <a:avLst>
              <a:gd name="adj" fmla="val 1445"/>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55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en-US" dirty="0" smtClean="0">
                <a:hlinkClick r:id="rId2"/>
              </a:rPr>
              <a:t>Red-Black tree</a:t>
            </a:r>
            <a:r>
              <a:rPr lang="en-US" dirty="0" smtClean="0"/>
              <a:t> – binary search tree with red and black nodes</a:t>
            </a:r>
          </a:p>
          <a:p>
            <a:pPr lvl="1">
              <a:lnSpc>
                <a:spcPct val="110000"/>
              </a:lnSpc>
            </a:pPr>
            <a:r>
              <a:rPr lang="en-US" dirty="0" smtClean="0"/>
              <a:t>Not perfectly balanced, but has height of O(log(n))</a:t>
            </a:r>
          </a:p>
          <a:p>
            <a:pPr lvl="1">
              <a:lnSpc>
                <a:spcPct val="110000"/>
              </a:lnSpc>
            </a:pPr>
            <a:r>
              <a:rPr lang="en-US" dirty="0" smtClean="0"/>
              <a:t>Used in C# and Java</a:t>
            </a:r>
          </a:p>
          <a:p>
            <a:pPr lvl="1">
              <a:lnSpc>
                <a:spcPct val="110000"/>
              </a:lnSpc>
            </a:pPr>
            <a:r>
              <a:rPr lang="en-US" dirty="0" smtClean="0"/>
              <a:t>See the </a:t>
            </a:r>
            <a:r>
              <a:rPr lang="en-US" dirty="0" smtClean="0">
                <a:hlinkClick r:id="rId3"/>
              </a:rPr>
              <a:t>visualization</a:t>
            </a:r>
            <a:endParaRPr lang="bg-BG" dirty="0" smtClean="0"/>
          </a:p>
          <a:p>
            <a:pPr>
              <a:lnSpc>
                <a:spcPct val="110000"/>
              </a:lnSpc>
            </a:pPr>
            <a:r>
              <a:rPr lang="en-US" dirty="0" smtClean="0"/>
              <a:t>AVL vs. Red-Black</a:t>
            </a:r>
            <a:endParaRPr lang="bg-BG" dirty="0" smtClean="0"/>
          </a:p>
          <a:p>
            <a:pPr lvl="1">
              <a:lnSpc>
                <a:spcPct val="110000"/>
              </a:lnSpc>
            </a:pPr>
            <a:r>
              <a:rPr lang="en-US" dirty="0" smtClean="0"/>
              <a:t>AVL has faster search</a:t>
            </a:r>
            <a:br>
              <a:rPr lang="en-US" dirty="0" smtClean="0"/>
            </a:br>
            <a:r>
              <a:rPr lang="en-US" dirty="0" smtClean="0"/>
              <a:t>(it is better balanced)</a:t>
            </a:r>
          </a:p>
          <a:p>
            <a:pPr lvl="1">
              <a:lnSpc>
                <a:spcPct val="110000"/>
              </a:lnSpc>
            </a:pPr>
            <a:r>
              <a:rPr lang="en-US" dirty="0" smtClean="0"/>
              <a:t>Red-Black has faster</a:t>
            </a:r>
            <a:br>
              <a:rPr lang="en-US" dirty="0" smtClean="0"/>
            </a:br>
            <a:r>
              <a:rPr lang="en-US" dirty="0" smtClean="0"/>
              <a:t>insert / delete</a:t>
            </a:r>
            <a:endParaRPr lang="en-US" dirty="0"/>
          </a:p>
        </p:txBody>
      </p:sp>
      <p:sp>
        <p:nvSpPr>
          <p:cNvPr id="4" name="Title 3"/>
          <p:cNvSpPr>
            <a:spLocks noGrp="1"/>
          </p:cNvSpPr>
          <p:nvPr>
            <p:ph type="title"/>
          </p:nvPr>
        </p:nvSpPr>
        <p:spPr/>
        <p:txBody>
          <a:bodyPr/>
          <a:lstStyle/>
          <a:p>
            <a:r>
              <a:rPr lang="en-US" dirty="0" smtClean="0"/>
              <a:t>Red-Black Tree – Example</a:t>
            </a:r>
            <a:endParaRPr lang="en-US" dirty="0"/>
          </a:p>
        </p:txBody>
      </p:sp>
      <p:pic>
        <p:nvPicPr>
          <p:cNvPr id="5122" name="Picture 2"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10" t="-2628" r="-1010" b="-2628"/>
          <a:stretch/>
        </p:blipFill>
        <p:spPr bwMode="auto">
          <a:xfrm>
            <a:off x="4771716" y="2958152"/>
            <a:ext cx="6858000" cy="3410423"/>
          </a:xfrm>
          <a:prstGeom prst="roundRect">
            <a:avLst>
              <a:gd name="adj" fmla="val 2187"/>
            </a:avLst>
          </a:prstGeom>
          <a:solidFill>
            <a:schemeClr val="tx1"/>
          </a:solidFill>
        </p:spPr>
      </p:pic>
    </p:spTree>
    <p:extLst>
      <p:ext uri="{BB962C8B-B14F-4D97-AF65-F5344CB8AC3E}">
        <p14:creationId xmlns:p14="http://schemas.microsoft.com/office/powerpoint/2010/main" val="575363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p:cNvSpPr>
            <a:spLocks noGrp="1"/>
          </p:cNvSpPr>
          <p:nvPr>
            <p:ph idx="1"/>
          </p:nvPr>
        </p:nvSpPr>
        <p:spPr/>
        <p:txBody>
          <a:bodyPr/>
          <a:lstStyle/>
          <a:p>
            <a:r>
              <a:rPr lang="en-US" dirty="0" smtClean="0">
                <a:hlinkClick r:id="rId2"/>
              </a:rPr>
              <a:t>AA tree</a:t>
            </a:r>
            <a:r>
              <a:rPr lang="en-US" dirty="0" smtClean="0"/>
              <a:t> (</a:t>
            </a:r>
            <a:r>
              <a:rPr lang="en-US" dirty="0"/>
              <a:t>Arne </a:t>
            </a:r>
            <a:r>
              <a:rPr lang="en-US" noProof="1" smtClean="0"/>
              <a:t>Andersson</a:t>
            </a:r>
            <a:r>
              <a:rPr lang="en-US" dirty="0" smtClean="0"/>
              <a:t>)</a:t>
            </a:r>
            <a:endParaRPr lang="en-US" dirty="0"/>
          </a:p>
          <a:p>
            <a:pPr lvl="1"/>
            <a:r>
              <a:rPr lang="en-US" dirty="0" smtClean="0"/>
              <a:t>Simple self-balancing </a:t>
            </a:r>
            <a:r>
              <a:rPr lang="en-US" dirty="0"/>
              <a:t>binary-search </a:t>
            </a:r>
            <a:r>
              <a:rPr lang="en-US" dirty="0" smtClean="0"/>
              <a:t>tree</a:t>
            </a:r>
          </a:p>
          <a:p>
            <a:pPr lvl="2"/>
            <a:r>
              <a:rPr lang="en-US" dirty="0" smtClean="0"/>
              <a:t>Simplified Red-Black tree</a:t>
            </a:r>
          </a:p>
          <a:p>
            <a:pPr lvl="1"/>
            <a:r>
              <a:rPr lang="en-US" dirty="0" smtClean="0"/>
              <a:t>Easier to implement</a:t>
            </a:r>
            <a:br>
              <a:rPr lang="en-US" dirty="0" smtClean="0"/>
            </a:br>
            <a:r>
              <a:rPr lang="en-US" dirty="0" smtClean="0"/>
              <a:t>than AVL and Red-Black</a:t>
            </a:r>
          </a:p>
          <a:p>
            <a:pPr lvl="2"/>
            <a:r>
              <a:rPr lang="en-US" dirty="0" smtClean="0"/>
              <a:t>Some Red-Black</a:t>
            </a:r>
            <a:br>
              <a:rPr lang="en-US" dirty="0" smtClean="0"/>
            </a:br>
            <a:r>
              <a:rPr lang="en-US" dirty="0" smtClean="0"/>
              <a:t>rotations are</a:t>
            </a:r>
            <a:br>
              <a:rPr lang="en-US" dirty="0" smtClean="0"/>
            </a:br>
            <a:r>
              <a:rPr lang="en-US" dirty="0" smtClean="0"/>
              <a:t>not needed</a:t>
            </a:r>
          </a:p>
          <a:p>
            <a:pPr lvl="1"/>
            <a:endParaRPr lang="en-US" dirty="0"/>
          </a:p>
        </p:txBody>
      </p:sp>
      <p:sp>
        <p:nvSpPr>
          <p:cNvPr id="4" name="Title 3"/>
          <p:cNvSpPr>
            <a:spLocks noGrp="1"/>
          </p:cNvSpPr>
          <p:nvPr>
            <p:ph type="title"/>
          </p:nvPr>
        </p:nvSpPr>
        <p:spPr/>
        <p:txBody>
          <a:bodyPr/>
          <a:lstStyle/>
          <a:p>
            <a:r>
              <a:rPr lang="en-US" dirty="0" smtClean="0"/>
              <a:t>AA Tree – Example</a:t>
            </a:r>
            <a:endParaRPr lang="en-US" dirty="0"/>
          </a:p>
        </p:txBody>
      </p:sp>
      <p:pic>
        <p:nvPicPr>
          <p:cNvPr id="5" name="Picture 4"/>
          <p:cNvPicPr>
            <a:picLocks noChangeAspect="1"/>
          </p:cNvPicPr>
          <p:nvPr/>
        </p:nvPicPr>
        <p:blipFill>
          <a:blip r:embed="rId3"/>
          <a:stretch>
            <a:fillRect/>
          </a:stretch>
        </p:blipFill>
        <p:spPr>
          <a:xfrm>
            <a:off x="5180012" y="3239730"/>
            <a:ext cx="6386400" cy="3090194"/>
          </a:xfrm>
          <a:prstGeom prst="roundRect">
            <a:avLst>
              <a:gd name="adj" fmla="val 2173"/>
            </a:avLst>
          </a:prstGeom>
          <a:solidFill>
            <a:schemeClr val="tx1"/>
          </a:solidFill>
        </p:spPr>
      </p:pic>
    </p:spTree>
    <p:extLst>
      <p:ext uri="{BB962C8B-B14F-4D97-AF65-F5344CB8AC3E}">
        <p14:creationId xmlns:p14="http://schemas.microsoft.com/office/powerpoint/2010/main" val="957718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28</a:t>
            </a:fld>
            <a:endParaRPr lang="en-US" dirty="0"/>
          </a:p>
        </p:txBody>
      </p:sp>
      <p:sp>
        <p:nvSpPr>
          <p:cNvPr id="3" name="Content Placeholder 2"/>
          <p:cNvSpPr>
            <a:spLocks noGrp="1"/>
          </p:cNvSpPr>
          <p:nvPr>
            <p:ph idx="1"/>
          </p:nvPr>
        </p:nvSpPr>
        <p:spPr/>
        <p:txBody>
          <a:bodyPr>
            <a:normAutofit lnSpcReduction="10000"/>
          </a:bodyPr>
          <a:lstStyle/>
          <a:p>
            <a:pPr>
              <a:lnSpc>
                <a:spcPct val="100000"/>
              </a:lnSpc>
            </a:pPr>
            <a:r>
              <a:rPr lang="en-US" dirty="0" smtClean="0">
                <a:solidFill>
                  <a:schemeClr val="tx2">
                    <a:lumMod val="75000"/>
                  </a:schemeClr>
                </a:solidFill>
                <a:hlinkClick r:id="rId2"/>
              </a:rPr>
              <a:t>B-trees</a:t>
            </a:r>
            <a:r>
              <a:rPr lang="en-US" dirty="0" smtClean="0"/>
              <a:t> are generalization of the concept of ordered binary search trees – see the </a:t>
            </a:r>
            <a:r>
              <a:rPr lang="en-US" dirty="0" smtClean="0">
                <a:hlinkClick r:id="rId3"/>
              </a:rPr>
              <a:t>visualization</a:t>
            </a:r>
            <a:endParaRPr lang="en-US" dirty="0" smtClean="0"/>
          </a:p>
          <a:p>
            <a:pPr lvl="1">
              <a:lnSpc>
                <a:spcPct val="100000"/>
              </a:lnSpc>
            </a:pPr>
            <a:r>
              <a:rPr lang="en-US" dirty="0" smtClean="0"/>
              <a:t>B-tree of order </a:t>
            </a:r>
            <a:r>
              <a:rPr lang="en-US" dirty="0" smtClean="0">
                <a:solidFill>
                  <a:schemeClr val="tx2">
                    <a:lumMod val="75000"/>
                  </a:schemeClr>
                </a:solidFill>
              </a:rPr>
              <a:t>b</a:t>
            </a:r>
            <a:r>
              <a:rPr lang="en-US" dirty="0" smtClean="0"/>
              <a:t> has between </a:t>
            </a:r>
            <a:r>
              <a:rPr lang="en-US" dirty="0" smtClean="0">
                <a:solidFill>
                  <a:schemeClr val="tx2">
                    <a:lumMod val="75000"/>
                  </a:schemeClr>
                </a:solidFill>
              </a:rPr>
              <a:t>b</a:t>
            </a:r>
            <a:r>
              <a:rPr lang="en-US" dirty="0" smtClean="0"/>
              <a:t> and </a:t>
            </a:r>
            <a:r>
              <a:rPr lang="en-US" dirty="0" smtClean="0">
                <a:solidFill>
                  <a:schemeClr val="tx2">
                    <a:lumMod val="75000"/>
                  </a:schemeClr>
                </a:solidFill>
              </a:rPr>
              <a:t>2*b</a:t>
            </a:r>
            <a:r>
              <a:rPr lang="en-US" dirty="0" smtClean="0"/>
              <a:t> keys in a node and between </a:t>
            </a:r>
            <a:r>
              <a:rPr lang="en-US" dirty="0" smtClean="0">
                <a:solidFill>
                  <a:schemeClr val="tx2">
                    <a:lumMod val="75000"/>
                  </a:schemeClr>
                </a:solidFill>
              </a:rPr>
              <a:t>b+1</a:t>
            </a:r>
            <a:r>
              <a:rPr lang="en-US" dirty="0" smtClean="0"/>
              <a:t> and </a:t>
            </a:r>
            <a:r>
              <a:rPr lang="en-US" dirty="0" smtClean="0">
                <a:solidFill>
                  <a:schemeClr val="tx2">
                    <a:lumMod val="75000"/>
                  </a:schemeClr>
                </a:solidFill>
              </a:rPr>
              <a:t>2*b+1</a:t>
            </a:r>
            <a:r>
              <a:rPr lang="en-US" dirty="0" smtClean="0"/>
              <a:t> child nodes</a:t>
            </a:r>
          </a:p>
          <a:p>
            <a:pPr lvl="1">
              <a:lnSpc>
                <a:spcPct val="100000"/>
              </a:lnSpc>
            </a:pPr>
            <a:r>
              <a:rPr lang="en-US" dirty="0" smtClean="0"/>
              <a:t>The keys in each node are ordered increasingly</a:t>
            </a:r>
          </a:p>
          <a:p>
            <a:pPr lvl="1">
              <a:lnSpc>
                <a:spcPct val="100000"/>
              </a:lnSpc>
            </a:pPr>
            <a:r>
              <a:rPr lang="en-US" dirty="0" smtClean="0"/>
              <a:t>All keys in a child node have values between their left and right parent keys</a:t>
            </a:r>
          </a:p>
          <a:p>
            <a:pPr>
              <a:lnSpc>
                <a:spcPct val="100000"/>
              </a:lnSpc>
            </a:pPr>
            <a:r>
              <a:rPr lang="en-US" dirty="0" smtClean="0"/>
              <a:t>If the B-tree is </a:t>
            </a:r>
            <a:r>
              <a:rPr lang="en-US" dirty="0" smtClean="0">
                <a:solidFill>
                  <a:schemeClr val="tx2">
                    <a:lumMod val="75000"/>
                  </a:schemeClr>
                </a:solidFill>
              </a:rPr>
              <a:t>balanced</a:t>
            </a:r>
            <a:r>
              <a:rPr lang="en-US" dirty="0" smtClean="0"/>
              <a:t>, its search / insert / add operations take about log(n) steps</a:t>
            </a:r>
          </a:p>
          <a:p>
            <a:pPr>
              <a:lnSpc>
                <a:spcPct val="100000"/>
              </a:lnSpc>
            </a:pPr>
            <a:r>
              <a:rPr lang="en-US" dirty="0" smtClean="0"/>
              <a:t>B-trees can be efficiently stored on the disk</a:t>
            </a:r>
            <a:endParaRPr lang="en-US" dirty="0"/>
          </a:p>
        </p:txBody>
      </p:sp>
      <p:sp>
        <p:nvSpPr>
          <p:cNvPr id="2" name="Title 1"/>
          <p:cNvSpPr>
            <a:spLocks noGrp="1"/>
          </p:cNvSpPr>
          <p:nvPr>
            <p:ph type="title"/>
          </p:nvPr>
        </p:nvSpPr>
        <p:spPr/>
        <p:txBody>
          <a:bodyPr/>
          <a:lstStyle/>
          <a:p>
            <a:r>
              <a:rPr lang="en-US" dirty="0" smtClean="0"/>
              <a:t>B-Trees</a:t>
            </a:r>
            <a:endParaRPr lang="en-US" dirty="0"/>
          </a:p>
        </p:txBody>
      </p:sp>
    </p:spTree>
    <p:extLst>
      <p:ext uri="{BB962C8B-B14F-4D97-AF65-F5344CB8AC3E}">
        <p14:creationId xmlns:p14="http://schemas.microsoft.com/office/powerpoint/2010/main" val="152951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29</a:t>
            </a:fld>
            <a:endParaRPr lang="en-US" dirty="0"/>
          </a:p>
        </p:txBody>
      </p:sp>
      <p:sp>
        <p:nvSpPr>
          <p:cNvPr id="148" name="Content Placeholder 2"/>
          <p:cNvSpPr>
            <a:spLocks noGrp="1"/>
          </p:cNvSpPr>
          <p:nvPr>
            <p:ph idx="1"/>
          </p:nvPr>
        </p:nvSpPr>
        <p:spPr/>
        <p:txBody>
          <a:bodyPr>
            <a:normAutofit/>
          </a:bodyPr>
          <a:lstStyle/>
          <a:p>
            <a:pPr>
              <a:lnSpc>
                <a:spcPct val="100000"/>
              </a:lnSpc>
            </a:pPr>
            <a:r>
              <a:rPr lang="en-US" sz="3200" dirty="0" smtClean="0"/>
              <a:t>B-Tree of order </a:t>
            </a:r>
            <a:r>
              <a:rPr lang="en-US" sz="3200" dirty="0" smtClean="0">
                <a:solidFill>
                  <a:schemeClr val="tx2">
                    <a:lumMod val="75000"/>
                  </a:schemeClr>
                </a:solidFill>
                <a:latin typeface="Consolas" pitchFamily="49" charset="0"/>
                <a:cs typeface="Consolas" pitchFamily="49" charset="0"/>
              </a:rPr>
              <a:t>2</a:t>
            </a:r>
            <a:r>
              <a:rPr lang="en-US" sz="3200" dirty="0" smtClean="0">
                <a:cs typeface="Consolas" pitchFamily="49" charset="0"/>
              </a:rPr>
              <a:t> (</a:t>
            </a:r>
            <a:r>
              <a:rPr lang="en-US" sz="3200" dirty="0" smtClean="0"/>
              <a:t>also known as </a:t>
            </a:r>
            <a:r>
              <a:rPr lang="en-US" sz="3200" dirty="0" smtClean="0">
                <a:latin typeface="Consolas" pitchFamily="49" charset="0"/>
                <a:cs typeface="Consolas" pitchFamily="49" charset="0"/>
              </a:rPr>
              <a:t>2</a:t>
            </a:r>
            <a:r>
              <a:rPr lang="en-US" sz="3200" dirty="0" smtClean="0"/>
              <a:t>-</a:t>
            </a:r>
            <a:r>
              <a:rPr lang="en-US" sz="3200" dirty="0" smtClean="0">
                <a:latin typeface="Consolas" pitchFamily="49" charset="0"/>
                <a:cs typeface="Consolas" pitchFamily="49" charset="0"/>
              </a:rPr>
              <a:t>3</a:t>
            </a:r>
            <a:r>
              <a:rPr lang="en-US" sz="3200" dirty="0" smtClean="0"/>
              <a:t>-</a:t>
            </a:r>
            <a:r>
              <a:rPr lang="en-US" sz="3200" dirty="0" smtClean="0">
                <a:latin typeface="Consolas" pitchFamily="49" charset="0"/>
                <a:cs typeface="Consolas" pitchFamily="49" charset="0"/>
              </a:rPr>
              <a:t>4</a:t>
            </a:r>
            <a:r>
              <a:rPr lang="en-US" sz="3200" dirty="0" smtClean="0"/>
              <a:t>-tree):</a:t>
            </a:r>
            <a:endParaRPr lang="en-US" sz="3200" dirty="0"/>
          </a:p>
        </p:txBody>
      </p:sp>
      <p:sp>
        <p:nvSpPr>
          <p:cNvPr id="2" name="Title 1"/>
          <p:cNvSpPr>
            <a:spLocks noGrp="1"/>
          </p:cNvSpPr>
          <p:nvPr>
            <p:ph type="title"/>
          </p:nvPr>
        </p:nvSpPr>
        <p:spPr/>
        <p:txBody>
          <a:bodyPr/>
          <a:lstStyle/>
          <a:p>
            <a:r>
              <a:rPr lang="en-US" dirty="0" smtClean="0"/>
              <a:t>B-Tree – Example</a:t>
            </a:r>
            <a:endParaRPr lang="en-US" dirty="0"/>
          </a:p>
        </p:txBody>
      </p:sp>
      <p:grpSp>
        <p:nvGrpSpPr>
          <p:cNvPr id="269" name="Group 268"/>
          <p:cNvGrpSpPr/>
          <p:nvPr/>
        </p:nvGrpSpPr>
        <p:grpSpPr>
          <a:xfrm>
            <a:off x="665876" y="2057400"/>
            <a:ext cx="10914936" cy="4267200"/>
            <a:chOff x="535014" y="2057400"/>
            <a:chExt cx="8351811" cy="3810000"/>
          </a:xfrm>
        </p:grpSpPr>
        <p:grpSp>
          <p:nvGrpSpPr>
            <p:cNvPr id="181" name="Group 180"/>
            <p:cNvGrpSpPr/>
            <p:nvPr/>
          </p:nvGrpSpPr>
          <p:grpSpPr>
            <a:xfrm>
              <a:off x="3771900" y="2057400"/>
              <a:ext cx="1143000" cy="609600"/>
              <a:chOff x="3886200" y="1981200"/>
              <a:chExt cx="1143000" cy="609600"/>
            </a:xfrm>
          </p:grpSpPr>
          <p:grpSp>
            <p:nvGrpSpPr>
              <p:cNvPr id="151" name="Group 150"/>
              <p:cNvGrpSpPr/>
              <p:nvPr/>
            </p:nvGrpSpPr>
            <p:grpSpPr>
              <a:xfrm>
                <a:off x="3886201" y="1981200"/>
                <a:ext cx="1142999" cy="381000"/>
                <a:chOff x="4115391" y="1981200"/>
                <a:chExt cx="1091609" cy="381000"/>
              </a:xfrm>
            </p:grpSpPr>
            <p:sp>
              <p:nvSpPr>
                <p:cNvPr id="34" name="Rectangle 33"/>
                <p:cNvSpPr/>
                <p:nvPr/>
              </p:nvSpPr>
              <p:spPr>
                <a:xfrm>
                  <a:off x="4115391" y="1981200"/>
                  <a:ext cx="532809"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0" name="Rectangle 149"/>
                <p:cNvSpPr/>
                <p:nvPr/>
              </p:nvSpPr>
              <p:spPr>
                <a:xfrm>
                  <a:off x="4648200" y="1981200"/>
                  <a:ext cx="5588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21</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169" name="Rectangle 168"/>
              <p:cNvSpPr/>
              <p:nvPr/>
            </p:nvSpPr>
            <p:spPr>
              <a:xfrm>
                <a:off x="3886200" y="2362200"/>
                <a:ext cx="3810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0" name="Rectangle 169"/>
              <p:cNvSpPr/>
              <p:nvPr/>
            </p:nvSpPr>
            <p:spPr>
              <a:xfrm>
                <a:off x="4267200" y="2362200"/>
                <a:ext cx="3810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1" name="Rectangle 170"/>
              <p:cNvSpPr/>
              <p:nvPr/>
            </p:nvSpPr>
            <p:spPr>
              <a:xfrm>
                <a:off x="4648200" y="2362200"/>
                <a:ext cx="3810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91" name="Straight Arrow Connector 90"/>
            <p:cNvCxnSpPr/>
            <p:nvPr/>
          </p:nvCxnSpPr>
          <p:spPr>
            <a:xfrm rot="10800000" flipV="1">
              <a:off x="2762252" y="2543175"/>
              <a:ext cx="1200148" cy="1019174"/>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4724400" y="2552700"/>
              <a:ext cx="1152525" cy="1009650"/>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rot="5400000">
              <a:off x="3831705" y="3054876"/>
              <a:ext cx="1000123" cy="14831"/>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nvGrpSpPr>
            <p:cNvPr id="180" name="Group 179"/>
            <p:cNvGrpSpPr/>
            <p:nvPr/>
          </p:nvGrpSpPr>
          <p:grpSpPr>
            <a:xfrm>
              <a:off x="2257425" y="3581400"/>
              <a:ext cx="990600" cy="609600"/>
              <a:chOff x="2286000" y="3352800"/>
              <a:chExt cx="914400" cy="609600"/>
            </a:xfrm>
          </p:grpSpPr>
          <p:grpSp>
            <p:nvGrpSpPr>
              <p:cNvPr id="81" name="Group 80"/>
              <p:cNvGrpSpPr/>
              <p:nvPr/>
            </p:nvGrpSpPr>
            <p:grpSpPr>
              <a:xfrm>
                <a:off x="2286000" y="3352800"/>
                <a:ext cx="914400" cy="381000"/>
                <a:chOff x="2113504" y="2743200"/>
                <a:chExt cx="914400" cy="381000"/>
              </a:xfrm>
            </p:grpSpPr>
            <p:sp>
              <p:nvSpPr>
                <p:cNvPr id="59" name="Rectangle 58"/>
                <p:cNvSpPr/>
                <p:nvPr/>
              </p:nvSpPr>
              <p:spPr>
                <a:xfrm>
                  <a:off x="21135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 name="Rectangle 59"/>
                <p:cNvSpPr/>
                <p:nvPr/>
              </p:nvSpPr>
              <p:spPr>
                <a:xfrm>
                  <a:off x="25707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177" name="Rectangle 176"/>
              <p:cNvSpPr/>
              <p:nvPr/>
            </p:nvSpPr>
            <p:spPr>
              <a:xfrm>
                <a:off x="22860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8" name="Rectangle 177"/>
              <p:cNvSpPr/>
              <p:nvPr/>
            </p:nvSpPr>
            <p:spPr>
              <a:xfrm>
                <a:off x="25908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9" name="Rectangle 178"/>
              <p:cNvSpPr/>
              <p:nvPr/>
            </p:nvSpPr>
            <p:spPr>
              <a:xfrm>
                <a:off x="28956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102" name="Straight Arrow Connector 101"/>
            <p:cNvCxnSpPr/>
            <p:nvPr/>
          </p:nvCxnSpPr>
          <p:spPr>
            <a:xfrm rot="10800000" flipV="1">
              <a:off x="990600" y="4076698"/>
              <a:ext cx="1428754" cy="1162051"/>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5400000">
              <a:off x="1981202" y="4457700"/>
              <a:ext cx="1162051" cy="400054"/>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16200000" flipH="1">
              <a:off x="2690814" y="4452938"/>
              <a:ext cx="1171573" cy="400049"/>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a:xfrm>
              <a:off x="3838575" y="3581400"/>
              <a:ext cx="990600" cy="609600"/>
              <a:chOff x="2286000" y="3352800"/>
              <a:chExt cx="914400" cy="609600"/>
            </a:xfrm>
          </p:grpSpPr>
          <p:grpSp>
            <p:nvGrpSpPr>
              <p:cNvPr id="186" name="Group 80"/>
              <p:cNvGrpSpPr/>
              <p:nvPr/>
            </p:nvGrpSpPr>
            <p:grpSpPr>
              <a:xfrm>
                <a:off x="2286000" y="3352800"/>
                <a:ext cx="914400" cy="381000"/>
                <a:chOff x="2113504" y="2743200"/>
                <a:chExt cx="914400" cy="381000"/>
              </a:xfrm>
            </p:grpSpPr>
            <p:sp>
              <p:nvSpPr>
                <p:cNvPr id="190" name="Rectangle 189"/>
                <p:cNvSpPr/>
                <p:nvPr/>
              </p:nvSpPr>
              <p:spPr>
                <a:xfrm>
                  <a:off x="21135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18</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1" name="Rectangle 190"/>
                <p:cNvSpPr/>
                <p:nvPr/>
              </p:nvSpPr>
              <p:spPr>
                <a:xfrm>
                  <a:off x="25707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20</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187" name="Rectangle 186"/>
              <p:cNvSpPr/>
              <p:nvPr/>
            </p:nvSpPr>
            <p:spPr>
              <a:xfrm>
                <a:off x="22860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8" name="Rectangle 187"/>
              <p:cNvSpPr/>
              <p:nvPr/>
            </p:nvSpPr>
            <p:spPr>
              <a:xfrm>
                <a:off x="25908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9" name="Rectangle 188"/>
              <p:cNvSpPr/>
              <p:nvPr/>
            </p:nvSpPr>
            <p:spPr>
              <a:xfrm>
                <a:off x="28956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65" name="Group 264"/>
            <p:cNvGrpSpPr/>
            <p:nvPr/>
          </p:nvGrpSpPr>
          <p:grpSpPr>
            <a:xfrm>
              <a:off x="5381625" y="3581400"/>
              <a:ext cx="993775" cy="609600"/>
              <a:chOff x="5391150" y="3505200"/>
              <a:chExt cx="993775" cy="609600"/>
            </a:xfrm>
          </p:grpSpPr>
          <p:grpSp>
            <p:nvGrpSpPr>
              <p:cNvPr id="82" name="Group 81"/>
              <p:cNvGrpSpPr/>
              <p:nvPr/>
            </p:nvGrpSpPr>
            <p:grpSpPr>
              <a:xfrm>
                <a:off x="5391150" y="3505200"/>
                <a:ext cx="990600" cy="381000"/>
                <a:chOff x="6085952" y="2743200"/>
                <a:chExt cx="1066800" cy="381000"/>
              </a:xfrm>
            </p:grpSpPr>
            <p:sp>
              <p:nvSpPr>
                <p:cNvPr id="61" name="Rectangle 60"/>
                <p:cNvSpPr/>
                <p:nvPr/>
              </p:nvSpPr>
              <p:spPr>
                <a:xfrm>
                  <a:off x="60859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26</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 name="Rectangle 61"/>
                <p:cNvSpPr/>
                <p:nvPr/>
              </p:nvSpPr>
              <p:spPr>
                <a:xfrm>
                  <a:off x="66193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31</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64" name="Group 263"/>
              <p:cNvGrpSpPr/>
              <p:nvPr/>
            </p:nvGrpSpPr>
            <p:grpSpPr>
              <a:xfrm>
                <a:off x="5394325" y="3886200"/>
                <a:ext cx="990600" cy="228600"/>
                <a:chOff x="5394325" y="3886200"/>
                <a:chExt cx="990600" cy="228600"/>
              </a:xfrm>
            </p:grpSpPr>
            <p:sp>
              <p:nvSpPr>
                <p:cNvPr id="193" name="Rectangle 192"/>
                <p:cNvSpPr/>
                <p:nvPr/>
              </p:nvSpPr>
              <p:spPr>
                <a:xfrm>
                  <a:off x="5394325" y="38862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4" name="Rectangle 193"/>
                <p:cNvSpPr/>
                <p:nvPr/>
              </p:nvSpPr>
              <p:spPr>
                <a:xfrm>
                  <a:off x="5724525" y="38862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5" name="Rectangle 194"/>
                <p:cNvSpPr/>
                <p:nvPr/>
              </p:nvSpPr>
              <p:spPr>
                <a:xfrm>
                  <a:off x="6054725" y="38862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cxnSp>
          <p:nvCxnSpPr>
            <p:cNvPr id="126" name="Straight Arrow Connector 125"/>
            <p:cNvCxnSpPr/>
            <p:nvPr/>
          </p:nvCxnSpPr>
          <p:spPr>
            <a:xfrm rot="5400000">
              <a:off x="4733928" y="4419600"/>
              <a:ext cx="1162050" cy="476256"/>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16200000" flipH="1">
              <a:off x="5776912" y="4186236"/>
              <a:ext cx="1162053" cy="942979"/>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6210300" y="4076700"/>
              <a:ext cx="2143125" cy="1162050"/>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nvGrpSpPr>
            <p:cNvPr id="258" name="Group 257"/>
            <p:cNvGrpSpPr/>
            <p:nvPr/>
          </p:nvGrpSpPr>
          <p:grpSpPr>
            <a:xfrm>
              <a:off x="535014" y="5257800"/>
              <a:ext cx="1189013" cy="609600"/>
              <a:chOff x="544539" y="5181600"/>
              <a:chExt cx="1189013" cy="609600"/>
            </a:xfrm>
          </p:grpSpPr>
          <p:grpSp>
            <p:nvGrpSpPr>
              <p:cNvPr id="77" name="Group 76"/>
              <p:cNvGrpSpPr/>
              <p:nvPr/>
            </p:nvGrpSpPr>
            <p:grpSpPr>
              <a:xfrm>
                <a:off x="544539" y="5181600"/>
                <a:ext cx="1189013" cy="381000"/>
                <a:chOff x="1234103" y="4114800"/>
                <a:chExt cx="975697" cy="381000"/>
              </a:xfrm>
            </p:grpSpPr>
            <p:sp>
              <p:nvSpPr>
                <p:cNvPr id="64" name="Rectangle 63"/>
                <p:cNvSpPr/>
                <p:nvPr/>
              </p:nvSpPr>
              <p:spPr>
                <a:xfrm>
                  <a:off x="1234103" y="4114800"/>
                  <a:ext cx="365134"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5" name="Rectangle 64"/>
                <p:cNvSpPr/>
                <p:nvPr/>
              </p:nvSpPr>
              <p:spPr>
                <a:xfrm>
                  <a:off x="1599238" y="4114800"/>
                  <a:ext cx="320422"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6" name="Rectangle 65"/>
                <p:cNvSpPr/>
                <p:nvPr/>
              </p:nvSpPr>
              <p:spPr>
                <a:xfrm>
                  <a:off x="1919660" y="4114800"/>
                  <a:ext cx="29014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15" name="Group 214"/>
              <p:cNvGrpSpPr/>
              <p:nvPr/>
            </p:nvGrpSpPr>
            <p:grpSpPr>
              <a:xfrm>
                <a:off x="544539" y="5562600"/>
                <a:ext cx="1189011" cy="228600"/>
                <a:chOff x="533400" y="5105400"/>
                <a:chExt cx="1066800" cy="228600"/>
              </a:xfrm>
            </p:grpSpPr>
            <p:sp>
              <p:nvSpPr>
                <p:cNvPr id="211" name="Rectangle 210"/>
                <p:cNvSpPr/>
                <p:nvPr/>
              </p:nvSpPr>
              <p:spPr>
                <a:xfrm>
                  <a:off x="533400"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2" name="Rectangle 211"/>
                <p:cNvSpPr/>
                <p:nvPr/>
              </p:nvSpPr>
              <p:spPr>
                <a:xfrm>
                  <a:off x="803275"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3" name="Rectangle 212"/>
                <p:cNvSpPr/>
                <p:nvPr/>
              </p:nvSpPr>
              <p:spPr>
                <a:xfrm>
                  <a:off x="1066800"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4" name="Rectangle 213"/>
                <p:cNvSpPr/>
                <p:nvPr/>
              </p:nvSpPr>
              <p:spPr>
                <a:xfrm>
                  <a:off x="1336675"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59" name="Group 258"/>
            <p:cNvGrpSpPr/>
            <p:nvPr/>
          </p:nvGrpSpPr>
          <p:grpSpPr>
            <a:xfrm>
              <a:off x="1952625" y="5257800"/>
              <a:ext cx="800100" cy="609600"/>
              <a:chOff x="1962150" y="5181600"/>
              <a:chExt cx="800100" cy="609600"/>
            </a:xfrm>
          </p:grpSpPr>
          <p:grpSp>
            <p:nvGrpSpPr>
              <p:cNvPr id="78" name="Group 77"/>
              <p:cNvGrpSpPr/>
              <p:nvPr/>
            </p:nvGrpSpPr>
            <p:grpSpPr>
              <a:xfrm>
                <a:off x="1962150" y="5181600"/>
                <a:ext cx="800100" cy="381000"/>
                <a:chOff x="2260687" y="4800600"/>
                <a:chExt cx="1076848" cy="381000"/>
              </a:xfrm>
            </p:grpSpPr>
            <p:sp>
              <p:nvSpPr>
                <p:cNvPr id="67" name="Rectangle 66"/>
                <p:cNvSpPr/>
                <p:nvPr/>
              </p:nvSpPr>
              <p:spPr>
                <a:xfrm>
                  <a:off x="2260687" y="4800600"/>
                  <a:ext cx="538424"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8" name="Rectangle 67"/>
                <p:cNvSpPr/>
                <p:nvPr/>
              </p:nvSpPr>
              <p:spPr>
                <a:xfrm>
                  <a:off x="2799111" y="4800600"/>
                  <a:ext cx="538424"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19" name="Group 218"/>
              <p:cNvGrpSpPr/>
              <p:nvPr/>
            </p:nvGrpSpPr>
            <p:grpSpPr>
              <a:xfrm>
                <a:off x="1962150" y="5562600"/>
                <a:ext cx="800100" cy="228600"/>
                <a:chOff x="1943100" y="5105400"/>
                <a:chExt cx="990600" cy="228600"/>
              </a:xfrm>
            </p:grpSpPr>
            <p:sp>
              <p:nvSpPr>
                <p:cNvPr id="216" name="Rectangle 215"/>
                <p:cNvSpPr/>
                <p:nvPr/>
              </p:nvSpPr>
              <p:spPr>
                <a:xfrm>
                  <a:off x="19431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7" name="Rectangle 216"/>
                <p:cNvSpPr/>
                <p:nvPr/>
              </p:nvSpPr>
              <p:spPr>
                <a:xfrm>
                  <a:off x="22733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8" name="Rectangle 217"/>
                <p:cNvSpPr/>
                <p:nvPr/>
              </p:nvSpPr>
              <p:spPr>
                <a:xfrm>
                  <a:off x="26035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0" name="Group 259"/>
            <p:cNvGrpSpPr/>
            <p:nvPr/>
          </p:nvGrpSpPr>
          <p:grpSpPr>
            <a:xfrm>
              <a:off x="2981325" y="5257800"/>
              <a:ext cx="990600" cy="609600"/>
              <a:chOff x="2990850" y="5181600"/>
              <a:chExt cx="990600" cy="609600"/>
            </a:xfrm>
          </p:grpSpPr>
          <p:grpSp>
            <p:nvGrpSpPr>
              <p:cNvPr id="79" name="Group 78"/>
              <p:cNvGrpSpPr/>
              <p:nvPr/>
            </p:nvGrpSpPr>
            <p:grpSpPr>
              <a:xfrm>
                <a:off x="2990850" y="5181600"/>
                <a:ext cx="990600" cy="381000"/>
                <a:chOff x="3058046" y="4114800"/>
                <a:chExt cx="1066801" cy="381000"/>
              </a:xfrm>
            </p:grpSpPr>
            <p:sp>
              <p:nvSpPr>
                <p:cNvPr id="69" name="Rectangle 68"/>
                <p:cNvSpPr/>
                <p:nvPr/>
              </p:nvSpPr>
              <p:spPr>
                <a:xfrm>
                  <a:off x="3058046" y="4114800"/>
                  <a:ext cx="533401"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0" name="Rectangle 69"/>
                <p:cNvSpPr/>
                <p:nvPr/>
              </p:nvSpPr>
              <p:spPr>
                <a:xfrm>
                  <a:off x="3581400" y="4114800"/>
                  <a:ext cx="543447"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16</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57" name="Group 256"/>
              <p:cNvGrpSpPr/>
              <p:nvPr/>
            </p:nvGrpSpPr>
            <p:grpSpPr>
              <a:xfrm>
                <a:off x="2990850" y="5562600"/>
                <a:ext cx="990600" cy="228600"/>
                <a:chOff x="2990850" y="5562600"/>
                <a:chExt cx="990600" cy="228600"/>
              </a:xfrm>
            </p:grpSpPr>
            <p:sp>
              <p:nvSpPr>
                <p:cNvPr id="220" name="Rectangle 219"/>
                <p:cNvSpPr/>
                <p:nvPr/>
              </p:nvSpPr>
              <p:spPr>
                <a:xfrm>
                  <a:off x="2990850" y="55626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1" name="Rectangle 220"/>
                <p:cNvSpPr/>
                <p:nvPr/>
              </p:nvSpPr>
              <p:spPr>
                <a:xfrm>
                  <a:off x="3321050" y="55626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2" name="Rectangle 221"/>
                <p:cNvSpPr/>
                <p:nvPr/>
              </p:nvSpPr>
              <p:spPr>
                <a:xfrm>
                  <a:off x="3651250" y="55626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1" name="Group 260"/>
            <p:cNvGrpSpPr/>
            <p:nvPr/>
          </p:nvGrpSpPr>
          <p:grpSpPr>
            <a:xfrm>
              <a:off x="4314825" y="5257800"/>
              <a:ext cx="1524000" cy="609600"/>
              <a:chOff x="4324350" y="5181600"/>
              <a:chExt cx="1524000" cy="609600"/>
            </a:xfrm>
          </p:grpSpPr>
          <p:grpSp>
            <p:nvGrpSpPr>
              <p:cNvPr id="80" name="Group 79"/>
              <p:cNvGrpSpPr/>
              <p:nvPr/>
            </p:nvGrpSpPr>
            <p:grpSpPr>
              <a:xfrm>
                <a:off x="4324350" y="5181600"/>
                <a:ext cx="1524000" cy="381000"/>
                <a:chOff x="5486400" y="4114800"/>
                <a:chExt cx="1610248" cy="381000"/>
              </a:xfrm>
            </p:grpSpPr>
            <p:sp>
              <p:nvSpPr>
                <p:cNvPr id="71" name="Rectangle 70"/>
                <p:cNvSpPr/>
                <p:nvPr/>
              </p:nvSpPr>
              <p:spPr>
                <a:xfrm>
                  <a:off x="54864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2" name="Rectangle 71"/>
                <p:cNvSpPr/>
                <p:nvPr/>
              </p:nvSpPr>
              <p:spPr>
                <a:xfrm>
                  <a:off x="60198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23</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3" name="Rectangle 72"/>
                <p:cNvSpPr/>
                <p:nvPr/>
              </p:nvSpPr>
              <p:spPr>
                <a:xfrm>
                  <a:off x="65532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25</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30" name="Group 229"/>
              <p:cNvGrpSpPr/>
              <p:nvPr/>
            </p:nvGrpSpPr>
            <p:grpSpPr>
              <a:xfrm>
                <a:off x="4324350" y="5562600"/>
                <a:ext cx="1524000" cy="228600"/>
                <a:chOff x="4343400" y="5105400"/>
                <a:chExt cx="1320800" cy="228600"/>
              </a:xfrm>
            </p:grpSpPr>
            <p:sp>
              <p:nvSpPr>
                <p:cNvPr id="226" name="Rectangle 225"/>
                <p:cNvSpPr/>
                <p:nvPr/>
              </p:nvSpPr>
              <p:spPr>
                <a:xfrm>
                  <a:off x="43434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7" name="Rectangle 226"/>
                <p:cNvSpPr/>
                <p:nvPr/>
              </p:nvSpPr>
              <p:spPr>
                <a:xfrm>
                  <a:off x="46736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8" name="Rectangle 227"/>
                <p:cNvSpPr/>
                <p:nvPr/>
              </p:nvSpPr>
              <p:spPr>
                <a:xfrm>
                  <a:off x="50038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9" name="Rectangle 228"/>
                <p:cNvSpPr/>
                <p:nvPr/>
              </p:nvSpPr>
              <p:spPr>
                <a:xfrm>
                  <a:off x="53340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2" name="Group 261"/>
            <p:cNvGrpSpPr/>
            <p:nvPr/>
          </p:nvGrpSpPr>
          <p:grpSpPr>
            <a:xfrm>
              <a:off x="6067425" y="5257800"/>
              <a:ext cx="1524000" cy="609600"/>
              <a:chOff x="6076950" y="5181600"/>
              <a:chExt cx="1524000" cy="609600"/>
            </a:xfrm>
          </p:grpSpPr>
          <p:grpSp>
            <p:nvGrpSpPr>
              <p:cNvPr id="83" name="Group 82"/>
              <p:cNvGrpSpPr/>
              <p:nvPr/>
            </p:nvGrpSpPr>
            <p:grpSpPr>
              <a:xfrm>
                <a:off x="6076950" y="5181600"/>
                <a:ext cx="1524000" cy="381000"/>
                <a:chOff x="5486400" y="4114800"/>
                <a:chExt cx="1610248" cy="381000"/>
              </a:xfrm>
            </p:grpSpPr>
            <p:sp>
              <p:nvSpPr>
                <p:cNvPr id="84" name="Rectangle 83"/>
                <p:cNvSpPr/>
                <p:nvPr/>
              </p:nvSpPr>
              <p:spPr>
                <a:xfrm>
                  <a:off x="54864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27</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5" name="Rectangle 84"/>
                <p:cNvSpPr/>
                <p:nvPr/>
              </p:nvSpPr>
              <p:spPr>
                <a:xfrm>
                  <a:off x="60198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29</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6" name="Rectangle 85"/>
                <p:cNvSpPr/>
                <p:nvPr/>
              </p:nvSpPr>
              <p:spPr>
                <a:xfrm>
                  <a:off x="65532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30</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31" name="Group 230"/>
              <p:cNvGrpSpPr/>
              <p:nvPr/>
            </p:nvGrpSpPr>
            <p:grpSpPr>
              <a:xfrm>
                <a:off x="6076950" y="5562600"/>
                <a:ext cx="1524000" cy="228600"/>
                <a:chOff x="4343400" y="5105400"/>
                <a:chExt cx="1320800" cy="228600"/>
              </a:xfrm>
            </p:grpSpPr>
            <p:sp>
              <p:nvSpPr>
                <p:cNvPr id="232" name="Rectangle 231"/>
                <p:cNvSpPr/>
                <p:nvPr/>
              </p:nvSpPr>
              <p:spPr>
                <a:xfrm>
                  <a:off x="43434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3" name="Rectangle 232"/>
                <p:cNvSpPr/>
                <p:nvPr/>
              </p:nvSpPr>
              <p:spPr>
                <a:xfrm>
                  <a:off x="46736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4" name="Rectangle 233"/>
                <p:cNvSpPr/>
                <p:nvPr/>
              </p:nvSpPr>
              <p:spPr>
                <a:xfrm>
                  <a:off x="50038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5" name="Rectangle 234"/>
                <p:cNvSpPr/>
                <p:nvPr/>
              </p:nvSpPr>
              <p:spPr>
                <a:xfrm>
                  <a:off x="53340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3" name="Group 262"/>
            <p:cNvGrpSpPr/>
            <p:nvPr/>
          </p:nvGrpSpPr>
          <p:grpSpPr>
            <a:xfrm>
              <a:off x="7820025" y="5257800"/>
              <a:ext cx="1066800" cy="609600"/>
              <a:chOff x="7829550" y="5181600"/>
              <a:chExt cx="1066800" cy="609600"/>
            </a:xfrm>
          </p:grpSpPr>
          <p:grpSp>
            <p:nvGrpSpPr>
              <p:cNvPr id="87" name="Group 86"/>
              <p:cNvGrpSpPr/>
              <p:nvPr/>
            </p:nvGrpSpPr>
            <p:grpSpPr>
              <a:xfrm>
                <a:off x="7829550" y="5181600"/>
                <a:ext cx="1066800" cy="381000"/>
                <a:chOff x="6085952" y="2743200"/>
                <a:chExt cx="1066800" cy="381000"/>
              </a:xfrm>
            </p:grpSpPr>
            <p:sp>
              <p:nvSpPr>
                <p:cNvPr id="88" name="Rectangle 87"/>
                <p:cNvSpPr/>
                <p:nvPr/>
              </p:nvSpPr>
              <p:spPr>
                <a:xfrm>
                  <a:off x="60859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9" name="Rectangle 88"/>
                <p:cNvSpPr/>
                <p:nvPr/>
              </p:nvSpPr>
              <p:spPr>
                <a:xfrm>
                  <a:off x="66193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35</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39" name="Group 238"/>
              <p:cNvGrpSpPr/>
              <p:nvPr/>
            </p:nvGrpSpPr>
            <p:grpSpPr>
              <a:xfrm>
                <a:off x="7829550" y="5562600"/>
                <a:ext cx="1066800" cy="228600"/>
                <a:chOff x="7848600" y="5105400"/>
                <a:chExt cx="990600" cy="228600"/>
              </a:xfrm>
            </p:grpSpPr>
            <p:sp>
              <p:nvSpPr>
                <p:cNvPr id="236" name="Rectangle 235"/>
                <p:cNvSpPr/>
                <p:nvPr/>
              </p:nvSpPr>
              <p:spPr>
                <a:xfrm>
                  <a:off x="78486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7" name="Rectangle 236"/>
                <p:cNvSpPr/>
                <p:nvPr/>
              </p:nvSpPr>
              <p:spPr>
                <a:xfrm>
                  <a:off x="81788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8" name="Rectangle 237"/>
                <p:cNvSpPr/>
                <p:nvPr/>
              </p:nvSpPr>
              <p:spPr>
                <a:xfrm>
                  <a:off x="85090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spTree>
    <p:extLst>
      <p:ext uri="{BB962C8B-B14F-4D97-AF65-F5344CB8AC3E}">
        <p14:creationId xmlns:p14="http://schemas.microsoft.com/office/powerpoint/2010/main" val="3008884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3" descr="C:\Trash\tree.jpg"/>
          <p:cNvPicPr>
            <a:picLocks noChangeAspect="1" noChangeArrowheads="1"/>
          </p:cNvPicPr>
          <p:nvPr/>
        </p:nvPicPr>
        <p:blipFill>
          <a:blip r:embed="rId2" cstate="print"/>
          <a:srcRect/>
          <a:stretch>
            <a:fillRect/>
          </a:stretch>
        </p:blipFill>
        <p:spPr bwMode="auto">
          <a:xfrm>
            <a:off x="3669183" y="1143000"/>
            <a:ext cx="4825066" cy="3124200"/>
          </a:xfrm>
          <a:prstGeom prst="roundRect">
            <a:avLst>
              <a:gd name="adj" fmla="val 1524"/>
            </a:avLst>
          </a:prstGeom>
          <a:solidFill>
            <a:srgbClr val="FFFFFF">
              <a:shade val="85000"/>
            </a:srgbClr>
          </a:solidFill>
          <a:ln>
            <a:noFill/>
          </a:ln>
          <a:effectLst/>
        </p:spPr>
      </p:pic>
      <p:sp>
        <p:nvSpPr>
          <p:cNvPr id="2" name="Title 1"/>
          <p:cNvSpPr>
            <a:spLocks noGrp="1"/>
          </p:cNvSpPr>
          <p:nvPr>
            <p:ph type="title"/>
          </p:nvPr>
        </p:nvSpPr>
        <p:spPr>
          <a:xfrm>
            <a:off x="912813" y="4876800"/>
            <a:ext cx="10363200" cy="820600"/>
          </a:xfrm>
        </p:spPr>
        <p:txBody>
          <a:bodyPr/>
          <a:lstStyle/>
          <a:p>
            <a:pPr marL="442913" indent="-442913"/>
            <a:r>
              <a:rPr lang="en-US" dirty="0" smtClean="0"/>
              <a:t>Tree-like Data Structures</a:t>
            </a:r>
          </a:p>
        </p:txBody>
      </p:sp>
      <p:sp>
        <p:nvSpPr>
          <p:cNvPr id="3" name="Subtitle 2"/>
          <p:cNvSpPr>
            <a:spLocks noGrp="1"/>
          </p:cNvSpPr>
          <p:nvPr>
            <p:ph type="body" idx="1"/>
          </p:nvPr>
        </p:nvSpPr>
        <p:spPr/>
        <p:txBody>
          <a:bodyPr/>
          <a:lstStyle/>
          <a:p>
            <a:r>
              <a:rPr lang="en-US" dirty="0" smtClean="0"/>
              <a:t>Trees, Balanced Trees, Graphs, Networks</a:t>
            </a:r>
            <a:endParaRPr lang="en-US" dirty="0"/>
          </a:p>
        </p:txBody>
      </p:sp>
      <p:pic>
        <p:nvPicPr>
          <p:cNvPr id="6" name="Picture 5"/>
          <p:cNvPicPr>
            <a:picLocks noChangeAspect="1"/>
          </p:cNvPicPr>
          <p:nvPr/>
        </p:nvPicPr>
        <p:blipFill>
          <a:blip r:embed="rId3"/>
          <a:stretch>
            <a:fillRect/>
          </a:stretch>
        </p:blipFill>
        <p:spPr>
          <a:xfrm>
            <a:off x="8887066" y="1662752"/>
            <a:ext cx="2617546" cy="2128316"/>
          </a:xfrm>
          <a:prstGeom prst="rect">
            <a:avLst/>
          </a:prstGeom>
        </p:spPr>
      </p:pic>
      <p:grpSp>
        <p:nvGrpSpPr>
          <p:cNvPr id="57" name="Group 56"/>
          <p:cNvGrpSpPr/>
          <p:nvPr/>
        </p:nvGrpSpPr>
        <p:grpSpPr>
          <a:xfrm>
            <a:off x="760411" y="1635459"/>
            <a:ext cx="2438398" cy="2133604"/>
            <a:chOff x="369731" y="1524566"/>
            <a:chExt cx="2752881" cy="2203825"/>
          </a:xfrm>
        </p:grpSpPr>
        <p:sp>
          <p:nvSpPr>
            <p:cNvPr id="25" name="Oval 24"/>
            <p:cNvSpPr>
              <a:spLocks noChangeArrowheads="1"/>
            </p:cNvSpPr>
            <p:nvPr/>
          </p:nvSpPr>
          <p:spPr bwMode="auto">
            <a:xfrm>
              <a:off x="1512291" y="1524566"/>
              <a:ext cx="651970" cy="582095"/>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26" name="Oval 25"/>
            <p:cNvSpPr>
              <a:spLocks noChangeArrowheads="1"/>
            </p:cNvSpPr>
            <p:nvPr/>
          </p:nvSpPr>
          <p:spPr bwMode="auto">
            <a:xfrm>
              <a:off x="421540" y="3076829"/>
              <a:ext cx="657056" cy="582095"/>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27" name="Oval 26"/>
            <p:cNvSpPr>
              <a:spLocks noChangeArrowheads="1"/>
            </p:cNvSpPr>
            <p:nvPr/>
          </p:nvSpPr>
          <p:spPr bwMode="auto">
            <a:xfrm>
              <a:off x="1370012" y="2494735"/>
              <a:ext cx="667768" cy="582094"/>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28" name="Oval 27"/>
            <p:cNvSpPr>
              <a:spLocks noChangeArrowheads="1"/>
            </p:cNvSpPr>
            <p:nvPr/>
          </p:nvSpPr>
          <p:spPr bwMode="auto">
            <a:xfrm>
              <a:off x="2431684" y="1923424"/>
              <a:ext cx="667768" cy="582094"/>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29" name="Oval 28"/>
            <p:cNvSpPr>
              <a:spLocks noChangeArrowheads="1"/>
            </p:cNvSpPr>
            <p:nvPr/>
          </p:nvSpPr>
          <p:spPr bwMode="auto">
            <a:xfrm>
              <a:off x="369731" y="1729609"/>
              <a:ext cx="633638" cy="582095"/>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30" name="Oval 29"/>
            <p:cNvSpPr>
              <a:spLocks noChangeArrowheads="1"/>
            </p:cNvSpPr>
            <p:nvPr/>
          </p:nvSpPr>
          <p:spPr bwMode="auto">
            <a:xfrm>
              <a:off x="2163854" y="3146297"/>
              <a:ext cx="642709" cy="582094"/>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31" name="Straight Arrow Connector 30"/>
            <p:cNvCxnSpPr>
              <a:cxnSpLocks noChangeShapeType="1"/>
              <a:stCxn id="29" idx="6"/>
              <a:endCxn id="25" idx="2"/>
            </p:cNvCxnSpPr>
            <p:nvPr/>
          </p:nvCxnSpPr>
          <p:spPr bwMode="auto">
            <a:xfrm flipV="1">
              <a:off x="1003369" y="1815614"/>
              <a:ext cx="508923" cy="205043"/>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2" name="Straight Arrow Connector 31"/>
            <p:cNvCxnSpPr>
              <a:cxnSpLocks noChangeShapeType="1"/>
              <a:stCxn id="26" idx="7"/>
              <a:endCxn id="27" idx="3"/>
            </p:cNvCxnSpPr>
            <p:nvPr/>
          </p:nvCxnSpPr>
          <p:spPr bwMode="auto">
            <a:xfrm flipV="1">
              <a:off x="982373" y="2991583"/>
              <a:ext cx="485432" cy="170492"/>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3" name="Straight Arrow Connector 32"/>
            <p:cNvCxnSpPr>
              <a:cxnSpLocks noChangeShapeType="1"/>
              <a:stCxn id="25" idx="4"/>
              <a:endCxn id="27" idx="0"/>
            </p:cNvCxnSpPr>
            <p:nvPr/>
          </p:nvCxnSpPr>
          <p:spPr bwMode="auto">
            <a:xfrm flipH="1">
              <a:off x="1703896" y="2106661"/>
              <a:ext cx="134380" cy="388074"/>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4" name="Straight Arrow Connector 33"/>
            <p:cNvCxnSpPr>
              <a:cxnSpLocks noChangeShapeType="1"/>
              <a:stCxn id="27" idx="5"/>
              <a:endCxn id="30" idx="1"/>
            </p:cNvCxnSpPr>
            <p:nvPr/>
          </p:nvCxnSpPr>
          <p:spPr bwMode="auto">
            <a:xfrm>
              <a:off x="1939988" y="2991583"/>
              <a:ext cx="317989" cy="239960"/>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5" name="Straight Arrow Connector 34"/>
            <p:cNvCxnSpPr>
              <a:cxnSpLocks noChangeShapeType="1"/>
              <a:stCxn id="27" idx="7"/>
            </p:cNvCxnSpPr>
            <p:nvPr/>
          </p:nvCxnSpPr>
          <p:spPr bwMode="auto">
            <a:xfrm rot="5400000" flipH="1" flipV="1">
              <a:off x="2060220" y="2192064"/>
              <a:ext cx="267686" cy="508150"/>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6" name="Straight Arrow Connector 35"/>
            <p:cNvCxnSpPr>
              <a:cxnSpLocks noChangeShapeType="1"/>
              <a:stCxn id="29" idx="5"/>
              <a:endCxn id="27" idx="1"/>
            </p:cNvCxnSpPr>
            <p:nvPr/>
          </p:nvCxnSpPr>
          <p:spPr bwMode="auto">
            <a:xfrm>
              <a:off x="910575" y="2226458"/>
              <a:ext cx="557229" cy="353523"/>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7" name="Straight Arrow Connector 36"/>
            <p:cNvCxnSpPr>
              <a:cxnSpLocks noChangeShapeType="1"/>
              <a:stCxn id="26" idx="0"/>
              <a:endCxn id="29" idx="4"/>
            </p:cNvCxnSpPr>
            <p:nvPr/>
          </p:nvCxnSpPr>
          <p:spPr bwMode="auto">
            <a:xfrm flipH="1" flipV="1">
              <a:off x="686550" y="2311704"/>
              <a:ext cx="63519" cy="765125"/>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8" name="Straight Arrow Connector 50"/>
            <p:cNvCxnSpPr>
              <a:cxnSpLocks noChangeShapeType="1"/>
            </p:cNvCxnSpPr>
            <p:nvPr/>
          </p:nvCxnSpPr>
          <p:spPr bwMode="auto">
            <a:xfrm rot="16200000" flipH="1">
              <a:off x="2802946" y="2164644"/>
              <a:ext cx="17248" cy="563893"/>
            </a:xfrm>
            <a:prstGeom prst="curvedConnector4">
              <a:avLst>
                <a:gd name="adj1" fmla="val 1799165"/>
                <a:gd name="adj2" fmla="val 108648"/>
              </a:avLst>
            </a:prstGeom>
            <a:no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39" name="Straight Arrow Connector 50"/>
            <p:cNvCxnSpPr>
              <a:cxnSpLocks noChangeShapeType="1"/>
            </p:cNvCxnSpPr>
            <p:nvPr/>
          </p:nvCxnSpPr>
          <p:spPr bwMode="auto">
            <a:xfrm flipH="1" flipV="1">
              <a:off x="3044549" y="2360358"/>
              <a:ext cx="78063" cy="134377"/>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grpSp>
    </p:spTree>
    <p:extLst>
      <p:ext uri="{BB962C8B-B14F-4D97-AF65-F5344CB8AC3E}">
        <p14:creationId xmlns:p14="http://schemas.microsoft.com/office/powerpoint/2010/main" val="1153327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4" y="4724400"/>
            <a:ext cx="10972798" cy="820600"/>
          </a:xfrm>
        </p:spPr>
        <p:txBody>
          <a:bodyPr/>
          <a:lstStyle/>
          <a:p>
            <a:pPr marL="442913" indent="-442913"/>
            <a:r>
              <a:rPr lang="en-US" dirty="0" smtClean="0"/>
              <a:t>Balanced Search Trees</a:t>
            </a:r>
          </a:p>
        </p:txBody>
      </p:sp>
      <p:sp>
        <p:nvSpPr>
          <p:cNvPr id="3" name="Subtitle 2"/>
          <p:cNvSpPr>
            <a:spLocks noGrp="1"/>
          </p:cNvSpPr>
          <p:nvPr>
            <p:ph type="body" idx="1"/>
          </p:nvPr>
        </p:nvSpPr>
        <p:spPr>
          <a:xfrm>
            <a:off x="608014" y="5605566"/>
            <a:ext cx="10972798" cy="719034"/>
          </a:xfrm>
        </p:spPr>
        <p:txBody>
          <a:bodyPr/>
          <a:lstStyle/>
          <a:p>
            <a:r>
              <a:rPr lang="en-US" dirty="0" smtClean="0"/>
              <a:t>AVL Trees, B-Trees, Red-Black Trees, AA-Trees</a:t>
            </a:r>
            <a:endParaRPr lang="en-US" dirty="0"/>
          </a:p>
        </p:txBody>
      </p:sp>
      <p:pic>
        <p:nvPicPr>
          <p:cNvPr id="14338" name="Picture 2" descr="http://alum.mit.edu/news/QuickTake/Archive/images/stones-balance-Mark-Evans.jpg"/>
          <p:cNvPicPr>
            <a:picLocks noChangeAspect="1" noChangeArrowheads="1"/>
          </p:cNvPicPr>
          <p:nvPr/>
        </p:nvPicPr>
        <p:blipFill>
          <a:blip r:embed="rId2" cstate="print"/>
          <a:srcRect/>
          <a:stretch>
            <a:fillRect/>
          </a:stretch>
        </p:blipFill>
        <p:spPr bwMode="auto">
          <a:xfrm>
            <a:off x="1922187" y="1363504"/>
            <a:ext cx="3562784" cy="2903695"/>
          </a:xfrm>
          <a:prstGeom prst="roundRect">
            <a:avLst>
              <a:gd name="adj" fmla="val 2105"/>
            </a:avLst>
          </a:prstGeom>
          <a:noFill/>
          <a:ln w="3175">
            <a:solidFill>
              <a:srgbClr val="D4C294"/>
            </a:solidFill>
          </a:ln>
        </p:spPr>
      </p:pic>
      <p:pic>
        <p:nvPicPr>
          <p:cNvPr id="14340" name="Picture 4" descr="http://corporatelawyer.com.np/images/balance.jpg"/>
          <p:cNvPicPr>
            <a:picLocks noChangeAspect="1" noChangeArrowheads="1"/>
          </p:cNvPicPr>
          <p:nvPr/>
        </p:nvPicPr>
        <p:blipFill>
          <a:blip r:embed="rId3" cstate="print">
            <a:lum contrast="10000"/>
          </a:blip>
          <a:srcRect l="2502" t="2303" r="2768" b="1645"/>
          <a:stretch>
            <a:fillRect/>
          </a:stretch>
        </p:blipFill>
        <p:spPr bwMode="auto">
          <a:xfrm>
            <a:off x="6703854" y="1363401"/>
            <a:ext cx="3555863" cy="2901660"/>
          </a:xfrm>
          <a:prstGeom prst="roundRect">
            <a:avLst>
              <a:gd name="adj" fmla="val 2101"/>
            </a:avLst>
          </a:prstGeom>
          <a:noFill/>
          <a:ln w="3175">
            <a:solidFill>
              <a:srgbClr val="D4C294"/>
            </a:solidFill>
          </a:ln>
        </p:spPr>
      </p:pic>
    </p:spTree>
    <p:extLst>
      <p:ext uri="{BB962C8B-B14F-4D97-AF65-F5344CB8AC3E}">
        <p14:creationId xmlns:p14="http://schemas.microsoft.com/office/powerpoint/2010/main" val="815327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3" name="Content Placeholder 2"/>
          <p:cNvSpPr>
            <a:spLocks noGrp="1"/>
          </p:cNvSpPr>
          <p:nvPr>
            <p:ph idx="1"/>
          </p:nvPr>
        </p:nvSpPr>
        <p:spPr/>
        <p:txBody>
          <a:bodyPr/>
          <a:lstStyle/>
          <a:p>
            <a:pPr>
              <a:lnSpc>
                <a:spcPct val="100000"/>
              </a:lnSpc>
            </a:pPr>
            <a:r>
              <a:rPr lang="en-US" dirty="0" smtClean="0"/>
              <a:t>.NET Framework has several built-in implementations of balanced search trees:</a:t>
            </a:r>
          </a:p>
          <a:p>
            <a:pPr lvl="1">
              <a:lnSpc>
                <a:spcPct val="100000"/>
              </a:lnSpc>
            </a:pPr>
            <a:r>
              <a:rPr lang="en-US" b="1" noProof="1" smtClean="0">
                <a:solidFill>
                  <a:srgbClr val="F3CD60"/>
                </a:solidFill>
                <a:latin typeface="Consolas" pitchFamily="49" charset="0"/>
                <a:cs typeface="Consolas" pitchFamily="49" charset="0"/>
              </a:rPr>
              <a:t>SortedDictionary&lt;K,</a:t>
            </a:r>
            <a:r>
              <a:rPr lang="en-US" dirty="0"/>
              <a:t> </a:t>
            </a:r>
            <a:r>
              <a:rPr lang="en-US" b="1" noProof="1" smtClean="0">
                <a:solidFill>
                  <a:srgbClr val="F3CD60"/>
                </a:solidFill>
                <a:latin typeface="Consolas" pitchFamily="49" charset="0"/>
                <a:cs typeface="Consolas" pitchFamily="49" charset="0"/>
              </a:rPr>
              <a:t>V&gt;</a:t>
            </a:r>
          </a:p>
          <a:p>
            <a:pPr lvl="2">
              <a:lnSpc>
                <a:spcPct val="100000"/>
              </a:lnSpc>
            </a:pPr>
            <a:r>
              <a:rPr lang="en-US" dirty="0" smtClean="0"/>
              <a:t>Red-black tree based dictionary (map) of key-value pairs</a:t>
            </a:r>
          </a:p>
          <a:p>
            <a:pPr lvl="1">
              <a:lnSpc>
                <a:spcPct val="100000"/>
              </a:lnSpc>
            </a:pPr>
            <a:r>
              <a:rPr lang="en-US" b="1" noProof="1" smtClean="0">
                <a:solidFill>
                  <a:srgbClr val="F3CD60"/>
                </a:solidFill>
                <a:latin typeface="Consolas" pitchFamily="49" charset="0"/>
                <a:cs typeface="Consolas" pitchFamily="49" charset="0"/>
              </a:rPr>
              <a:t>SortedSet&lt;T&gt;</a:t>
            </a:r>
          </a:p>
          <a:p>
            <a:pPr lvl="2">
              <a:lnSpc>
                <a:spcPct val="100000"/>
              </a:lnSpc>
            </a:pPr>
            <a:r>
              <a:rPr lang="en-US" dirty="0" smtClean="0"/>
              <a:t>Red-black tree based set of elements</a:t>
            </a:r>
          </a:p>
          <a:p>
            <a:pPr>
              <a:lnSpc>
                <a:spcPct val="100000"/>
              </a:lnSpc>
            </a:pPr>
            <a:r>
              <a:rPr lang="en-US" dirty="0" smtClean="0"/>
              <a:t>External libraries like "</a:t>
            </a:r>
            <a:r>
              <a:rPr lang="en-US" dirty="0" smtClean="0">
                <a:solidFill>
                  <a:schemeClr val="accent5">
                    <a:lumMod val="20000"/>
                    <a:lumOff val="80000"/>
                  </a:schemeClr>
                </a:solidFill>
              </a:rPr>
              <a:t>Wintellect Power Collections for .NET</a:t>
            </a:r>
            <a:r>
              <a:rPr lang="en-US" dirty="0" smtClean="0"/>
              <a:t>" are more flexible</a:t>
            </a:r>
          </a:p>
          <a:p>
            <a:pPr lvl="1">
              <a:lnSpc>
                <a:spcPct val="100000"/>
              </a:lnSpc>
            </a:pPr>
            <a:r>
              <a:rPr lang="en-US" dirty="0" smtClean="0">
                <a:hlinkClick r:id="rId2"/>
              </a:rPr>
              <a:t>http://powercollections.codeplex.com</a:t>
            </a:r>
            <a:r>
              <a:rPr lang="en-US" dirty="0" smtClean="0"/>
              <a:t> </a:t>
            </a:r>
            <a:endParaRPr lang="en-US" dirty="0"/>
          </a:p>
        </p:txBody>
      </p:sp>
      <p:sp>
        <p:nvSpPr>
          <p:cNvPr id="2" name="Title 1"/>
          <p:cNvSpPr>
            <a:spLocks noGrp="1"/>
          </p:cNvSpPr>
          <p:nvPr>
            <p:ph type="title"/>
          </p:nvPr>
        </p:nvSpPr>
        <p:spPr/>
        <p:txBody>
          <a:bodyPr/>
          <a:lstStyle/>
          <a:p>
            <a:r>
              <a:rPr lang="en-US" dirty="0" smtClean="0"/>
              <a:t>Balanced Trees in .NET</a:t>
            </a:r>
            <a:endParaRPr lang="en-US" dirty="0"/>
          </a:p>
        </p:txBody>
      </p:sp>
    </p:spTree>
    <p:extLst>
      <p:ext uri="{BB962C8B-B14F-4D97-AF65-F5344CB8AC3E}">
        <p14:creationId xmlns:p14="http://schemas.microsoft.com/office/powerpoint/2010/main" val="1937840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3" name="Content Placeholder 2"/>
          <p:cNvSpPr>
            <a:spLocks noGrp="1"/>
          </p:cNvSpPr>
          <p:nvPr>
            <p:ph idx="1"/>
          </p:nvPr>
        </p:nvSpPr>
        <p:spPr/>
        <p:txBody>
          <a:bodyPr/>
          <a:lstStyle/>
          <a:p>
            <a:pPr>
              <a:lnSpc>
                <a:spcPct val="95000"/>
              </a:lnSpc>
            </a:pPr>
            <a:r>
              <a:rPr lang="en-US" dirty="0" smtClean="0"/>
              <a:t>In .NET Framework </a:t>
            </a:r>
            <a:r>
              <a:rPr lang="en-US" b="1" noProof="1" smtClean="0">
                <a:solidFill>
                  <a:schemeClr val="tx2">
                    <a:lumMod val="75000"/>
                  </a:schemeClr>
                </a:solidFill>
                <a:latin typeface="Consolas" panose="020B0609020204030204" pitchFamily="49" charset="0"/>
                <a:cs typeface="Consolas" panose="020B0609020204030204" pitchFamily="49" charset="0"/>
              </a:rPr>
              <a:t>OrderedSet&lt;T&gt;</a:t>
            </a:r>
            <a:r>
              <a:rPr lang="en-US" dirty="0" smtClean="0"/>
              <a:t> is based on red-black tree</a:t>
            </a:r>
          </a:p>
          <a:p>
            <a:pPr lvl="1">
              <a:lnSpc>
                <a:spcPct val="95000"/>
              </a:lnSpc>
            </a:pPr>
            <a:r>
              <a:rPr lang="en-US" dirty="0" smtClean="0"/>
              <a:t>Holds an ordered set of non-repeating elements</a:t>
            </a:r>
          </a:p>
          <a:p>
            <a:pPr lvl="1">
              <a:lnSpc>
                <a:spcPct val="95000"/>
              </a:lnSpc>
            </a:pPr>
            <a:r>
              <a:rPr lang="en-US" dirty="0" smtClean="0"/>
              <a:t>Insert / delete / find / subset has O(log(n)) running time</a:t>
            </a:r>
            <a:endParaRPr lang="en-US" dirty="0"/>
          </a:p>
        </p:txBody>
      </p:sp>
      <p:sp>
        <p:nvSpPr>
          <p:cNvPr id="4" name="Title 3"/>
          <p:cNvSpPr>
            <a:spLocks noGrp="1"/>
          </p:cNvSpPr>
          <p:nvPr>
            <p:ph type="title"/>
          </p:nvPr>
        </p:nvSpPr>
        <p:spPr/>
        <p:txBody>
          <a:bodyPr/>
          <a:lstStyle/>
          <a:p>
            <a:r>
              <a:rPr lang="en-US" noProof="1" smtClean="0"/>
              <a:t>OrderedSet&lt;T&gt;</a:t>
            </a:r>
            <a:r>
              <a:rPr lang="en-US" dirty="0" smtClean="0"/>
              <a:t>: Red-Black Tree in .NET</a:t>
            </a:r>
            <a:endParaRPr lang="en-US" dirty="0"/>
          </a:p>
        </p:txBody>
      </p:sp>
      <p:sp>
        <p:nvSpPr>
          <p:cNvPr id="5" name="Rectangle 4"/>
          <p:cNvSpPr>
            <a:spLocks noChangeArrowheads="1"/>
          </p:cNvSpPr>
          <p:nvPr/>
        </p:nvSpPr>
        <p:spPr bwMode="auto">
          <a:xfrm>
            <a:off x="821055" y="3124200"/>
            <a:ext cx="10453608"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var set = new SortedSet&lt;int&gt;();</a:t>
            </a: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set.Add(5</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set.Add(8</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5,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set.Add(-2</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-2, 5</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set.Add(30</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 5,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8, 30</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set.Add(20</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 5,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8, 20, 30</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var subset = set.GetViewBetween(5, 20</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subset.ToList().ForEach(Console.WriteLine</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 8, 20</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0146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2813" y="4876800"/>
            <a:ext cx="10363200" cy="820600"/>
          </a:xfrm>
        </p:spPr>
        <p:txBody>
          <a:bodyPr/>
          <a:lstStyle/>
          <a:p>
            <a:r>
              <a:rPr lang="en-US" dirty="0" smtClean="0"/>
              <a:t>Graphs</a:t>
            </a:r>
            <a:endParaRPr lang="en-US" dirty="0"/>
          </a:p>
        </p:txBody>
      </p:sp>
      <p:sp>
        <p:nvSpPr>
          <p:cNvPr id="6" name="Text Placeholder 5"/>
          <p:cNvSpPr>
            <a:spLocks noGrp="1"/>
          </p:cNvSpPr>
          <p:nvPr>
            <p:ph type="body" idx="1"/>
          </p:nvPr>
        </p:nvSpPr>
        <p:spPr/>
        <p:txBody>
          <a:bodyPr/>
          <a:lstStyle/>
          <a:p>
            <a:r>
              <a:rPr lang="en-US" dirty="0" smtClean="0"/>
              <a:t>Set of Nodes Connected with Edges</a:t>
            </a:r>
            <a:endParaRPr lang="en-US" dirty="0"/>
          </a:p>
        </p:txBody>
      </p:sp>
      <p:grpSp>
        <p:nvGrpSpPr>
          <p:cNvPr id="7" name="Group 6"/>
          <p:cNvGrpSpPr/>
          <p:nvPr/>
        </p:nvGrpSpPr>
        <p:grpSpPr>
          <a:xfrm>
            <a:off x="2436812" y="1066800"/>
            <a:ext cx="7315200" cy="3505200"/>
            <a:chOff x="1552575" y="3914760"/>
            <a:chExt cx="4933950" cy="2286015"/>
          </a:xfrm>
        </p:grpSpPr>
        <p:sp>
          <p:nvSpPr>
            <p:cNvPr id="8" name="Oval 7"/>
            <p:cNvSpPr>
              <a:spLocks noChangeArrowheads="1"/>
            </p:cNvSpPr>
            <p:nvPr/>
          </p:nvSpPr>
          <p:spPr bwMode="auto">
            <a:xfrm>
              <a:off x="4941314" y="391476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9" name="Oval 8"/>
            <p:cNvSpPr>
              <a:spLocks noChangeArrowheads="1"/>
            </p:cNvSpPr>
            <p:nvPr/>
          </p:nvSpPr>
          <p:spPr bwMode="auto">
            <a:xfrm>
              <a:off x="4135277" y="5521155"/>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10" name="Oval 9"/>
            <p:cNvSpPr>
              <a:spLocks noChangeArrowheads="1"/>
            </p:cNvSpPr>
            <p:nvPr/>
          </p:nvSpPr>
          <p:spPr bwMode="auto">
            <a:xfrm>
              <a:off x="4809208" y="4841529"/>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11" name="Oval 10"/>
            <p:cNvSpPr>
              <a:spLocks noChangeArrowheads="1"/>
            </p:cNvSpPr>
            <p:nvPr/>
          </p:nvSpPr>
          <p:spPr bwMode="auto">
            <a:xfrm>
              <a:off x="5794973" y="4295775"/>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12" name="Oval 11"/>
            <p:cNvSpPr>
              <a:spLocks noChangeArrowheads="1"/>
            </p:cNvSpPr>
            <p:nvPr/>
          </p:nvSpPr>
          <p:spPr bwMode="auto">
            <a:xfrm>
              <a:off x="3374066" y="4100113"/>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13" name="Oval 12"/>
            <p:cNvSpPr>
              <a:spLocks noChangeArrowheads="1"/>
            </p:cNvSpPr>
            <p:nvPr/>
          </p:nvSpPr>
          <p:spPr bwMode="auto">
            <a:xfrm>
              <a:off x="3143232" y="5521152"/>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12</a:t>
              </a:r>
            </a:p>
          </p:txBody>
        </p:sp>
        <p:sp>
          <p:nvSpPr>
            <p:cNvPr id="14" name="Oval 13"/>
            <p:cNvSpPr>
              <a:spLocks noChangeArrowheads="1"/>
            </p:cNvSpPr>
            <p:nvPr/>
          </p:nvSpPr>
          <p:spPr bwMode="auto">
            <a:xfrm>
              <a:off x="5313331" y="5644721"/>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15" name="Straight Arrow Connector 14"/>
            <p:cNvCxnSpPr>
              <a:cxnSpLocks noChangeShapeType="1"/>
              <a:stCxn id="12" idx="6"/>
              <a:endCxn id="8" idx="2"/>
            </p:cNvCxnSpPr>
            <p:nvPr/>
          </p:nvCxnSpPr>
          <p:spPr bwMode="auto">
            <a:xfrm flipV="1">
              <a:off x="3962400" y="4192788"/>
              <a:ext cx="978914" cy="185353"/>
            </a:xfrm>
            <a:prstGeom prst="straightConnector1">
              <a:avLst/>
            </a:prstGeom>
            <a:noFill/>
            <a:ln w="38100" algn="ctr">
              <a:solidFill>
                <a:schemeClr val="accent5">
                  <a:lumMod val="20000"/>
                  <a:lumOff val="80000"/>
                </a:schemeClr>
              </a:solidFill>
              <a:round/>
              <a:headEnd/>
              <a:tailEnd type="arrow" w="med" len="med"/>
            </a:ln>
            <a:effectLst/>
          </p:spPr>
        </p:cxnSp>
        <p:cxnSp>
          <p:nvCxnSpPr>
            <p:cNvPr id="16" name="Straight Arrow Connector 15"/>
            <p:cNvCxnSpPr>
              <a:cxnSpLocks noChangeShapeType="1"/>
              <a:stCxn id="9" idx="7"/>
              <a:endCxn id="10" idx="3"/>
            </p:cNvCxnSpPr>
            <p:nvPr/>
          </p:nvCxnSpPr>
          <p:spPr bwMode="auto">
            <a:xfrm rot="5400000" flipH="1" flipV="1">
              <a:off x="4612575" y="5315155"/>
              <a:ext cx="286436" cy="288429"/>
            </a:xfrm>
            <a:prstGeom prst="straightConnector1">
              <a:avLst/>
            </a:prstGeom>
            <a:noFill/>
            <a:ln w="38100" algn="ctr">
              <a:solidFill>
                <a:schemeClr val="accent5">
                  <a:lumMod val="20000"/>
                  <a:lumOff val="80000"/>
                </a:schemeClr>
              </a:solidFill>
              <a:round/>
              <a:headEnd/>
              <a:tailEnd type="arrow" w="med" len="med"/>
            </a:ln>
            <a:effectLst/>
          </p:spPr>
        </p:cxnSp>
        <p:cxnSp>
          <p:nvCxnSpPr>
            <p:cNvPr id="17" name="Straight Arrow Connector 16"/>
            <p:cNvCxnSpPr>
              <a:cxnSpLocks noChangeShapeType="1"/>
              <a:endCxn id="10" idx="0"/>
            </p:cNvCxnSpPr>
            <p:nvPr/>
          </p:nvCxnSpPr>
          <p:spPr bwMode="auto">
            <a:xfrm rot="5400000">
              <a:off x="4953735" y="4623189"/>
              <a:ext cx="383826" cy="52855"/>
            </a:xfrm>
            <a:prstGeom prst="straightConnector1">
              <a:avLst/>
            </a:prstGeom>
            <a:noFill/>
            <a:ln w="38100" algn="ctr">
              <a:solidFill>
                <a:schemeClr val="accent5">
                  <a:lumMod val="20000"/>
                  <a:lumOff val="80000"/>
                </a:schemeClr>
              </a:solidFill>
              <a:round/>
              <a:headEnd/>
              <a:tailEnd type="arrow" w="med" len="med"/>
            </a:ln>
            <a:effectLst/>
          </p:spPr>
        </p:cxnSp>
        <p:cxnSp>
          <p:nvCxnSpPr>
            <p:cNvPr id="18" name="Straight Arrow Connector 17"/>
            <p:cNvCxnSpPr>
              <a:cxnSpLocks noChangeShapeType="1"/>
            </p:cNvCxnSpPr>
            <p:nvPr/>
          </p:nvCxnSpPr>
          <p:spPr bwMode="auto">
            <a:xfrm rot="16200000" flipH="1">
              <a:off x="5224466" y="5414964"/>
              <a:ext cx="304796" cy="180973"/>
            </a:xfrm>
            <a:prstGeom prst="straightConnector1">
              <a:avLst/>
            </a:prstGeom>
            <a:noFill/>
            <a:ln w="38100" algn="ctr">
              <a:solidFill>
                <a:schemeClr val="accent5">
                  <a:lumMod val="20000"/>
                  <a:lumOff val="80000"/>
                </a:schemeClr>
              </a:solidFill>
              <a:round/>
              <a:headEnd/>
              <a:tailEnd type="arrow" w="med" len="med"/>
            </a:ln>
            <a:effectLst/>
          </p:spPr>
        </p:cxnSp>
        <p:cxnSp>
          <p:nvCxnSpPr>
            <p:cNvPr id="19" name="Straight Arrow Connector 18"/>
            <p:cNvCxnSpPr>
              <a:cxnSpLocks noChangeShapeType="1"/>
              <a:stCxn id="10" idx="7"/>
            </p:cNvCxnSpPr>
            <p:nvPr/>
          </p:nvCxnSpPr>
          <p:spPr bwMode="auto">
            <a:xfrm rot="5400000" flipH="1" flipV="1">
              <a:off x="5446486" y="4559197"/>
              <a:ext cx="255711" cy="471818"/>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12" idx="5"/>
              <a:endCxn id="10" idx="1"/>
            </p:cNvCxnSpPr>
            <p:nvPr/>
          </p:nvCxnSpPr>
          <p:spPr bwMode="auto">
            <a:xfrm rot="16200000" flipH="1">
              <a:off x="4214012" y="4236964"/>
              <a:ext cx="348225" cy="1023768"/>
            </a:xfrm>
            <a:prstGeom prst="straightConnector1">
              <a:avLst/>
            </a:prstGeom>
            <a:noFill/>
            <a:ln w="38100" algn="ctr">
              <a:solidFill>
                <a:schemeClr val="accent5">
                  <a:lumMod val="20000"/>
                  <a:lumOff val="80000"/>
                </a:schemeClr>
              </a:solidFill>
              <a:round/>
              <a:headEnd/>
              <a:tailEnd type="arrow" w="med" len="med"/>
            </a:ln>
            <a:effectLst/>
          </p:spPr>
        </p:cxnSp>
        <p:cxnSp>
          <p:nvCxnSpPr>
            <p:cNvPr id="21" name="Straight Arrow Connector 20"/>
            <p:cNvCxnSpPr>
              <a:cxnSpLocks noChangeShapeType="1"/>
              <a:stCxn id="9" idx="1"/>
            </p:cNvCxnSpPr>
            <p:nvPr/>
          </p:nvCxnSpPr>
          <p:spPr bwMode="auto">
            <a:xfrm rot="16200000" flipV="1">
              <a:off x="3517256" y="4902845"/>
              <a:ext cx="973437" cy="426047"/>
            </a:xfrm>
            <a:prstGeom prst="straightConnector1">
              <a:avLst/>
            </a:prstGeom>
            <a:noFill/>
            <a:ln w="38100" algn="ctr">
              <a:solidFill>
                <a:schemeClr val="accent5">
                  <a:lumMod val="20000"/>
                  <a:lumOff val="80000"/>
                </a:schemeClr>
              </a:solidFill>
              <a:round/>
              <a:headEnd/>
              <a:tailEnd type="arrow" w="med" len="med"/>
            </a:ln>
            <a:effectLst/>
          </p:spPr>
        </p:cxnSp>
        <p:cxnSp>
          <p:nvCxnSpPr>
            <p:cNvPr id="22" name="Straight Arrow Connector 21"/>
            <p:cNvCxnSpPr>
              <a:cxnSpLocks noChangeShapeType="1"/>
              <a:stCxn id="13" idx="6"/>
              <a:endCxn id="9" idx="2"/>
            </p:cNvCxnSpPr>
            <p:nvPr/>
          </p:nvCxnSpPr>
          <p:spPr bwMode="auto">
            <a:xfrm>
              <a:off x="3701253" y="5799180"/>
              <a:ext cx="434024" cy="3"/>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Arrow Connector 22"/>
            <p:cNvCxnSpPr>
              <a:cxnSpLocks noChangeShapeType="1"/>
              <a:stCxn id="12" idx="4"/>
              <a:endCxn id="13" idx="0"/>
            </p:cNvCxnSpPr>
            <p:nvPr/>
          </p:nvCxnSpPr>
          <p:spPr bwMode="auto">
            <a:xfrm rot="5400000">
              <a:off x="3112746" y="4965665"/>
              <a:ext cx="864984" cy="245990"/>
            </a:xfrm>
            <a:prstGeom prst="straightConnector1">
              <a:avLst/>
            </a:prstGeom>
            <a:noFill/>
            <a:ln w="38100" algn="ctr">
              <a:solidFill>
                <a:schemeClr val="accent5">
                  <a:lumMod val="20000"/>
                  <a:lumOff val="80000"/>
                </a:schemeClr>
              </a:solidFill>
              <a:round/>
              <a:headEnd/>
              <a:tailEnd type="arrow" w="med" len="med"/>
            </a:ln>
            <a:effectLst/>
          </p:spPr>
        </p:cxnSp>
        <p:cxnSp>
          <p:nvCxnSpPr>
            <p:cNvPr id="24" name="Straight Connector 23"/>
            <p:cNvCxnSpPr>
              <a:cxnSpLocks noChangeShapeType="1"/>
            </p:cNvCxnSpPr>
            <p:nvPr/>
          </p:nvCxnSpPr>
          <p:spPr bwMode="auto">
            <a:xfrm>
              <a:off x="6396307" y="5212230"/>
              <a:ext cx="0" cy="0"/>
            </a:xfrm>
            <a:prstGeom prst="line">
              <a:avLst/>
            </a:prstGeom>
            <a:noFill/>
            <a:ln w="38100" algn="ctr">
              <a:solidFill>
                <a:schemeClr val="tx1"/>
              </a:solidFill>
              <a:round/>
              <a:headEnd/>
              <a:tailEnd/>
            </a:ln>
            <a:effectLst/>
          </p:spPr>
        </p:cxnSp>
        <p:cxnSp>
          <p:nvCxnSpPr>
            <p:cNvPr id="25" name="Straight Arrow Connector 50"/>
            <p:cNvCxnSpPr>
              <a:cxnSpLocks noChangeShapeType="1"/>
            </p:cNvCxnSpPr>
            <p:nvPr/>
          </p:nvCxnSpPr>
          <p:spPr bwMode="auto">
            <a:xfrm rot="16200000" flipH="1">
              <a:off x="6148985" y="4524225"/>
              <a:ext cx="16476" cy="523576"/>
            </a:xfrm>
            <a:prstGeom prst="curvedConnector4">
              <a:avLst>
                <a:gd name="adj1" fmla="val 2183333"/>
                <a:gd name="adj2" fmla="val 118944"/>
              </a:avLst>
            </a:prstGeom>
            <a:noFill/>
            <a:ln w="38100" algn="ctr">
              <a:solidFill>
                <a:schemeClr val="accent5">
                  <a:lumMod val="20000"/>
                  <a:lumOff val="80000"/>
                </a:schemeClr>
              </a:solidFill>
              <a:round/>
              <a:headEnd/>
              <a:tailEnd/>
            </a:ln>
            <a:effectLst/>
          </p:spPr>
        </p:cxnSp>
        <p:cxnSp>
          <p:nvCxnSpPr>
            <p:cNvPr id="26" name="Straight Arrow Connector 25"/>
            <p:cNvCxnSpPr>
              <a:cxnSpLocks noChangeShapeType="1"/>
            </p:cNvCxnSpPr>
            <p:nvPr/>
          </p:nvCxnSpPr>
          <p:spPr bwMode="auto">
            <a:xfrm flipH="1" flipV="1">
              <a:off x="6373543" y="4703634"/>
              <a:ext cx="112982" cy="148281"/>
            </a:xfrm>
            <a:prstGeom prst="straightConnector1">
              <a:avLst/>
            </a:prstGeom>
            <a:noFill/>
            <a:ln w="38100" algn="ctr">
              <a:solidFill>
                <a:schemeClr val="accent5">
                  <a:lumMod val="20000"/>
                  <a:lumOff val="80000"/>
                </a:schemeClr>
              </a:solidFill>
              <a:round/>
              <a:headEnd/>
              <a:tailEnd type="arrow" w="med" len="med"/>
            </a:ln>
            <a:effectLst/>
          </p:spPr>
        </p:cxnSp>
        <p:sp>
          <p:nvSpPr>
            <p:cNvPr id="27" name="Oval 26"/>
            <p:cNvSpPr>
              <a:spLocks noChangeArrowheads="1"/>
            </p:cNvSpPr>
            <p:nvPr/>
          </p:nvSpPr>
          <p:spPr bwMode="auto">
            <a:xfrm>
              <a:off x="2314575" y="45243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28" name="Straight Arrow Connector 27"/>
            <p:cNvCxnSpPr>
              <a:cxnSpLocks noChangeShapeType="1"/>
              <a:stCxn id="27" idx="7"/>
              <a:endCxn id="12" idx="2"/>
            </p:cNvCxnSpPr>
            <p:nvPr/>
          </p:nvCxnSpPr>
          <p:spPr bwMode="auto">
            <a:xfrm rot="5400000" flipH="1" flipV="1">
              <a:off x="2981574" y="4213316"/>
              <a:ext cx="227666" cy="557317"/>
            </a:xfrm>
            <a:prstGeom prst="straightConnector1">
              <a:avLst/>
            </a:prstGeom>
            <a:noFill/>
            <a:ln w="38100" algn="ctr">
              <a:solidFill>
                <a:schemeClr val="accent5">
                  <a:lumMod val="20000"/>
                  <a:lumOff val="80000"/>
                </a:schemeClr>
              </a:solidFill>
              <a:round/>
              <a:headEnd/>
              <a:tailEnd type="arrow" w="med" len="med"/>
            </a:ln>
            <a:effectLst/>
          </p:spPr>
        </p:cxnSp>
        <p:cxnSp>
          <p:nvCxnSpPr>
            <p:cNvPr id="29" name="Straight Arrow Connector 28"/>
            <p:cNvCxnSpPr>
              <a:cxnSpLocks noChangeShapeType="1"/>
              <a:stCxn id="27" idx="4"/>
              <a:endCxn id="13" idx="2"/>
            </p:cNvCxnSpPr>
            <p:nvPr/>
          </p:nvCxnSpPr>
          <p:spPr bwMode="auto">
            <a:xfrm rot="16200000" flipH="1">
              <a:off x="2516612" y="5172560"/>
              <a:ext cx="718750" cy="534490"/>
            </a:xfrm>
            <a:prstGeom prst="straightConnector1">
              <a:avLst/>
            </a:prstGeom>
            <a:noFill/>
            <a:ln w="38100" algn="ctr">
              <a:solidFill>
                <a:schemeClr val="accent5">
                  <a:lumMod val="20000"/>
                  <a:lumOff val="80000"/>
                </a:schemeClr>
              </a:solidFill>
              <a:round/>
              <a:headEnd/>
              <a:tailEnd type="arrow" w="med" len="med"/>
            </a:ln>
            <a:effectLst/>
          </p:spPr>
        </p:cxnSp>
        <p:cxnSp>
          <p:nvCxnSpPr>
            <p:cNvPr id="30" name="Straight Arrow Connector 29"/>
            <p:cNvCxnSpPr>
              <a:cxnSpLocks noChangeShapeType="1"/>
              <a:stCxn id="13" idx="1"/>
              <a:endCxn id="27" idx="5"/>
            </p:cNvCxnSpPr>
            <p:nvPr/>
          </p:nvCxnSpPr>
          <p:spPr bwMode="auto">
            <a:xfrm rot="16200000" flipV="1">
              <a:off x="2719058" y="5096689"/>
              <a:ext cx="603586" cy="408203"/>
            </a:xfrm>
            <a:prstGeom prst="straightConnector1">
              <a:avLst/>
            </a:prstGeom>
            <a:noFill/>
            <a:ln w="38100" algn="ctr">
              <a:solidFill>
                <a:schemeClr val="accent5">
                  <a:lumMod val="20000"/>
                  <a:lumOff val="80000"/>
                </a:schemeClr>
              </a:solidFill>
              <a:round/>
              <a:headEnd/>
              <a:tailEnd type="arrow" w="med" len="med"/>
            </a:ln>
            <a:effectLst/>
          </p:spPr>
        </p:cxnSp>
        <p:sp>
          <p:nvSpPr>
            <p:cNvPr id="31" name="Oval 30"/>
            <p:cNvSpPr>
              <a:spLocks noChangeArrowheads="1"/>
            </p:cNvSpPr>
            <p:nvPr/>
          </p:nvSpPr>
          <p:spPr bwMode="auto">
            <a:xfrm>
              <a:off x="1552575" y="53625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11</a:t>
              </a:r>
              <a:endParaRPr lang="bg-BG" sz="2000" b="1" dirty="0">
                <a:effectLst>
                  <a:outerShdw blurRad="38100" dist="38100" dir="2700000" algn="tl">
                    <a:srgbClr val="000000">
                      <a:alpha val="43137"/>
                    </a:srgbClr>
                  </a:outerShdw>
                </a:effectLst>
                <a:latin typeface="Calibri" pitchFamily="34" charset="0"/>
              </a:endParaRPr>
            </a:p>
          </p:txBody>
        </p:sp>
        <p:cxnSp>
          <p:nvCxnSpPr>
            <p:cNvPr id="32" name="Straight Arrow Connector 31"/>
            <p:cNvCxnSpPr>
              <a:cxnSpLocks noChangeShapeType="1"/>
              <a:stCxn id="31" idx="7"/>
              <a:endCxn id="27" idx="3"/>
            </p:cNvCxnSpPr>
            <p:nvPr/>
          </p:nvCxnSpPr>
          <p:spPr bwMode="auto">
            <a:xfrm rot="5400000" flipH="1" flipV="1">
              <a:off x="2005238" y="5048510"/>
              <a:ext cx="445009" cy="345986"/>
            </a:xfrm>
            <a:prstGeom prst="straightConnector1">
              <a:avLst/>
            </a:prstGeom>
            <a:noFill/>
            <a:ln w="38100" algn="ctr">
              <a:solidFill>
                <a:schemeClr val="accent5">
                  <a:lumMod val="20000"/>
                  <a:lumOff val="80000"/>
                </a:schemeClr>
              </a:solidFill>
              <a:round/>
              <a:headEnd/>
              <a:tailEnd type="arrow" w="med" len="med"/>
            </a:ln>
            <a:effectLst/>
          </p:spPr>
        </p:cxnSp>
      </p:grpSp>
    </p:spTree>
    <p:extLst>
      <p:ext uri="{BB962C8B-B14F-4D97-AF65-F5344CB8AC3E}">
        <p14:creationId xmlns:p14="http://schemas.microsoft.com/office/powerpoint/2010/main" val="1852524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34</a:t>
            </a:fld>
            <a:endParaRPr lang="en-US" dirty="0"/>
          </a:p>
        </p:txBody>
      </p:sp>
      <p:sp>
        <p:nvSpPr>
          <p:cNvPr id="466947" name="Rectangle 3"/>
          <p:cNvSpPr>
            <a:spLocks noGrp="1" noChangeArrowheads="1"/>
          </p:cNvSpPr>
          <p:nvPr>
            <p:ph idx="1"/>
          </p:nvPr>
        </p:nvSpPr>
        <p:spPr/>
        <p:txBody>
          <a:bodyPr/>
          <a:lstStyle/>
          <a:p>
            <a:pPr>
              <a:lnSpc>
                <a:spcPct val="100000"/>
              </a:lnSpc>
            </a:pPr>
            <a:r>
              <a:rPr lang="en-US" sz="3000" dirty="0" smtClean="0">
                <a:solidFill>
                  <a:schemeClr val="tx2">
                    <a:lumMod val="75000"/>
                  </a:schemeClr>
                </a:solidFill>
              </a:rPr>
              <a:t>Graph </a:t>
            </a:r>
            <a:r>
              <a:rPr lang="en-US" sz="3000" dirty="0" smtClean="0"/>
              <a:t>(denoted as </a:t>
            </a:r>
            <a:r>
              <a:rPr lang="en-US" sz="3000" b="1" dirty="0" smtClean="0">
                <a:solidFill>
                  <a:schemeClr val="tx2">
                    <a:lumMod val="75000"/>
                  </a:schemeClr>
                </a:solidFill>
                <a:latin typeface="Consolas" panose="020B0609020204030204" pitchFamily="49" charset="0"/>
                <a:cs typeface="Consolas" panose="020B0609020204030204" pitchFamily="49" charset="0"/>
              </a:rPr>
              <a:t>G(V,</a:t>
            </a:r>
            <a:r>
              <a:rPr lang="en-US" sz="3000" dirty="0"/>
              <a:t> </a:t>
            </a:r>
            <a:r>
              <a:rPr lang="en-US" sz="3000" b="1" dirty="0" smtClean="0">
                <a:solidFill>
                  <a:schemeClr val="tx2">
                    <a:lumMod val="75000"/>
                  </a:schemeClr>
                </a:solidFill>
                <a:latin typeface="Consolas" panose="020B0609020204030204" pitchFamily="49" charset="0"/>
                <a:cs typeface="Consolas" panose="020B0609020204030204" pitchFamily="49" charset="0"/>
              </a:rPr>
              <a:t>E)</a:t>
            </a:r>
            <a:r>
              <a:rPr lang="en-US" sz="3000" dirty="0" smtClean="0"/>
              <a:t>)</a:t>
            </a:r>
          </a:p>
          <a:p>
            <a:pPr lvl="1">
              <a:lnSpc>
                <a:spcPct val="100000"/>
              </a:lnSpc>
            </a:pPr>
            <a:r>
              <a:rPr lang="en-US" sz="2800" dirty="0" smtClean="0"/>
              <a:t>Set </a:t>
            </a:r>
            <a:r>
              <a:rPr lang="en-US" sz="2800" dirty="0"/>
              <a:t>of nodes </a:t>
            </a:r>
            <a:r>
              <a:rPr lang="en-US" sz="2800" b="1" dirty="0" smtClean="0">
                <a:solidFill>
                  <a:schemeClr val="tx2">
                    <a:lumMod val="75000"/>
                  </a:schemeClr>
                </a:solidFill>
                <a:latin typeface="Consolas" panose="020B0609020204030204" pitchFamily="49" charset="0"/>
                <a:cs typeface="Consolas" panose="020B0609020204030204" pitchFamily="49" charset="0"/>
              </a:rPr>
              <a:t>V</a:t>
            </a:r>
            <a:r>
              <a:rPr lang="en-US" sz="2800" dirty="0" smtClean="0"/>
              <a:t> with </a:t>
            </a:r>
            <a:r>
              <a:rPr lang="en-US" sz="2800" dirty="0"/>
              <a:t>many-to-many relationship between them </a:t>
            </a:r>
            <a:r>
              <a:rPr lang="en-US" sz="2800" dirty="0" smtClean="0"/>
              <a:t>(edges </a:t>
            </a:r>
            <a:r>
              <a:rPr lang="en-US" sz="2800" b="1" dirty="0">
                <a:solidFill>
                  <a:schemeClr val="tx2">
                    <a:lumMod val="75000"/>
                  </a:schemeClr>
                </a:solidFill>
                <a:latin typeface="Consolas" panose="020B0609020204030204" pitchFamily="49" charset="0"/>
                <a:cs typeface="Consolas" panose="020B0609020204030204" pitchFamily="49" charset="0"/>
              </a:rPr>
              <a:t>E</a:t>
            </a:r>
            <a:r>
              <a:rPr lang="en-US" sz="2800" dirty="0" smtClean="0"/>
              <a:t>)</a:t>
            </a:r>
            <a:endParaRPr lang="en-US" sz="2800" dirty="0">
              <a:solidFill>
                <a:schemeClr val="accent5">
                  <a:lumMod val="20000"/>
                  <a:lumOff val="80000"/>
                </a:schemeClr>
              </a:solidFill>
            </a:endParaRPr>
          </a:p>
          <a:p>
            <a:pPr lvl="1">
              <a:lnSpc>
                <a:spcPct val="100000"/>
              </a:lnSpc>
            </a:pPr>
            <a:r>
              <a:rPr lang="en-US" sz="2800" dirty="0"/>
              <a:t>Each </a:t>
            </a:r>
            <a:r>
              <a:rPr lang="en-US" sz="2800" dirty="0" smtClean="0">
                <a:solidFill>
                  <a:schemeClr val="tx2">
                    <a:lumMod val="75000"/>
                  </a:schemeClr>
                </a:solidFill>
              </a:rPr>
              <a:t>node</a:t>
            </a:r>
            <a:r>
              <a:rPr lang="en-US" sz="2800" dirty="0" smtClean="0"/>
              <a:t> (</a:t>
            </a:r>
            <a:r>
              <a:rPr lang="en-US" sz="2800" dirty="0" smtClean="0">
                <a:solidFill>
                  <a:schemeClr val="tx2">
                    <a:lumMod val="75000"/>
                  </a:schemeClr>
                </a:solidFill>
              </a:rPr>
              <a:t>vertex</a:t>
            </a:r>
            <a:r>
              <a:rPr lang="en-US" sz="2800" dirty="0" smtClean="0"/>
              <a:t>) </a:t>
            </a:r>
            <a:r>
              <a:rPr lang="en-US" sz="2800" dirty="0"/>
              <a:t>has </a:t>
            </a:r>
            <a:r>
              <a:rPr lang="en-US" sz="2800" dirty="0">
                <a:solidFill>
                  <a:schemeClr val="accent5">
                    <a:lumMod val="20000"/>
                    <a:lumOff val="80000"/>
                  </a:schemeClr>
                </a:solidFill>
              </a:rPr>
              <a:t>multiple</a:t>
            </a:r>
            <a:r>
              <a:rPr lang="en-US" sz="2800" dirty="0"/>
              <a:t> </a:t>
            </a:r>
            <a:r>
              <a:rPr lang="en-US" sz="2800" dirty="0" smtClean="0"/>
              <a:t>predecessors and </a:t>
            </a:r>
            <a:r>
              <a:rPr lang="en-US" sz="2800" dirty="0" smtClean="0">
                <a:solidFill>
                  <a:schemeClr val="accent5">
                    <a:lumMod val="20000"/>
                    <a:lumOff val="80000"/>
                  </a:schemeClr>
                </a:solidFill>
              </a:rPr>
              <a:t>multiple</a:t>
            </a:r>
            <a:r>
              <a:rPr lang="en-US" sz="2800" dirty="0" smtClean="0"/>
              <a:t> successors</a:t>
            </a:r>
          </a:p>
          <a:p>
            <a:pPr lvl="1">
              <a:lnSpc>
                <a:spcPct val="100000"/>
              </a:lnSpc>
            </a:pPr>
            <a:r>
              <a:rPr lang="en-US" sz="2800" dirty="0" smtClean="0">
                <a:solidFill>
                  <a:schemeClr val="tx2">
                    <a:lumMod val="75000"/>
                  </a:schemeClr>
                </a:solidFill>
              </a:rPr>
              <a:t>Edges</a:t>
            </a:r>
            <a:r>
              <a:rPr lang="en-US" sz="2800" dirty="0" smtClean="0"/>
              <a:t> connect two nodes (vertices)</a:t>
            </a:r>
            <a:endParaRPr lang="en-US" sz="2800" dirty="0"/>
          </a:p>
        </p:txBody>
      </p:sp>
      <p:sp>
        <p:nvSpPr>
          <p:cNvPr id="466946" name="Rectangle 2"/>
          <p:cNvSpPr>
            <a:spLocks noGrp="1" noChangeArrowheads="1"/>
          </p:cNvSpPr>
          <p:nvPr>
            <p:ph type="title"/>
          </p:nvPr>
        </p:nvSpPr>
        <p:spPr/>
        <p:txBody>
          <a:bodyPr/>
          <a:lstStyle/>
          <a:p>
            <a:r>
              <a:rPr lang="en-US" dirty="0"/>
              <a:t>Graph Data </a:t>
            </a:r>
            <a:r>
              <a:rPr lang="en-US" dirty="0" smtClean="0"/>
              <a:t>Structure</a:t>
            </a:r>
            <a:endParaRPr lang="en-US" dirty="0"/>
          </a:p>
        </p:txBody>
      </p:sp>
      <p:grpSp>
        <p:nvGrpSpPr>
          <p:cNvPr id="34" name="Group 33"/>
          <p:cNvGrpSpPr/>
          <p:nvPr/>
        </p:nvGrpSpPr>
        <p:grpSpPr>
          <a:xfrm>
            <a:off x="3522662" y="4114786"/>
            <a:ext cx="4933950" cy="2286015"/>
            <a:chOff x="1552575" y="3914760"/>
            <a:chExt cx="4933950" cy="2286015"/>
          </a:xfrm>
        </p:grpSpPr>
        <p:sp>
          <p:nvSpPr>
            <p:cNvPr id="7" name="Oval 6"/>
            <p:cNvSpPr>
              <a:spLocks noChangeArrowheads="1"/>
            </p:cNvSpPr>
            <p:nvPr/>
          </p:nvSpPr>
          <p:spPr bwMode="auto">
            <a:xfrm>
              <a:off x="4941314" y="391476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8" name="Oval 7"/>
            <p:cNvSpPr>
              <a:spLocks noChangeArrowheads="1"/>
            </p:cNvSpPr>
            <p:nvPr/>
          </p:nvSpPr>
          <p:spPr bwMode="auto">
            <a:xfrm>
              <a:off x="4135277" y="5521155"/>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9" name="Oval 8"/>
            <p:cNvSpPr>
              <a:spLocks noChangeArrowheads="1"/>
            </p:cNvSpPr>
            <p:nvPr/>
          </p:nvSpPr>
          <p:spPr bwMode="auto">
            <a:xfrm>
              <a:off x="4809208" y="4841529"/>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10" name="Oval 9"/>
            <p:cNvSpPr>
              <a:spLocks noChangeArrowheads="1"/>
            </p:cNvSpPr>
            <p:nvPr/>
          </p:nvSpPr>
          <p:spPr bwMode="auto">
            <a:xfrm>
              <a:off x="5794973" y="4295775"/>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11" name="Oval 10"/>
            <p:cNvSpPr>
              <a:spLocks noChangeArrowheads="1"/>
            </p:cNvSpPr>
            <p:nvPr/>
          </p:nvSpPr>
          <p:spPr bwMode="auto">
            <a:xfrm>
              <a:off x="3374066" y="4100113"/>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12" name="Oval 11"/>
            <p:cNvSpPr>
              <a:spLocks noChangeArrowheads="1"/>
            </p:cNvSpPr>
            <p:nvPr/>
          </p:nvSpPr>
          <p:spPr bwMode="auto">
            <a:xfrm>
              <a:off x="3143232" y="5521152"/>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12</a:t>
              </a:r>
            </a:p>
          </p:txBody>
        </p:sp>
        <p:sp>
          <p:nvSpPr>
            <p:cNvPr id="13" name="Oval 12"/>
            <p:cNvSpPr>
              <a:spLocks noChangeArrowheads="1"/>
            </p:cNvSpPr>
            <p:nvPr/>
          </p:nvSpPr>
          <p:spPr bwMode="auto">
            <a:xfrm>
              <a:off x="5313331" y="5644721"/>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14" name="Straight Arrow Connector 13"/>
            <p:cNvCxnSpPr>
              <a:cxnSpLocks noChangeShapeType="1"/>
              <a:stCxn id="11" idx="6"/>
              <a:endCxn id="7" idx="2"/>
            </p:cNvCxnSpPr>
            <p:nvPr/>
          </p:nvCxnSpPr>
          <p:spPr bwMode="auto">
            <a:xfrm flipV="1">
              <a:off x="3962400" y="4192788"/>
              <a:ext cx="978914" cy="185353"/>
            </a:xfrm>
            <a:prstGeom prst="straightConnector1">
              <a:avLst/>
            </a:prstGeom>
            <a:noFill/>
            <a:ln w="38100" algn="ctr">
              <a:solidFill>
                <a:schemeClr val="accent5">
                  <a:lumMod val="20000"/>
                  <a:lumOff val="80000"/>
                </a:schemeClr>
              </a:solidFill>
              <a:round/>
              <a:headEnd/>
              <a:tailEnd type="arrow" w="med" len="med"/>
            </a:ln>
            <a:effectLst/>
          </p:spPr>
        </p:cxnSp>
        <p:cxnSp>
          <p:nvCxnSpPr>
            <p:cNvPr id="15" name="Straight Arrow Connector 14"/>
            <p:cNvCxnSpPr>
              <a:cxnSpLocks noChangeShapeType="1"/>
              <a:stCxn id="8" idx="7"/>
              <a:endCxn id="9" idx="3"/>
            </p:cNvCxnSpPr>
            <p:nvPr/>
          </p:nvCxnSpPr>
          <p:spPr bwMode="auto">
            <a:xfrm rot="5400000" flipH="1" flipV="1">
              <a:off x="4612575" y="5315155"/>
              <a:ext cx="286436" cy="288429"/>
            </a:xfrm>
            <a:prstGeom prst="straightConnector1">
              <a:avLst/>
            </a:prstGeom>
            <a:noFill/>
            <a:ln w="38100" algn="ctr">
              <a:solidFill>
                <a:schemeClr val="accent5">
                  <a:lumMod val="20000"/>
                  <a:lumOff val="80000"/>
                </a:schemeClr>
              </a:solidFill>
              <a:round/>
              <a:headEnd/>
              <a:tailEnd type="arrow" w="med" len="med"/>
            </a:ln>
            <a:effectLst/>
          </p:spPr>
        </p:cxnSp>
        <p:cxnSp>
          <p:nvCxnSpPr>
            <p:cNvPr id="16" name="Straight Arrow Connector 15"/>
            <p:cNvCxnSpPr>
              <a:cxnSpLocks noChangeShapeType="1"/>
              <a:endCxn id="9" idx="0"/>
            </p:cNvCxnSpPr>
            <p:nvPr/>
          </p:nvCxnSpPr>
          <p:spPr bwMode="auto">
            <a:xfrm rot="5400000">
              <a:off x="4953735" y="4623189"/>
              <a:ext cx="383826" cy="52855"/>
            </a:xfrm>
            <a:prstGeom prst="straightConnector1">
              <a:avLst/>
            </a:prstGeom>
            <a:noFill/>
            <a:ln w="38100" algn="ctr">
              <a:solidFill>
                <a:schemeClr val="accent5">
                  <a:lumMod val="20000"/>
                  <a:lumOff val="80000"/>
                </a:schemeClr>
              </a:solidFill>
              <a:round/>
              <a:headEnd/>
              <a:tailEnd type="arrow" w="med" len="med"/>
            </a:ln>
            <a:effectLst/>
          </p:spPr>
        </p:cxnSp>
        <p:cxnSp>
          <p:nvCxnSpPr>
            <p:cNvPr id="17" name="Straight Arrow Connector 16"/>
            <p:cNvCxnSpPr>
              <a:cxnSpLocks noChangeShapeType="1"/>
            </p:cNvCxnSpPr>
            <p:nvPr/>
          </p:nvCxnSpPr>
          <p:spPr bwMode="auto">
            <a:xfrm rot="16200000" flipH="1">
              <a:off x="5224466" y="5414964"/>
              <a:ext cx="304796" cy="180973"/>
            </a:xfrm>
            <a:prstGeom prst="straightConnector1">
              <a:avLst/>
            </a:prstGeom>
            <a:noFill/>
            <a:ln w="38100" algn="ctr">
              <a:solidFill>
                <a:schemeClr val="accent5">
                  <a:lumMod val="20000"/>
                  <a:lumOff val="80000"/>
                </a:schemeClr>
              </a:solidFill>
              <a:round/>
              <a:headEnd/>
              <a:tailEnd type="arrow" w="med" len="med"/>
            </a:ln>
            <a:effectLst/>
          </p:spPr>
        </p:cxnSp>
        <p:cxnSp>
          <p:nvCxnSpPr>
            <p:cNvPr id="18" name="Straight Arrow Connector 17"/>
            <p:cNvCxnSpPr>
              <a:cxnSpLocks noChangeShapeType="1"/>
              <a:stCxn id="9" idx="7"/>
            </p:cNvCxnSpPr>
            <p:nvPr/>
          </p:nvCxnSpPr>
          <p:spPr bwMode="auto">
            <a:xfrm rot="5400000" flipH="1" flipV="1">
              <a:off x="5446486" y="4559197"/>
              <a:ext cx="255711" cy="471818"/>
            </a:xfrm>
            <a:prstGeom prst="straightConnector1">
              <a:avLst/>
            </a:prstGeom>
            <a:noFill/>
            <a:ln w="38100" algn="ctr">
              <a:solidFill>
                <a:schemeClr val="accent5">
                  <a:lumMod val="20000"/>
                  <a:lumOff val="80000"/>
                </a:schemeClr>
              </a:solidFill>
              <a:round/>
              <a:headEnd/>
              <a:tailEnd type="arrow" w="med" len="med"/>
            </a:ln>
            <a:effectLst/>
          </p:spPr>
        </p:cxnSp>
        <p:cxnSp>
          <p:nvCxnSpPr>
            <p:cNvPr id="19" name="Straight Arrow Connector 18"/>
            <p:cNvCxnSpPr>
              <a:cxnSpLocks noChangeShapeType="1"/>
              <a:stCxn id="11" idx="5"/>
              <a:endCxn id="9" idx="1"/>
            </p:cNvCxnSpPr>
            <p:nvPr/>
          </p:nvCxnSpPr>
          <p:spPr bwMode="auto">
            <a:xfrm rot="16200000" flipH="1">
              <a:off x="4214012" y="4236964"/>
              <a:ext cx="348225" cy="1023768"/>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8" idx="1"/>
            </p:cNvCxnSpPr>
            <p:nvPr/>
          </p:nvCxnSpPr>
          <p:spPr bwMode="auto">
            <a:xfrm rot="16200000" flipV="1">
              <a:off x="3517256" y="4902845"/>
              <a:ext cx="973437" cy="426047"/>
            </a:xfrm>
            <a:prstGeom prst="straightConnector1">
              <a:avLst/>
            </a:prstGeom>
            <a:noFill/>
            <a:ln w="38100" algn="ctr">
              <a:solidFill>
                <a:schemeClr val="accent5">
                  <a:lumMod val="20000"/>
                  <a:lumOff val="80000"/>
                </a:schemeClr>
              </a:solidFill>
              <a:round/>
              <a:headEnd/>
              <a:tailEnd type="arrow" w="med" len="med"/>
            </a:ln>
            <a:effectLst/>
          </p:spPr>
        </p:cxnSp>
        <p:cxnSp>
          <p:nvCxnSpPr>
            <p:cNvPr id="21" name="Straight Arrow Connector 20"/>
            <p:cNvCxnSpPr>
              <a:cxnSpLocks noChangeShapeType="1"/>
              <a:stCxn id="12" idx="6"/>
              <a:endCxn id="8" idx="2"/>
            </p:cNvCxnSpPr>
            <p:nvPr/>
          </p:nvCxnSpPr>
          <p:spPr bwMode="auto">
            <a:xfrm>
              <a:off x="3701253" y="5799180"/>
              <a:ext cx="434024" cy="3"/>
            </a:xfrm>
            <a:prstGeom prst="straightConnector1">
              <a:avLst/>
            </a:prstGeom>
            <a:noFill/>
            <a:ln w="38100" algn="ctr">
              <a:solidFill>
                <a:schemeClr val="accent5">
                  <a:lumMod val="20000"/>
                  <a:lumOff val="80000"/>
                </a:schemeClr>
              </a:solidFill>
              <a:round/>
              <a:headEnd/>
              <a:tailEnd type="arrow" w="med" len="med"/>
            </a:ln>
            <a:effectLst/>
          </p:spPr>
        </p:cxnSp>
        <p:cxnSp>
          <p:nvCxnSpPr>
            <p:cNvPr id="22" name="Straight Arrow Connector 21"/>
            <p:cNvCxnSpPr>
              <a:cxnSpLocks noChangeShapeType="1"/>
              <a:stCxn id="11" idx="4"/>
              <a:endCxn id="12" idx="0"/>
            </p:cNvCxnSpPr>
            <p:nvPr/>
          </p:nvCxnSpPr>
          <p:spPr bwMode="auto">
            <a:xfrm rot="5400000">
              <a:off x="3112746" y="4965665"/>
              <a:ext cx="864984" cy="245990"/>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Connector 22"/>
            <p:cNvCxnSpPr>
              <a:cxnSpLocks noChangeShapeType="1"/>
            </p:cNvCxnSpPr>
            <p:nvPr/>
          </p:nvCxnSpPr>
          <p:spPr bwMode="auto">
            <a:xfrm>
              <a:off x="6396307" y="5212230"/>
              <a:ext cx="0" cy="0"/>
            </a:xfrm>
            <a:prstGeom prst="line">
              <a:avLst/>
            </a:prstGeom>
            <a:noFill/>
            <a:ln w="38100" algn="ctr">
              <a:solidFill>
                <a:schemeClr val="tx1"/>
              </a:solidFill>
              <a:round/>
              <a:headEnd/>
              <a:tailEnd/>
            </a:ln>
            <a:effectLst/>
          </p:spPr>
        </p:cxnSp>
        <p:cxnSp>
          <p:nvCxnSpPr>
            <p:cNvPr id="24" name="Straight Arrow Connector 50"/>
            <p:cNvCxnSpPr>
              <a:cxnSpLocks noChangeShapeType="1"/>
            </p:cNvCxnSpPr>
            <p:nvPr/>
          </p:nvCxnSpPr>
          <p:spPr bwMode="auto">
            <a:xfrm rot="16200000" flipH="1">
              <a:off x="6148985" y="4524225"/>
              <a:ext cx="16476" cy="523576"/>
            </a:xfrm>
            <a:prstGeom prst="curvedConnector4">
              <a:avLst>
                <a:gd name="adj1" fmla="val 2183333"/>
                <a:gd name="adj2" fmla="val 118944"/>
              </a:avLst>
            </a:prstGeom>
            <a:noFill/>
            <a:ln w="38100" algn="ctr">
              <a:solidFill>
                <a:schemeClr val="accent5">
                  <a:lumMod val="20000"/>
                  <a:lumOff val="80000"/>
                </a:schemeClr>
              </a:solidFill>
              <a:round/>
              <a:headEnd/>
              <a:tailEnd/>
            </a:ln>
            <a:effectLst/>
          </p:spPr>
        </p:cxnSp>
        <p:cxnSp>
          <p:nvCxnSpPr>
            <p:cNvPr id="25" name="Straight Arrow Connector 50"/>
            <p:cNvCxnSpPr>
              <a:cxnSpLocks noChangeShapeType="1"/>
            </p:cNvCxnSpPr>
            <p:nvPr/>
          </p:nvCxnSpPr>
          <p:spPr bwMode="auto">
            <a:xfrm flipH="1" flipV="1">
              <a:off x="6373543" y="4703634"/>
              <a:ext cx="112982" cy="148281"/>
            </a:xfrm>
            <a:prstGeom prst="straightConnector1">
              <a:avLst/>
            </a:prstGeom>
            <a:noFill/>
            <a:ln w="38100" algn="ctr">
              <a:solidFill>
                <a:schemeClr val="accent5">
                  <a:lumMod val="20000"/>
                  <a:lumOff val="80000"/>
                </a:schemeClr>
              </a:solidFill>
              <a:round/>
              <a:headEnd/>
              <a:tailEnd type="arrow" w="med" len="med"/>
            </a:ln>
            <a:effectLst/>
          </p:spPr>
        </p:cxnSp>
        <p:sp>
          <p:nvSpPr>
            <p:cNvPr id="26" name="Oval 25"/>
            <p:cNvSpPr>
              <a:spLocks noChangeArrowheads="1"/>
            </p:cNvSpPr>
            <p:nvPr/>
          </p:nvSpPr>
          <p:spPr bwMode="auto">
            <a:xfrm>
              <a:off x="2314575" y="45243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27" name="Straight Arrow Connector 26"/>
            <p:cNvCxnSpPr>
              <a:cxnSpLocks noChangeShapeType="1"/>
              <a:stCxn id="26" idx="7"/>
              <a:endCxn id="11" idx="2"/>
            </p:cNvCxnSpPr>
            <p:nvPr/>
          </p:nvCxnSpPr>
          <p:spPr bwMode="auto">
            <a:xfrm rot="5400000" flipH="1" flipV="1">
              <a:off x="2981574" y="4213316"/>
              <a:ext cx="227666" cy="557317"/>
            </a:xfrm>
            <a:prstGeom prst="straightConnector1">
              <a:avLst/>
            </a:prstGeom>
            <a:noFill/>
            <a:ln w="38100" algn="ctr">
              <a:solidFill>
                <a:schemeClr val="accent5">
                  <a:lumMod val="20000"/>
                  <a:lumOff val="80000"/>
                </a:schemeClr>
              </a:solidFill>
              <a:round/>
              <a:headEnd/>
              <a:tailEnd type="arrow" w="med" len="med"/>
            </a:ln>
            <a:effectLst/>
          </p:spPr>
        </p:cxnSp>
        <p:cxnSp>
          <p:nvCxnSpPr>
            <p:cNvPr id="28" name="Straight Arrow Connector 27"/>
            <p:cNvCxnSpPr>
              <a:cxnSpLocks noChangeShapeType="1"/>
              <a:stCxn id="26" idx="4"/>
              <a:endCxn id="12" idx="2"/>
            </p:cNvCxnSpPr>
            <p:nvPr/>
          </p:nvCxnSpPr>
          <p:spPr bwMode="auto">
            <a:xfrm rot="16200000" flipH="1">
              <a:off x="2516612" y="5172560"/>
              <a:ext cx="718750" cy="534490"/>
            </a:xfrm>
            <a:prstGeom prst="straightConnector1">
              <a:avLst/>
            </a:prstGeom>
            <a:noFill/>
            <a:ln w="38100" algn="ctr">
              <a:solidFill>
                <a:schemeClr val="accent5">
                  <a:lumMod val="20000"/>
                  <a:lumOff val="80000"/>
                </a:schemeClr>
              </a:solidFill>
              <a:round/>
              <a:headEnd/>
              <a:tailEnd type="arrow" w="med" len="med"/>
            </a:ln>
            <a:effectLst/>
          </p:spPr>
        </p:cxnSp>
        <p:cxnSp>
          <p:nvCxnSpPr>
            <p:cNvPr id="29" name="Straight Arrow Connector 28"/>
            <p:cNvCxnSpPr>
              <a:cxnSpLocks noChangeShapeType="1"/>
              <a:stCxn id="12" idx="1"/>
              <a:endCxn id="26" idx="5"/>
            </p:cNvCxnSpPr>
            <p:nvPr/>
          </p:nvCxnSpPr>
          <p:spPr bwMode="auto">
            <a:xfrm rot="16200000" flipV="1">
              <a:off x="2719058" y="5096689"/>
              <a:ext cx="603586" cy="408203"/>
            </a:xfrm>
            <a:prstGeom prst="straightConnector1">
              <a:avLst/>
            </a:prstGeom>
            <a:noFill/>
            <a:ln w="38100" algn="ctr">
              <a:solidFill>
                <a:schemeClr val="accent5">
                  <a:lumMod val="20000"/>
                  <a:lumOff val="80000"/>
                </a:schemeClr>
              </a:solidFill>
              <a:round/>
              <a:headEnd/>
              <a:tailEnd type="arrow" w="med" len="med"/>
            </a:ln>
            <a:effectLst/>
          </p:spPr>
        </p:cxnSp>
        <p:sp>
          <p:nvSpPr>
            <p:cNvPr id="30" name="Oval 29"/>
            <p:cNvSpPr>
              <a:spLocks noChangeArrowheads="1"/>
            </p:cNvSpPr>
            <p:nvPr/>
          </p:nvSpPr>
          <p:spPr bwMode="auto">
            <a:xfrm>
              <a:off x="1552575" y="53625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11</a:t>
              </a:r>
              <a:endParaRPr lang="bg-BG" sz="2000" b="1" dirty="0">
                <a:effectLst>
                  <a:outerShdw blurRad="38100" dist="38100" dir="2700000" algn="tl">
                    <a:srgbClr val="000000">
                      <a:alpha val="43137"/>
                    </a:srgbClr>
                  </a:outerShdw>
                </a:effectLst>
                <a:latin typeface="Calibri" pitchFamily="34" charset="0"/>
              </a:endParaRPr>
            </a:p>
          </p:txBody>
        </p:sp>
        <p:cxnSp>
          <p:nvCxnSpPr>
            <p:cNvPr id="31" name="Straight Arrow Connector 30"/>
            <p:cNvCxnSpPr>
              <a:cxnSpLocks noChangeShapeType="1"/>
              <a:stCxn id="30" idx="7"/>
              <a:endCxn id="26" idx="3"/>
            </p:cNvCxnSpPr>
            <p:nvPr/>
          </p:nvCxnSpPr>
          <p:spPr bwMode="auto">
            <a:xfrm rot="5400000" flipH="1" flipV="1">
              <a:off x="2005238" y="5048510"/>
              <a:ext cx="445009" cy="345986"/>
            </a:xfrm>
            <a:prstGeom prst="straightConnector1">
              <a:avLst/>
            </a:prstGeom>
            <a:noFill/>
            <a:ln w="38100" algn="ctr">
              <a:solidFill>
                <a:schemeClr val="accent5">
                  <a:lumMod val="20000"/>
                  <a:lumOff val="80000"/>
                </a:schemeClr>
              </a:solidFill>
              <a:round/>
              <a:headEnd/>
              <a:tailEnd type="arrow" w="med" len="med"/>
            </a:ln>
            <a:effectLst/>
          </p:spPr>
        </p:cxnSp>
      </p:grpSp>
      <p:sp>
        <p:nvSpPr>
          <p:cNvPr id="33" name="AutoShape 5"/>
          <p:cNvSpPr>
            <a:spLocks noChangeArrowheads="1"/>
          </p:cNvSpPr>
          <p:nvPr/>
        </p:nvSpPr>
        <p:spPr bwMode="auto">
          <a:xfrm>
            <a:off x="553553" y="3671003"/>
            <a:ext cx="3216813" cy="1082488"/>
          </a:xfrm>
          <a:prstGeom prst="wedgeRoundRectCallout">
            <a:avLst>
              <a:gd name="adj1" fmla="val 62585"/>
              <a:gd name="adj2" fmla="val 46340"/>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Node with multiple predecessors</a:t>
            </a:r>
            <a:endParaRPr lang="bg-BG" sz="2800" dirty="0">
              <a:solidFill>
                <a:srgbClr val="FFFFFF"/>
              </a:solidFill>
            </a:endParaRPr>
          </a:p>
        </p:txBody>
      </p:sp>
      <p:sp>
        <p:nvSpPr>
          <p:cNvPr id="35" name="AutoShape 5"/>
          <p:cNvSpPr>
            <a:spLocks noChangeArrowheads="1"/>
          </p:cNvSpPr>
          <p:nvPr/>
        </p:nvSpPr>
        <p:spPr bwMode="auto">
          <a:xfrm>
            <a:off x="7923212" y="2942590"/>
            <a:ext cx="3643200" cy="1010761"/>
          </a:xfrm>
          <a:prstGeom prst="wedgeRoundRectCallout">
            <a:avLst>
              <a:gd name="adj1" fmla="val -61550"/>
              <a:gd name="adj2" fmla="val 55150"/>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Node with multiple successors</a:t>
            </a:r>
            <a:endParaRPr lang="bg-BG" sz="2800" dirty="0">
              <a:solidFill>
                <a:srgbClr val="FFFFFF"/>
              </a:solidFill>
            </a:endParaRPr>
          </a:p>
        </p:txBody>
      </p:sp>
      <p:cxnSp>
        <p:nvCxnSpPr>
          <p:cNvPr id="36" name="Straight Arrow Connector 35"/>
          <p:cNvCxnSpPr>
            <a:cxnSpLocks noChangeShapeType="1"/>
          </p:cNvCxnSpPr>
          <p:nvPr/>
        </p:nvCxnSpPr>
        <p:spPr bwMode="auto">
          <a:xfrm>
            <a:off x="7456487" y="4486275"/>
            <a:ext cx="342900" cy="161928"/>
          </a:xfrm>
          <a:prstGeom prst="straightConnector1">
            <a:avLst/>
          </a:prstGeom>
          <a:noFill/>
          <a:ln w="38100" algn="ctr">
            <a:solidFill>
              <a:schemeClr val="accent5">
                <a:lumMod val="20000"/>
                <a:lumOff val="80000"/>
              </a:schemeClr>
            </a:solidFill>
            <a:round/>
            <a:headEnd/>
            <a:tailEnd type="arrow" w="med" len="med"/>
          </a:ln>
          <a:effectLst/>
        </p:spPr>
      </p:cxnSp>
      <p:sp>
        <p:nvSpPr>
          <p:cNvPr id="38" name="AutoShape 5"/>
          <p:cNvSpPr>
            <a:spLocks noChangeArrowheads="1"/>
          </p:cNvSpPr>
          <p:nvPr/>
        </p:nvSpPr>
        <p:spPr bwMode="auto">
          <a:xfrm>
            <a:off x="8759258" y="5486400"/>
            <a:ext cx="2745354" cy="675244"/>
          </a:xfrm>
          <a:prstGeom prst="wedgeRoundRectCallout">
            <a:avLst>
              <a:gd name="adj1" fmla="val -62998"/>
              <a:gd name="adj2" fmla="val -58679"/>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Self-relationship</a:t>
            </a:r>
            <a:endParaRPr lang="bg-BG" sz="2800" dirty="0">
              <a:solidFill>
                <a:srgbClr val="FFFFFF"/>
              </a:solidFill>
            </a:endParaRPr>
          </a:p>
        </p:txBody>
      </p:sp>
      <p:sp>
        <p:nvSpPr>
          <p:cNvPr id="39" name="AutoShape 5"/>
          <p:cNvSpPr>
            <a:spLocks noChangeArrowheads="1"/>
          </p:cNvSpPr>
          <p:nvPr/>
        </p:nvSpPr>
        <p:spPr bwMode="auto">
          <a:xfrm>
            <a:off x="1385609" y="5705476"/>
            <a:ext cx="1447800" cy="607919"/>
          </a:xfrm>
          <a:prstGeom prst="wedgeRoundRectCallout">
            <a:avLst>
              <a:gd name="adj1" fmla="val 84903"/>
              <a:gd name="adj2" fmla="val -34227"/>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Node</a:t>
            </a:r>
            <a:endParaRPr lang="bg-BG" sz="2800" dirty="0">
              <a:solidFill>
                <a:srgbClr val="FFFFFF"/>
              </a:solidFill>
            </a:endParaRPr>
          </a:p>
        </p:txBody>
      </p:sp>
      <p:sp>
        <p:nvSpPr>
          <p:cNvPr id="40" name="AutoShape 5"/>
          <p:cNvSpPr>
            <a:spLocks noChangeArrowheads="1"/>
          </p:cNvSpPr>
          <p:nvPr/>
        </p:nvSpPr>
        <p:spPr bwMode="auto">
          <a:xfrm>
            <a:off x="5065494" y="3485798"/>
            <a:ext cx="1447800" cy="607919"/>
          </a:xfrm>
          <a:prstGeom prst="wedgeRoundRectCallout">
            <a:avLst>
              <a:gd name="adj1" fmla="val 40967"/>
              <a:gd name="adj2" fmla="val 96569"/>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Edge</a:t>
            </a:r>
            <a:endParaRPr lang="bg-BG" sz="2800" dirty="0">
              <a:solidFill>
                <a:srgbClr val="FFFFFF"/>
              </a:solidFill>
            </a:endParaRPr>
          </a:p>
        </p:txBody>
      </p:sp>
    </p:spTree>
    <p:extLst>
      <p:ext uri="{BB962C8B-B14F-4D97-AF65-F5344CB8AC3E}">
        <p14:creationId xmlns:p14="http://schemas.microsoft.com/office/powerpoint/2010/main" val="3785505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8" grpId="0" animBg="1"/>
      <p:bldP spid="39" grpId="0" animBg="1"/>
      <p:bldP spid="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35</a:t>
            </a:fld>
            <a:endParaRPr lang="en-US" dirty="0"/>
          </a:p>
        </p:txBody>
      </p:sp>
      <p:sp>
        <p:nvSpPr>
          <p:cNvPr id="468995" name="Rectangle 3"/>
          <p:cNvSpPr>
            <a:spLocks noGrp="1" noChangeArrowheads="1"/>
          </p:cNvSpPr>
          <p:nvPr>
            <p:ph idx="1"/>
          </p:nvPr>
        </p:nvSpPr>
        <p:spPr/>
        <p:txBody>
          <a:bodyPr>
            <a:normAutofit lnSpcReduction="10000"/>
          </a:bodyPr>
          <a:lstStyle/>
          <a:p>
            <a:pPr>
              <a:lnSpc>
                <a:spcPct val="100000"/>
              </a:lnSpc>
            </a:pPr>
            <a:r>
              <a:rPr lang="en-US" dirty="0" smtClean="0">
                <a:solidFill>
                  <a:schemeClr val="tx2">
                    <a:lumMod val="75000"/>
                  </a:schemeClr>
                </a:solidFill>
              </a:rPr>
              <a:t>Node</a:t>
            </a:r>
            <a:r>
              <a:rPr lang="en-US" dirty="0" smtClean="0">
                <a:solidFill>
                  <a:schemeClr val="accent5">
                    <a:lumMod val="20000"/>
                    <a:lumOff val="80000"/>
                  </a:schemeClr>
                </a:solidFill>
              </a:rPr>
              <a:t> </a:t>
            </a:r>
            <a:r>
              <a:rPr lang="en-US" dirty="0" smtClean="0"/>
              <a:t>(</a:t>
            </a:r>
            <a:r>
              <a:rPr lang="en-US" dirty="0" smtClean="0">
                <a:solidFill>
                  <a:schemeClr val="accent5">
                    <a:lumMod val="20000"/>
                    <a:lumOff val="80000"/>
                  </a:schemeClr>
                </a:solidFill>
              </a:rPr>
              <a:t>vertex</a:t>
            </a:r>
            <a:r>
              <a:rPr lang="en-US" dirty="0" smtClean="0"/>
              <a:t>)</a:t>
            </a:r>
            <a:endParaRPr lang="en-US" dirty="0">
              <a:solidFill>
                <a:schemeClr val="accent5">
                  <a:lumMod val="20000"/>
                  <a:lumOff val="80000"/>
                </a:schemeClr>
              </a:solidFill>
            </a:endParaRPr>
          </a:p>
          <a:p>
            <a:pPr lvl="1">
              <a:lnSpc>
                <a:spcPct val="100000"/>
              </a:lnSpc>
            </a:pPr>
            <a:r>
              <a:rPr lang="en-US" dirty="0"/>
              <a:t>Element of </a:t>
            </a:r>
            <a:r>
              <a:rPr lang="en-US" dirty="0" smtClean="0"/>
              <a:t>graph</a:t>
            </a:r>
          </a:p>
          <a:p>
            <a:pPr lvl="1">
              <a:lnSpc>
                <a:spcPct val="100000"/>
              </a:lnSpc>
            </a:pPr>
            <a:r>
              <a:rPr lang="en-US" dirty="0" smtClean="0"/>
              <a:t>Can have name or value</a:t>
            </a:r>
            <a:endParaRPr lang="en-US" dirty="0"/>
          </a:p>
          <a:p>
            <a:pPr lvl="1">
              <a:lnSpc>
                <a:spcPct val="100000"/>
              </a:lnSpc>
            </a:pPr>
            <a:r>
              <a:rPr lang="en-US" dirty="0" smtClean="0"/>
              <a:t>Keeps a list </a:t>
            </a:r>
            <a:r>
              <a:rPr lang="en-US" dirty="0"/>
              <a:t>of adjacent nodes</a:t>
            </a:r>
          </a:p>
          <a:p>
            <a:pPr>
              <a:lnSpc>
                <a:spcPct val="100000"/>
              </a:lnSpc>
            </a:pPr>
            <a:r>
              <a:rPr lang="en-US" dirty="0">
                <a:solidFill>
                  <a:schemeClr val="tx2">
                    <a:lumMod val="75000"/>
                  </a:schemeClr>
                </a:solidFill>
              </a:rPr>
              <a:t>Edge</a:t>
            </a:r>
          </a:p>
          <a:p>
            <a:pPr lvl="1">
              <a:lnSpc>
                <a:spcPct val="100000"/>
              </a:lnSpc>
            </a:pPr>
            <a:r>
              <a:rPr lang="en-US" dirty="0"/>
              <a:t>Connection between two nodes</a:t>
            </a:r>
          </a:p>
          <a:p>
            <a:pPr lvl="1">
              <a:lnSpc>
                <a:spcPct val="100000"/>
              </a:lnSpc>
            </a:pPr>
            <a:r>
              <a:rPr lang="en-US" dirty="0" smtClean="0"/>
              <a:t>Can be directed / undirected</a:t>
            </a:r>
          </a:p>
          <a:p>
            <a:pPr lvl="1">
              <a:lnSpc>
                <a:spcPct val="100000"/>
              </a:lnSpc>
            </a:pPr>
            <a:r>
              <a:rPr lang="en-US" dirty="0" smtClean="0"/>
              <a:t>Can be weighted / unweighted</a:t>
            </a:r>
          </a:p>
          <a:p>
            <a:pPr lvl="1">
              <a:lnSpc>
                <a:spcPct val="100000"/>
              </a:lnSpc>
            </a:pPr>
            <a:r>
              <a:rPr lang="en-US" dirty="0" smtClean="0"/>
              <a:t>Can have name / value</a:t>
            </a:r>
            <a:endParaRPr lang="en-US" dirty="0"/>
          </a:p>
        </p:txBody>
      </p:sp>
      <p:sp>
        <p:nvSpPr>
          <p:cNvPr id="468994" name="Rectangle 2"/>
          <p:cNvSpPr>
            <a:spLocks noGrp="1" noChangeArrowheads="1"/>
          </p:cNvSpPr>
          <p:nvPr>
            <p:ph type="title"/>
          </p:nvPr>
        </p:nvSpPr>
        <p:spPr/>
        <p:txBody>
          <a:bodyPr/>
          <a:lstStyle/>
          <a:p>
            <a:r>
              <a:rPr lang="en-US" dirty="0"/>
              <a:t>Graph Definitions</a:t>
            </a:r>
          </a:p>
        </p:txBody>
      </p:sp>
      <p:sp>
        <p:nvSpPr>
          <p:cNvPr id="11" name="Oval 10"/>
          <p:cNvSpPr>
            <a:spLocks noChangeArrowheads="1"/>
          </p:cNvSpPr>
          <p:nvPr/>
        </p:nvSpPr>
        <p:spPr bwMode="auto">
          <a:xfrm>
            <a:off x="7999412" y="2057400"/>
            <a:ext cx="609600" cy="6096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3000" b="1" dirty="0">
                <a:effectLst>
                  <a:outerShdw blurRad="38100" dist="38100" dir="2700000" algn="tl">
                    <a:srgbClr val="000000">
                      <a:alpha val="43137"/>
                    </a:srgbClr>
                  </a:outerShdw>
                </a:effectLst>
                <a:latin typeface="Calibri" pitchFamily="34" charset="0"/>
              </a:rPr>
              <a:t>A</a:t>
            </a:r>
            <a:endParaRPr lang="bg-BG" sz="3000" b="1" dirty="0">
              <a:effectLst>
                <a:outerShdw blurRad="38100" dist="38100" dir="2700000" algn="tl">
                  <a:srgbClr val="000000">
                    <a:alpha val="43137"/>
                  </a:srgbClr>
                </a:outerShdw>
              </a:effectLst>
              <a:latin typeface="Calibri" pitchFamily="34" charset="0"/>
            </a:endParaRPr>
          </a:p>
        </p:txBody>
      </p:sp>
      <p:sp>
        <p:nvSpPr>
          <p:cNvPr id="12" name="AutoShape 5"/>
          <p:cNvSpPr>
            <a:spLocks noChangeArrowheads="1"/>
          </p:cNvSpPr>
          <p:nvPr/>
        </p:nvSpPr>
        <p:spPr bwMode="auto">
          <a:xfrm>
            <a:off x="8951912" y="1388055"/>
            <a:ext cx="1333500" cy="516945"/>
          </a:xfrm>
          <a:prstGeom prst="wedgeRoundRectCallout">
            <a:avLst>
              <a:gd name="adj1" fmla="val -72760"/>
              <a:gd name="adj2" fmla="val 63758"/>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Node</a:t>
            </a:r>
            <a:endParaRPr lang="bg-BG" sz="2800" dirty="0">
              <a:solidFill>
                <a:srgbClr val="FFFFFF"/>
              </a:solidFill>
            </a:endParaRPr>
          </a:p>
        </p:txBody>
      </p:sp>
      <p:sp>
        <p:nvSpPr>
          <p:cNvPr id="13" name="Oval 12"/>
          <p:cNvSpPr>
            <a:spLocks noChangeArrowheads="1"/>
          </p:cNvSpPr>
          <p:nvPr/>
        </p:nvSpPr>
        <p:spPr bwMode="auto">
          <a:xfrm>
            <a:off x="7847012" y="4724400"/>
            <a:ext cx="609600" cy="6096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3000" b="1" dirty="0">
                <a:effectLst>
                  <a:outerShdw blurRad="38100" dist="38100" dir="2700000" algn="tl">
                    <a:srgbClr val="000000">
                      <a:alpha val="43137"/>
                    </a:srgbClr>
                  </a:outerShdw>
                </a:effectLst>
                <a:latin typeface="Calibri" pitchFamily="34" charset="0"/>
              </a:rPr>
              <a:t>A</a:t>
            </a:r>
            <a:endParaRPr lang="bg-BG" sz="3000" b="1" dirty="0">
              <a:effectLst>
                <a:outerShdw blurRad="38100" dist="38100" dir="2700000" algn="tl">
                  <a:srgbClr val="000000">
                    <a:alpha val="43137"/>
                  </a:srgbClr>
                </a:outerShdw>
              </a:effectLst>
              <a:latin typeface="Calibri" pitchFamily="34" charset="0"/>
            </a:endParaRPr>
          </a:p>
        </p:txBody>
      </p:sp>
      <p:sp>
        <p:nvSpPr>
          <p:cNvPr id="14" name="AutoShape 5"/>
          <p:cNvSpPr>
            <a:spLocks noChangeArrowheads="1"/>
          </p:cNvSpPr>
          <p:nvPr/>
        </p:nvSpPr>
        <p:spPr bwMode="auto">
          <a:xfrm>
            <a:off x="8951912" y="3879466"/>
            <a:ext cx="1104900" cy="516945"/>
          </a:xfrm>
          <a:prstGeom prst="wedgeRoundRectCallout">
            <a:avLst>
              <a:gd name="adj1" fmla="val -54357"/>
              <a:gd name="adj2" fmla="val 137359"/>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Edge</a:t>
            </a:r>
            <a:endParaRPr lang="bg-BG" sz="2800" dirty="0">
              <a:solidFill>
                <a:srgbClr val="FFFFFF"/>
              </a:solidFill>
            </a:endParaRPr>
          </a:p>
        </p:txBody>
      </p:sp>
      <p:sp>
        <p:nvSpPr>
          <p:cNvPr id="15" name="Oval 14"/>
          <p:cNvSpPr>
            <a:spLocks noChangeArrowheads="1"/>
          </p:cNvSpPr>
          <p:nvPr/>
        </p:nvSpPr>
        <p:spPr bwMode="auto">
          <a:xfrm>
            <a:off x="9523412" y="4724400"/>
            <a:ext cx="609600" cy="6096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3000" b="1" dirty="0">
                <a:effectLst>
                  <a:outerShdw blurRad="38100" dist="38100" dir="2700000" algn="tl">
                    <a:srgbClr val="000000">
                      <a:alpha val="43137"/>
                    </a:srgbClr>
                  </a:outerShdw>
                </a:effectLst>
                <a:latin typeface="Calibri" pitchFamily="34" charset="0"/>
              </a:rPr>
              <a:t>B</a:t>
            </a:r>
            <a:endParaRPr lang="bg-BG" sz="3000" b="1" dirty="0">
              <a:effectLst>
                <a:outerShdw blurRad="38100" dist="38100" dir="2700000" algn="tl">
                  <a:srgbClr val="000000">
                    <a:alpha val="43137"/>
                  </a:srgbClr>
                </a:outerShdw>
              </a:effectLst>
              <a:latin typeface="Calibri" pitchFamily="34" charset="0"/>
            </a:endParaRPr>
          </a:p>
        </p:txBody>
      </p:sp>
      <p:cxnSp>
        <p:nvCxnSpPr>
          <p:cNvPr id="17" name="Straight Connector 16"/>
          <p:cNvCxnSpPr>
            <a:stCxn id="13" idx="6"/>
            <a:endCxn id="15" idx="2"/>
          </p:cNvCxnSpPr>
          <p:nvPr/>
        </p:nvCxnSpPr>
        <p:spPr>
          <a:xfrm>
            <a:off x="8456612" y="5029200"/>
            <a:ext cx="1066800" cy="0"/>
          </a:xfrm>
          <a:prstGeom prst="line">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spTree>
    <p:extLst>
      <p:ext uri="{BB962C8B-B14F-4D97-AF65-F5344CB8AC3E}">
        <p14:creationId xmlns:p14="http://schemas.microsoft.com/office/powerpoint/2010/main" val="2486546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Freeform 272"/>
          <p:cNvSpPr/>
          <p:nvPr/>
        </p:nvSpPr>
        <p:spPr>
          <a:xfrm>
            <a:off x="6308906" y="2636874"/>
            <a:ext cx="3976507" cy="3728715"/>
          </a:xfrm>
          <a:custGeom>
            <a:avLst/>
            <a:gdLst>
              <a:gd name="connsiteX0" fmla="*/ 1178372 w 4097494"/>
              <a:gd name="connsiteY0" fmla="*/ 97963 h 3792878"/>
              <a:gd name="connsiteX1" fmla="*/ 1167740 w 4097494"/>
              <a:gd name="connsiteY1" fmla="*/ 66066 h 3792878"/>
              <a:gd name="connsiteX2" fmla="*/ 1018884 w 4097494"/>
              <a:gd name="connsiteY2" fmla="*/ 34168 h 3792878"/>
              <a:gd name="connsiteX3" fmla="*/ 976354 w 4097494"/>
              <a:gd name="connsiteY3" fmla="*/ 23536 h 3792878"/>
              <a:gd name="connsiteX4" fmla="*/ 944456 w 4097494"/>
              <a:gd name="connsiteY4" fmla="*/ 12903 h 3792878"/>
              <a:gd name="connsiteX5" fmla="*/ 838130 w 4097494"/>
              <a:gd name="connsiteY5" fmla="*/ 2270 h 3792878"/>
              <a:gd name="connsiteX6" fmla="*/ 455358 w 4097494"/>
              <a:gd name="connsiteY6" fmla="*/ 12903 h 3792878"/>
              <a:gd name="connsiteX7" fmla="*/ 391563 w 4097494"/>
              <a:gd name="connsiteY7" fmla="*/ 34168 h 3792878"/>
              <a:gd name="connsiteX8" fmla="*/ 285237 w 4097494"/>
              <a:gd name="connsiteY8" fmla="*/ 87331 h 3792878"/>
              <a:gd name="connsiteX9" fmla="*/ 253340 w 4097494"/>
              <a:gd name="connsiteY9" fmla="*/ 108596 h 3792878"/>
              <a:gd name="connsiteX10" fmla="*/ 200177 w 4097494"/>
              <a:gd name="connsiteY10" fmla="*/ 151126 h 3792878"/>
              <a:gd name="connsiteX11" fmla="*/ 168279 w 4097494"/>
              <a:gd name="connsiteY11" fmla="*/ 161759 h 3792878"/>
              <a:gd name="connsiteX12" fmla="*/ 125749 w 4097494"/>
              <a:gd name="connsiteY12" fmla="*/ 257452 h 3792878"/>
              <a:gd name="connsiteX13" fmla="*/ 115116 w 4097494"/>
              <a:gd name="connsiteY13" fmla="*/ 289349 h 3792878"/>
              <a:gd name="connsiteX14" fmla="*/ 104484 w 4097494"/>
              <a:gd name="connsiteY14" fmla="*/ 321247 h 3792878"/>
              <a:gd name="connsiteX15" fmla="*/ 83219 w 4097494"/>
              <a:gd name="connsiteY15" fmla="*/ 353145 h 3792878"/>
              <a:gd name="connsiteX16" fmla="*/ 72586 w 4097494"/>
              <a:gd name="connsiteY16" fmla="*/ 395675 h 3792878"/>
              <a:gd name="connsiteX17" fmla="*/ 61954 w 4097494"/>
              <a:gd name="connsiteY17" fmla="*/ 427573 h 3792878"/>
              <a:gd name="connsiteX18" fmla="*/ 51321 w 4097494"/>
              <a:gd name="connsiteY18" fmla="*/ 512633 h 3792878"/>
              <a:gd name="connsiteX19" fmla="*/ 30056 w 4097494"/>
              <a:gd name="connsiteY19" fmla="*/ 618959 h 3792878"/>
              <a:gd name="connsiteX20" fmla="*/ 51321 w 4097494"/>
              <a:gd name="connsiteY20" fmla="*/ 1171852 h 3792878"/>
              <a:gd name="connsiteX21" fmla="*/ 61954 w 4097494"/>
              <a:gd name="connsiteY21" fmla="*/ 1203749 h 3792878"/>
              <a:gd name="connsiteX22" fmla="*/ 83219 w 4097494"/>
              <a:gd name="connsiteY22" fmla="*/ 1278177 h 3792878"/>
              <a:gd name="connsiteX23" fmla="*/ 125749 w 4097494"/>
              <a:gd name="connsiteY23" fmla="*/ 1341973 h 3792878"/>
              <a:gd name="connsiteX24" fmla="*/ 168279 w 4097494"/>
              <a:gd name="connsiteY24" fmla="*/ 1395136 h 3792878"/>
              <a:gd name="connsiteX25" fmla="*/ 200177 w 4097494"/>
              <a:gd name="connsiteY25" fmla="*/ 1501461 h 3792878"/>
              <a:gd name="connsiteX26" fmla="*/ 221442 w 4097494"/>
              <a:gd name="connsiteY26" fmla="*/ 1533359 h 3792878"/>
              <a:gd name="connsiteX27" fmla="*/ 253340 w 4097494"/>
              <a:gd name="connsiteY27" fmla="*/ 1554624 h 3792878"/>
              <a:gd name="connsiteX28" fmla="*/ 263972 w 4097494"/>
              <a:gd name="connsiteY28" fmla="*/ 1586522 h 3792878"/>
              <a:gd name="connsiteX29" fmla="*/ 306502 w 4097494"/>
              <a:gd name="connsiteY29" fmla="*/ 1650317 h 3792878"/>
              <a:gd name="connsiteX30" fmla="*/ 338400 w 4097494"/>
              <a:gd name="connsiteY30" fmla="*/ 1714112 h 3792878"/>
              <a:gd name="connsiteX31" fmla="*/ 327767 w 4097494"/>
              <a:gd name="connsiteY31" fmla="*/ 1948029 h 3792878"/>
              <a:gd name="connsiteX32" fmla="*/ 306502 w 4097494"/>
              <a:gd name="connsiteY32" fmla="*/ 2043722 h 3792878"/>
              <a:gd name="connsiteX33" fmla="*/ 295870 w 4097494"/>
              <a:gd name="connsiteY33" fmla="*/ 2086252 h 3792878"/>
              <a:gd name="connsiteX34" fmla="*/ 263972 w 4097494"/>
              <a:gd name="connsiteY34" fmla="*/ 2181945 h 3792878"/>
              <a:gd name="connsiteX35" fmla="*/ 253340 w 4097494"/>
              <a:gd name="connsiteY35" fmla="*/ 2213843 h 3792878"/>
              <a:gd name="connsiteX36" fmla="*/ 242707 w 4097494"/>
              <a:gd name="connsiteY36" fmla="*/ 2256373 h 3792878"/>
              <a:gd name="connsiteX37" fmla="*/ 221442 w 4097494"/>
              <a:gd name="connsiteY37" fmla="*/ 2298903 h 3792878"/>
              <a:gd name="connsiteX38" fmla="*/ 200177 w 4097494"/>
              <a:gd name="connsiteY38" fmla="*/ 2362698 h 3792878"/>
              <a:gd name="connsiteX39" fmla="*/ 189544 w 4097494"/>
              <a:gd name="connsiteY39" fmla="*/ 2394596 h 3792878"/>
              <a:gd name="connsiteX40" fmla="*/ 168279 w 4097494"/>
              <a:gd name="connsiteY40" fmla="*/ 2426494 h 3792878"/>
              <a:gd name="connsiteX41" fmla="*/ 136381 w 4097494"/>
              <a:gd name="connsiteY41" fmla="*/ 2543452 h 3792878"/>
              <a:gd name="connsiteX42" fmla="*/ 104484 w 4097494"/>
              <a:gd name="connsiteY42" fmla="*/ 2660410 h 3792878"/>
              <a:gd name="connsiteX43" fmla="*/ 93851 w 4097494"/>
              <a:gd name="connsiteY43" fmla="*/ 2745470 h 3792878"/>
              <a:gd name="connsiteX44" fmla="*/ 83219 w 4097494"/>
              <a:gd name="connsiteY44" fmla="*/ 2968754 h 3792878"/>
              <a:gd name="connsiteX45" fmla="*/ 72586 w 4097494"/>
              <a:gd name="connsiteY45" fmla="*/ 3000652 h 3792878"/>
              <a:gd name="connsiteX46" fmla="*/ 61954 w 4097494"/>
              <a:gd name="connsiteY46" fmla="*/ 3106977 h 3792878"/>
              <a:gd name="connsiteX47" fmla="*/ 83219 w 4097494"/>
              <a:gd name="connsiteY47" fmla="*/ 3319629 h 3792878"/>
              <a:gd name="connsiteX48" fmla="*/ 93851 w 4097494"/>
              <a:gd name="connsiteY48" fmla="*/ 3351526 h 3792878"/>
              <a:gd name="connsiteX49" fmla="*/ 125749 w 4097494"/>
              <a:gd name="connsiteY49" fmla="*/ 3383424 h 3792878"/>
              <a:gd name="connsiteX50" fmla="*/ 147014 w 4097494"/>
              <a:gd name="connsiteY50" fmla="*/ 3415322 h 3792878"/>
              <a:gd name="connsiteX51" fmla="*/ 210809 w 4097494"/>
              <a:gd name="connsiteY51" fmla="*/ 3457852 h 3792878"/>
              <a:gd name="connsiteX52" fmla="*/ 253340 w 4097494"/>
              <a:gd name="connsiteY52" fmla="*/ 3511015 h 3792878"/>
              <a:gd name="connsiteX53" fmla="*/ 306502 w 4097494"/>
              <a:gd name="connsiteY53" fmla="*/ 3574810 h 3792878"/>
              <a:gd name="connsiteX54" fmla="*/ 370298 w 4097494"/>
              <a:gd name="connsiteY54" fmla="*/ 3617340 h 3792878"/>
              <a:gd name="connsiteX55" fmla="*/ 402195 w 4097494"/>
              <a:gd name="connsiteY55" fmla="*/ 3638605 h 3792878"/>
              <a:gd name="connsiteX56" fmla="*/ 487256 w 4097494"/>
              <a:gd name="connsiteY56" fmla="*/ 3649238 h 3792878"/>
              <a:gd name="connsiteX57" fmla="*/ 529786 w 4097494"/>
              <a:gd name="connsiteY57" fmla="*/ 3659870 h 3792878"/>
              <a:gd name="connsiteX58" fmla="*/ 678642 w 4097494"/>
              <a:gd name="connsiteY58" fmla="*/ 3681136 h 3792878"/>
              <a:gd name="connsiteX59" fmla="*/ 731805 w 4097494"/>
              <a:gd name="connsiteY59" fmla="*/ 3691768 h 3792878"/>
              <a:gd name="connsiteX60" fmla="*/ 1444186 w 4097494"/>
              <a:gd name="connsiteY60" fmla="*/ 3702401 h 3792878"/>
              <a:gd name="connsiteX61" fmla="*/ 2730726 w 4097494"/>
              <a:gd name="connsiteY61" fmla="*/ 3702401 h 3792878"/>
              <a:gd name="connsiteX62" fmla="*/ 2794521 w 4097494"/>
              <a:gd name="connsiteY62" fmla="*/ 3681136 h 3792878"/>
              <a:gd name="connsiteX63" fmla="*/ 2900847 w 4097494"/>
              <a:gd name="connsiteY63" fmla="*/ 3670503 h 3792878"/>
              <a:gd name="connsiteX64" fmla="*/ 3241088 w 4097494"/>
              <a:gd name="connsiteY64" fmla="*/ 3649238 h 3792878"/>
              <a:gd name="connsiteX65" fmla="*/ 3358047 w 4097494"/>
              <a:gd name="connsiteY65" fmla="*/ 3627973 h 3792878"/>
              <a:gd name="connsiteX66" fmla="*/ 3432474 w 4097494"/>
              <a:gd name="connsiteY66" fmla="*/ 3617340 h 3792878"/>
              <a:gd name="connsiteX67" fmla="*/ 3528167 w 4097494"/>
              <a:gd name="connsiteY67" fmla="*/ 3585443 h 3792878"/>
              <a:gd name="connsiteX68" fmla="*/ 3560065 w 4097494"/>
              <a:gd name="connsiteY68" fmla="*/ 3574810 h 3792878"/>
              <a:gd name="connsiteX69" fmla="*/ 3591963 w 4097494"/>
              <a:gd name="connsiteY69" fmla="*/ 3564177 h 3792878"/>
              <a:gd name="connsiteX70" fmla="*/ 3708921 w 4097494"/>
              <a:gd name="connsiteY70" fmla="*/ 3532280 h 3792878"/>
              <a:gd name="connsiteX71" fmla="*/ 3740819 w 4097494"/>
              <a:gd name="connsiteY71" fmla="*/ 3521647 h 3792878"/>
              <a:gd name="connsiteX72" fmla="*/ 3804614 w 4097494"/>
              <a:gd name="connsiteY72" fmla="*/ 3489749 h 3792878"/>
              <a:gd name="connsiteX73" fmla="*/ 3836512 w 4097494"/>
              <a:gd name="connsiteY73" fmla="*/ 3457852 h 3792878"/>
              <a:gd name="connsiteX74" fmla="*/ 3868409 w 4097494"/>
              <a:gd name="connsiteY74" fmla="*/ 3436587 h 3792878"/>
              <a:gd name="connsiteX75" fmla="*/ 3910940 w 4097494"/>
              <a:gd name="connsiteY75" fmla="*/ 3383424 h 3792878"/>
              <a:gd name="connsiteX76" fmla="*/ 3942837 w 4097494"/>
              <a:gd name="connsiteY76" fmla="*/ 3372791 h 3792878"/>
              <a:gd name="connsiteX77" fmla="*/ 3964102 w 4097494"/>
              <a:gd name="connsiteY77" fmla="*/ 3340894 h 3792878"/>
              <a:gd name="connsiteX78" fmla="*/ 3985367 w 4097494"/>
              <a:gd name="connsiteY78" fmla="*/ 3277098 h 3792878"/>
              <a:gd name="connsiteX79" fmla="*/ 4038530 w 4097494"/>
              <a:gd name="connsiteY79" fmla="*/ 3223936 h 3792878"/>
              <a:gd name="connsiteX80" fmla="*/ 4059795 w 4097494"/>
              <a:gd name="connsiteY80" fmla="*/ 3149508 h 3792878"/>
              <a:gd name="connsiteX81" fmla="*/ 4081060 w 4097494"/>
              <a:gd name="connsiteY81" fmla="*/ 3085712 h 3792878"/>
              <a:gd name="connsiteX82" fmla="*/ 4091693 w 4097494"/>
              <a:gd name="connsiteY82" fmla="*/ 3053815 h 3792878"/>
              <a:gd name="connsiteX83" fmla="*/ 4059795 w 4097494"/>
              <a:gd name="connsiteY83" fmla="*/ 2798633 h 3792878"/>
              <a:gd name="connsiteX84" fmla="*/ 4017265 w 4097494"/>
              <a:gd name="connsiteY84" fmla="*/ 2745470 h 3792878"/>
              <a:gd name="connsiteX85" fmla="*/ 3964102 w 4097494"/>
              <a:gd name="connsiteY85" fmla="*/ 2649777 h 3792878"/>
              <a:gd name="connsiteX86" fmla="*/ 3921572 w 4097494"/>
              <a:gd name="connsiteY86" fmla="*/ 2575349 h 3792878"/>
              <a:gd name="connsiteX87" fmla="*/ 3857777 w 4097494"/>
              <a:gd name="connsiteY87" fmla="*/ 2511554 h 3792878"/>
              <a:gd name="connsiteX88" fmla="*/ 3815247 w 4097494"/>
              <a:gd name="connsiteY88" fmla="*/ 2415861 h 3792878"/>
              <a:gd name="connsiteX89" fmla="*/ 3762084 w 4097494"/>
              <a:gd name="connsiteY89" fmla="*/ 2362698 h 3792878"/>
              <a:gd name="connsiteX90" fmla="*/ 3730186 w 4097494"/>
              <a:gd name="connsiteY90" fmla="*/ 2352066 h 3792878"/>
              <a:gd name="connsiteX91" fmla="*/ 3645126 w 4097494"/>
              <a:gd name="connsiteY91" fmla="*/ 2277638 h 3792878"/>
              <a:gd name="connsiteX92" fmla="*/ 3602595 w 4097494"/>
              <a:gd name="connsiteY92" fmla="*/ 2224475 h 3792878"/>
              <a:gd name="connsiteX93" fmla="*/ 3602595 w 4097494"/>
              <a:gd name="connsiteY93" fmla="*/ 1990559 h 3792878"/>
              <a:gd name="connsiteX94" fmla="*/ 3613228 w 4097494"/>
              <a:gd name="connsiteY94" fmla="*/ 1948029 h 3792878"/>
              <a:gd name="connsiteX95" fmla="*/ 3634493 w 4097494"/>
              <a:gd name="connsiteY95" fmla="*/ 1926763 h 3792878"/>
              <a:gd name="connsiteX96" fmla="*/ 3655758 w 4097494"/>
              <a:gd name="connsiteY96" fmla="*/ 1884233 h 3792878"/>
              <a:gd name="connsiteX97" fmla="*/ 3687656 w 4097494"/>
              <a:gd name="connsiteY97" fmla="*/ 1799173 h 3792878"/>
              <a:gd name="connsiteX98" fmla="*/ 3708921 w 4097494"/>
              <a:gd name="connsiteY98" fmla="*/ 1703480 h 3792878"/>
              <a:gd name="connsiteX99" fmla="*/ 3730186 w 4097494"/>
              <a:gd name="connsiteY99" fmla="*/ 1639684 h 3792878"/>
              <a:gd name="connsiteX100" fmla="*/ 3751451 w 4097494"/>
              <a:gd name="connsiteY100" fmla="*/ 1597154 h 3792878"/>
              <a:gd name="connsiteX101" fmla="*/ 3762084 w 4097494"/>
              <a:gd name="connsiteY101" fmla="*/ 1543991 h 3792878"/>
              <a:gd name="connsiteX102" fmla="*/ 3772716 w 4097494"/>
              <a:gd name="connsiteY102" fmla="*/ 1458931 h 3792878"/>
              <a:gd name="connsiteX103" fmla="*/ 3804614 w 4097494"/>
              <a:gd name="connsiteY103" fmla="*/ 1384503 h 3792878"/>
              <a:gd name="connsiteX104" fmla="*/ 3815247 w 4097494"/>
              <a:gd name="connsiteY104" fmla="*/ 1288810 h 3792878"/>
              <a:gd name="connsiteX105" fmla="*/ 3836512 w 4097494"/>
              <a:gd name="connsiteY105" fmla="*/ 1214382 h 3792878"/>
              <a:gd name="connsiteX106" fmla="*/ 3857777 w 4097494"/>
              <a:gd name="connsiteY106" fmla="*/ 1139954 h 3792878"/>
              <a:gd name="connsiteX107" fmla="*/ 3847144 w 4097494"/>
              <a:gd name="connsiteY107" fmla="*/ 1086791 h 3792878"/>
              <a:gd name="connsiteX108" fmla="*/ 3815247 w 4097494"/>
              <a:gd name="connsiteY108" fmla="*/ 1054894 h 3792878"/>
              <a:gd name="connsiteX109" fmla="*/ 3793981 w 4097494"/>
              <a:gd name="connsiteY109" fmla="*/ 1012363 h 3792878"/>
              <a:gd name="connsiteX110" fmla="*/ 3772716 w 4097494"/>
              <a:gd name="connsiteY110" fmla="*/ 916670 h 3792878"/>
              <a:gd name="connsiteX111" fmla="*/ 3762084 w 4097494"/>
              <a:gd name="connsiteY111" fmla="*/ 863508 h 3792878"/>
              <a:gd name="connsiteX112" fmla="*/ 3751451 w 4097494"/>
              <a:gd name="connsiteY112" fmla="*/ 831610 h 3792878"/>
              <a:gd name="connsiteX113" fmla="*/ 3666391 w 4097494"/>
              <a:gd name="connsiteY113" fmla="*/ 757182 h 3792878"/>
              <a:gd name="connsiteX114" fmla="*/ 3623860 w 4097494"/>
              <a:gd name="connsiteY114" fmla="*/ 725284 h 3792878"/>
              <a:gd name="connsiteX115" fmla="*/ 3528167 w 4097494"/>
              <a:gd name="connsiteY115" fmla="*/ 682754 h 3792878"/>
              <a:gd name="connsiteX116" fmla="*/ 3496270 w 4097494"/>
              <a:gd name="connsiteY116" fmla="*/ 661489 h 3792878"/>
              <a:gd name="connsiteX117" fmla="*/ 3464372 w 4097494"/>
              <a:gd name="connsiteY117" fmla="*/ 629591 h 3792878"/>
              <a:gd name="connsiteX118" fmla="*/ 3400577 w 4097494"/>
              <a:gd name="connsiteY118" fmla="*/ 608326 h 3792878"/>
              <a:gd name="connsiteX119" fmla="*/ 3358047 w 4097494"/>
              <a:gd name="connsiteY119" fmla="*/ 576429 h 3792878"/>
              <a:gd name="connsiteX120" fmla="*/ 3336781 w 4097494"/>
              <a:gd name="connsiteY120" fmla="*/ 555163 h 3792878"/>
              <a:gd name="connsiteX121" fmla="*/ 3262354 w 4097494"/>
              <a:gd name="connsiteY121" fmla="*/ 533898 h 3792878"/>
              <a:gd name="connsiteX122" fmla="*/ 3166660 w 4097494"/>
              <a:gd name="connsiteY122" fmla="*/ 470103 h 3792878"/>
              <a:gd name="connsiteX123" fmla="*/ 3134763 w 4097494"/>
              <a:gd name="connsiteY123" fmla="*/ 448838 h 3792878"/>
              <a:gd name="connsiteX124" fmla="*/ 3070967 w 4097494"/>
              <a:gd name="connsiteY124" fmla="*/ 427573 h 3792878"/>
              <a:gd name="connsiteX125" fmla="*/ 3007172 w 4097494"/>
              <a:gd name="connsiteY125" fmla="*/ 406308 h 3792878"/>
              <a:gd name="connsiteX126" fmla="*/ 2868949 w 4097494"/>
              <a:gd name="connsiteY126" fmla="*/ 385043 h 3792878"/>
              <a:gd name="connsiteX127" fmla="*/ 2709460 w 4097494"/>
              <a:gd name="connsiteY127" fmla="*/ 331880 h 3792878"/>
              <a:gd name="connsiteX128" fmla="*/ 2656298 w 4097494"/>
              <a:gd name="connsiteY128" fmla="*/ 321247 h 3792878"/>
              <a:gd name="connsiteX129" fmla="*/ 2592502 w 4097494"/>
              <a:gd name="connsiteY129" fmla="*/ 299982 h 3792878"/>
              <a:gd name="connsiteX130" fmla="*/ 2507442 w 4097494"/>
              <a:gd name="connsiteY130" fmla="*/ 289349 h 3792878"/>
              <a:gd name="connsiteX131" fmla="*/ 2443647 w 4097494"/>
              <a:gd name="connsiteY131" fmla="*/ 278717 h 3792878"/>
              <a:gd name="connsiteX132" fmla="*/ 2337321 w 4097494"/>
              <a:gd name="connsiteY132" fmla="*/ 268084 h 3792878"/>
              <a:gd name="connsiteX133" fmla="*/ 2209730 w 4097494"/>
              <a:gd name="connsiteY133" fmla="*/ 225554 h 3792878"/>
              <a:gd name="connsiteX134" fmla="*/ 2177833 w 4097494"/>
              <a:gd name="connsiteY134" fmla="*/ 214922 h 3792878"/>
              <a:gd name="connsiteX135" fmla="*/ 1954549 w 4097494"/>
              <a:gd name="connsiteY135" fmla="*/ 204289 h 3792878"/>
              <a:gd name="connsiteX136" fmla="*/ 1741898 w 4097494"/>
              <a:gd name="connsiteY136" fmla="*/ 183024 h 3792878"/>
              <a:gd name="connsiteX137" fmla="*/ 1603674 w 4097494"/>
              <a:gd name="connsiteY137" fmla="*/ 172391 h 3792878"/>
              <a:gd name="connsiteX138" fmla="*/ 1454819 w 4097494"/>
              <a:gd name="connsiteY138" fmla="*/ 151126 h 3792878"/>
              <a:gd name="connsiteX139" fmla="*/ 1412288 w 4097494"/>
              <a:gd name="connsiteY139" fmla="*/ 140494 h 3792878"/>
              <a:gd name="connsiteX140" fmla="*/ 1348493 w 4097494"/>
              <a:gd name="connsiteY140" fmla="*/ 119229 h 3792878"/>
              <a:gd name="connsiteX141" fmla="*/ 1252800 w 4097494"/>
              <a:gd name="connsiteY141" fmla="*/ 76698 h 3792878"/>
              <a:gd name="connsiteX142" fmla="*/ 1220902 w 4097494"/>
              <a:gd name="connsiteY142" fmla="*/ 66066 h 3792878"/>
              <a:gd name="connsiteX143" fmla="*/ 1189005 w 4097494"/>
              <a:gd name="connsiteY143" fmla="*/ 44801 h 3792878"/>
              <a:gd name="connsiteX144" fmla="*/ 901926 w 4097494"/>
              <a:gd name="connsiteY144" fmla="*/ 23536 h 3792878"/>
              <a:gd name="connsiteX0" fmla="*/ 1178372 w 4097494"/>
              <a:gd name="connsiteY0" fmla="*/ 97963 h 3792878"/>
              <a:gd name="connsiteX1" fmla="*/ 1167740 w 4097494"/>
              <a:gd name="connsiteY1" fmla="*/ 66066 h 3792878"/>
              <a:gd name="connsiteX2" fmla="*/ 1018884 w 4097494"/>
              <a:gd name="connsiteY2" fmla="*/ 34168 h 3792878"/>
              <a:gd name="connsiteX3" fmla="*/ 976354 w 4097494"/>
              <a:gd name="connsiteY3" fmla="*/ 23536 h 3792878"/>
              <a:gd name="connsiteX4" fmla="*/ 944456 w 4097494"/>
              <a:gd name="connsiteY4" fmla="*/ 12903 h 3792878"/>
              <a:gd name="connsiteX5" fmla="*/ 838130 w 4097494"/>
              <a:gd name="connsiteY5" fmla="*/ 2270 h 3792878"/>
              <a:gd name="connsiteX6" fmla="*/ 455358 w 4097494"/>
              <a:gd name="connsiteY6" fmla="*/ 12903 h 3792878"/>
              <a:gd name="connsiteX7" fmla="*/ 391563 w 4097494"/>
              <a:gd name="connsiteY7" fmla="*/ 34168 h 3792878"/>
              <a:gd name="connsiteX8" fmla="*/ 285237 w 4097494"/>
              <a:gd name="connsiteY8" fmla="*/ 87331 h 3792878"/>
              <a:gd name="connsiteX9" fmla="*/ 253340 w 4097494"/>
              <a:gd name="connsiteY9" fmla="*/ 108596 h 3792878"/>
              <a:gd name="connsiteX10" fmla="*/ 200177 w 4097494"/>
              <a:gd name="connsiteY10" fmla="*/ 151126 h 3792878"/>
              <a:gd name="connsiteX11" fmla="*/ 168279 w 4097494"/>
              <a:gd name="connsiteY11" fmla="*/ 161759 h 3792878"/>
              <a:gd name="connsiteX12" fmla="*/ 125749 w 4097494"/>
              <a:gd name="connsiteY12" fmla="*/ 257452 h 3792878"/>
              <a:gd name="connsiteX13" fmla="*/ 115116 w 4097494"/>
              <a:gd name="connsiteY13" fmla="*/ 289349 h 3792878"/>
              <a:gd name="connsiteX14" fmla="*/ 104484 w 4097494"/>
              <a:gd name="connsiteY14" fmla="*/ 321247 h 3792878"/>
              <a:gd name="connsiteX15" fmla="*/ 83219 w 4097494"/>
              <a:gd name="connsiteY15" fmla="*/ 353145 h 3792878"/>
              <a:gd name="connsiteX16" fmla="*/ 72586 w 4097494"/>
              <a:gd name="connsiteY16" fmla="*/ 395675 h 3792878"/>
              <a:gd name="connsiteX17" fmla="*/ 61954 w 4097494"/>
              <a:gd name="connsiteY17" fmla="*/ 427573 h 3792878"/>
              <a:gd name="connsiteX18" fmla="*/ 51321 w 4097494"/>
              <a:gd name="connsiteY18" fmla="*/ 512633 h 3792878"/>
              <a:gd name="connsiteX19" fmla="*/ 30056 w 4097494"/>
              <a:gd name="connsiteY19" fmla="*/ 618959 h 3792878"/>
              <a:gd name="connsiteX20" fmla="*/ 51321 w 4097494"/>
              <a:gd name="connsiteY20" fmla="*/ 1171852 h 3792878"/>
              <a:gd name="connsiteX21" fmla="*/ 61954 w 4097494"/>
              <a:gd name="connsiteY21" fmla="*/ 1203749 h 3792878"/>
              <a:gd name="connsiteX22" fmla="*/ 83219 w 4097494"/>
              <a:gd name="connsiteY22" fmla="*/ 1278177 h 3792878"/>
              <a:gd name="connsiteX23" fmla="*/ 125749 w 4097494"/>
              <a:gd name="connsiteY23" fmla="*/ 1341973 h 3792878"/>
              <a:gd name="connsiteX24" fmla="*/ 168279 w 4097494"/>
              <a:gd name="connsiteY24" fmla="*/ 1395136 h 3792878"/>
              <a:gd name="connsiteX25" fmla="*/ 200177 w 4097494"/>
              <a:gd name="connsiteY25" fmla="*/ 1501461 h 3792878"/>
              <a:gd name="connsiteX26" fmla="*/ 221442 w 4097494"/>
              <a:gd name="connsiteY26" fmla="*/ 1533359 h 3792878"/>
              <a:gd name="connsiteX27" fmla="*/ 253340 w 4097494"/>
              <a:gd name="connsiteY27" fmla="*/ 1554624 h 3792878"/>
              <a:gd name="connsiteX28" fmla="*/ 263972 w 4097494"/>
              <a:gd name="connsiteY28" fmla="*/ 1586522 h 3792878"/>
              <a:gd name="connsiteX29" fmla="*/ 306502 w 4097494"/>
              <a:gd name="connsiteY29" fmla="*/ 1650317 h 3792878"/>
              <a:gd name="connsiteX30" fmla="*/ 338400 w 4097494"/>
              <a:gd name="connsiteY30" fmla="*/ 1714112 h 3792878"/>
              <a:gd name="connsiteX31" fmla="*/ 327767 w 4097494"/>
              <a:gd name="connsiteY31" fmla="*/ 1948029 h 3792878"/>
              <a:gd name="connsiteX32" fmla="*/ 306502 w 4097494"/>
              <a:gd name="connsiteY32" fmla="*/ 2043722 h 3792878"/>
              <a:gd name="connsiteX33" fmla="*/ 295870 w 4097494"/>
              <a:gd name="connsiteY33" fmla="*/ 2086252 h 3792878"/>
              <a:gd name="connsiteX34" fmla="*/ 263972 w 4097494"/>
              <a:gd name="connsiteY34" fmla="*/ 2181945 h 3792878"/>
              <a:gd name="connsiteX35" fmla="*/ 253340 w 4097494"/>
              <a:gd name="connsiteY35" fmla="*/ 2213843 h 3792878"/>
              <a:gd name="connsiteX36" fmla="*/ 242707 w 4097494"/>
              <a:gd name="connsiteY36" fmla="*/ 2256373 h 3792878"/>
              <a:gd name="connsiteX37" fmla="*/ 221442 w 4097494"/>
              <a:gd name="connsiteY37" fmla="*/ 2298903 h 3792878"/>
              <a:gd name="connsiteX38" fmla="*/ 200177 w 4097494"/>
              <a:gd name="connsiteY38" fmla="*/ 2362698 h 3792878"/>
              <a:gd name="connsiteX39" fmla="*/ 189544 w 4097494"/>
              <a:gd name="connsiteY39" fmla="*/ 2394596 h 3792878"/>
              <a:gd name="connsiteX40" fmla="*/ 168279 w 4097494"/>
              <a:gd name="connsiteY40" fmla="*/ 2426494 h 3792878"/>
              <a:gd name="connsiteX41" fmla="*/ 136381 w 4097494"/>
              <a:gd name="connsiteY41" fmla="*/ 2543452 h 3792878"/>
              <a:gd name="connsiteX42" fmla="*/ 104484 w 4097494"/>
              <a:gd name="connsiteY42" fmla="*/ 2660410 h 3792878"/>
              <a:gd name="connsiteX43" fmla="*/ 93851 w 4097494"/>
              <a:gd name="connsiteY43" fmla="*/ 2745470 h 3792878"/>
              <a:gd name="connsiteX44" fmla="*/ 83219 w 4097494"/>
              <a:gd name="connsiteY44" fmla="*/ 2968754 h 3792878"/>
              <a:gd name="connsiteX45" fmla="*/ 72586 w 4097494"/>
              <a:gd name="connsiteY45" fmla="*/ 3000652 h 3792878"/>
              <a:gd name="connsiteX46" fmla="*/ 61954 w 4097494"/>
              <a:gd name="connsiteY46" fmla="*/ 3106977 h 3792878"/>
              <a:gd name="connsiteX47" fmla="*/ 83219 w 4097494"/>
              <a:gd name="connsiteY47" fmla="*/ 3319629 h 3792878"/>
              <a:gd name="connsiteX48" fmla="*/ 93851 w 4097494"/>
              <a:gd name="connsiteY48" fmla="*/ 3351526 h 3792878"/>
              <a:gd name="connsiteX49" fmla="*/ 125749 w 4097494"/>
              <a:gd name="connsiteY49" fmla="*/ 3383424 h 3792878"/>
              <a:gd name="connsiteX50" fmla="*/ 147014 w 4097494"/>
              <a:gd name="connsiteY50" fmla="*/ 3415322 h 3792878"/>
              <a:gd name="connsiteX51" fmla="*/ 210809 w 4097494"/>
              <a:gd name="connsiteY51" fmla="*/ 3457852 h 3792878"/>
              <a:gd name="connsiteX52" fmla="*/ 253340 w 4097494"/>
              <a:gd name="connsiteY52" fmla="*/ 3511015 h 3792878"/>
              <a:gd name="connsiteX53" fmla="*/ 306502 w 4097494"/>
              <a:gd name="connsiteY53" fmla="*/ 3574810 h 3792878"/>
              <a:gd name="connsiteX54" fmla="*/ 370298 w 4097494"/>
              <a:gd name="connsiteY54" fmla="*/ 3617340 h 3792878"/>
              <a:gd name="connsiteX55" fmla="*/ 402195 w 4097494"/>
              <a:gd name="connsiteY55" fmla="*/ 3638605 h 3792878"/>
              <a:gd name="connsiteX56" fmla="*/ 487256 w 4097494"/>
              <a:gd name="connsiteY56" fmla="*/ 3649238 h 3792878"/>
              <a:gd name="connsiteX57" fmla="*/ 529786 w 4097494"/>
              <a:gd name="connsiteY57" fmla="*/ 3659870 h 3792878"/>
              <a:gd name="connsiteX58" fmla="*/ 678642 w 4097494"/>
              <a:gd name="connsiteY58" fmla="*/ 3681136 h 3792878"/>
              <a:gd name="connsiteX59" fmla="*/ 731805 w 4097494"/>
              <a:gd name="connsiteY59" fmla="*/ 3691768 h 3792878"/>
              <a:gd name="connsiteX60" fmla="*/ 1444186 w 4097494"/>
              <a:gd name="connsiteY60" fmla="*/ 3702401 h 3792878"/>
              <a:gd name="connsiteX61" fmla="*/ 2730726 w 4097494"/>
              <a:gd name="connsiteY61" fmla="*/ 3702401 h 3792878"/>
              <a:gd name="connsiteX62" fmla="*/ 2794521 w 4097494"/>
              <a:gd name="connsiteY62" fmla="*/ 3681136 h 3792878"/>
              <a:gd name="connsiteX63" fmla="*/ 2900847 w 4097494"/>
              <a:gd name="connsiteY63" fmla="*/ 3670503 h 3792878"/>
              <a:gd name="connsiteX64" fmla="*/ 3241088 w 4097494"/>
              <a:gd name="connsiteY64" fmla="*/ 3649238 h 3792878"/>
              <a:gd name="connsiteX65" fmla="*/ 3358047 w 4097494"/>
              <a:gd name="connsiteY65" fmla="*/ 3627973 h 3792878"/>
              <a:gd name="connsiteX66" fmla="*/ 3432474 w 4097494"/>
              <a:gd name="connsiteY66" fmla="*/ 3617340 h 3792878"/>
              <a:gd name="connsiteX67" fmla="*/ 3528167 w 4097494"/>
              <a:gd name="connsiteY67" fmla="*/ 3585443 h 3792878"/>
              <a:gd name="connsiteX68" fmla="*/ 3560065 w 4097494"/>
              <a:gd name="connsiteY68" fmla="*/ 3574810 h 3792878"/>
              <a:gd name="connsiteX69" fmla="*/ 3591963 w 4097494"/>
              <a:gd name="connsiteY69" fmla="*/ 3564177 h 3792878"/>
              <a:gd name="connsiteX70" fmla="*/ 3708921 w 4097494"/>
              <a:gd name="connsiteY70" fmla="*/ 3532280 h 3792878"/>
              <a:gd name="connsiteX71" fmla="*/ 3740819 w 4097494"/>
              <a:gd name="connsiteY71" fmla="*/ 3521647 h 3792878"/>
              <a:gd name="connsiteX72" fmla="*/ 3804614 w 4097494"/>
              <a:gd name="connsiteY72" fmla="*/ 3489749 h 3792878"/>
              <a:gd name="connsiteX73" fmla="*/ 3836512 w 4097494"/>
              <a:gd name="connsiteY73" fmla="*/ 3457852 h 3792878"/>
              <a:gd name="connsiteX74" fmla="*/ 3868409 w 4097494"/>
              <a:gd name="connsiteY74" fmla="*/ 3436587 h 3792878"/>
              <a:gd name="connsiteX75" fmla="*/ 3910940 w 4097494"/>
              <a:gd name="connsiteY75" fmla="*/ 3383424 h 3792878"/>
              <a:gd name="connsiteX76" fmla="*/ 3942837 w 4097494"/>
              <a:gd name="connsiteY76" fmla="*/ 3372791 h 3792878"/>
              <a:gd name="connsiteX77" fmla="*/ 3964102 w 4097494"/>
              <a:gd name="connsiteY77" fmla="*/ 3340894 h 3792878"/>
              <a:gd name="connsiteX78" fmla="*/ 3985367 w 4097494"/>
              <a:gd name="connsiteY78" fmla="*/ 3277098 h 3792878"/>
              <a:gd name="connsiteX79" fmla="*/ 4038530 w 4097494"/>
              <a:gd name="connsiteY79" fmla="*/ 3223936 h 3792878"/>
              <a:gd name="connsiteX80" fmla="*/ 4059795 w 4097494"/>
              <a:gd name="connsiteY80" fmla="*/ 3149508 h 3792878"/>
              <a:gd name="connsiteX81" fmla="*/ 4081060 w 4097494"/>
              <a:gd name="connsiteY81" fmla="*/ 3085712 h 3792878"/>
              <a:gd name="connsiteX82" fmla="*/ 4091693 w 4097494"/>
              <a:gd name="connsiteY82" fmla="*/ 3053815 h 3792878"/>
              <a:gd name="connsiteX83" fmla="*/ 4059795 w 4097494"/>
              <a:gd name="connsiteY83" fmla="*/ 2798633 h 3792878"/>
              <a:gd name="connsiteX84" fmla="*/ 4017265 w 4097494"/>
              <a:gd name="connsiteY84" fmla="*/ 2745470 h 3792878"/>
              <a:gd name="connsiteX85" fmla="*/ 3964102 w 4097494"/>
              <a:gd name="connsiteY85" fmla="*/ 2649777 h 3792878"/>
              <a:gd name="connsiteX86" fmla="*/ 3921572 w 4097494"/>
              <a:gd name="connsiteY86" fmla="*/ 2575349 h 3792878"/>
              <a:gd name="connsiteX87" fmla="*/ 3857777 w 4097494"/>
              <a:gd name="connsiteY87" fmla="*/ 2511554 h 3792878"/>
              <a:gd name="connsiteX88" fmla="*/ 3815247 w 4097494"/>
              <a:gd name="connsiteY88" fmla="*/ 2415861 h 3792878"/>
              <a:gd name="connsiteX89" fmla="*/ 3762084 w 4097494"/>
              <a:gd name="connsiteY89" fmla="*/ 2362698 h 3792878"/>
              <a:gd name="connsiteX90" fmla="*/ 3730186 w 4097494"/>
              <a:gd name="connsiteY90" fmla="*/ 2352066 h 3792878"/>
              <a:gd name="connsiteX91" fmla="*/ 3645126 w 4097494"/>
              <a:gd name="connsiteY91" fmla="*/ 2277638 h 3792878"/>
              <a:gd name="connsiteX92" fmla="*/ 3602595 w 4097494"/>
              <a:gd name="connsiteY92" fmla="*/ 2224475 h 3792878"/>
              <a:gd name="connsiteX93" fmla="*/ 3602595 w 4097494"/>
              <a:gd name="connsiteY93" fmla="*/ 1990559 h 3792878"/>
              <a:gd name="connsiteX94" fmla="*/ 3613228 w 4097494"/>
              <a:gd name="connsiteY94" fmla="*/ 1948029 h 3792878"/>
              <a:gd name="connsiteX95" fmla="*/ 3634493 w 4097494"/>
              <a:gd name="connsiteY95" fmla="*/ 1926763 h 3792878"/>
              <a:gd name="connsiteX96" fmla="*/ 3655758 w 4097494"/>
              <a:gd name="connsiteY96" fmla="*/ 1884233 h 3792878"/>
              <a:gd name="connsiteX97" fmla="*/ 3687656 w 4097494"/>
              <a:gd name="connsiteY97" fmla="*/ 1799173 h 3792878"/>
              <a:gd name="connsiteX98" fmla="*/ 3708921 w 4097494"/>
              <a:gd name="connsiteY98" fmla="*/ 1703480 h 3792878"/>
              <a:gd name="connsiteX99" fmla="*/ 3730186 w 4097494"/>
              <a:gd name="connsiteY99" fmla="*/ 1639684 h 3792878"/>
              <a:gd name="connsiteX100" fmla="*/ 3751451 w 4097494"/>
              <a:gd name="connsiteY100" fmla="*/ 1597154 h 3792878"/>
              <a:gd name="connsiteX101" fmla="*/ 3762084 w 4097494"/>
              <a:gd name="connsiteY101" fmla="*/ 1543991 h 3792878"/>
              <a:gd name="connsiteX102" fmla="*/ 3772716 w 4097494"/>
              <a:gd name="connsiteY102" fmla="*/ 1458931 h 3792878"/>
              <a:gd name="connsiteX103" fmla="*/ 3804614 w 4097494"/>
              <a:gd name="connsiteY103" fmla="*/ 1384503 h 3792878"/>
              <a:gd name="connsiteX104" fmla="*/ 3815247 w 4097494"/>
              <a:gd name="connsiteY104" fmla="*/ 1288810 h 3792878"/>
              <a:gd name="connsiteX105" fmla="*/ 3836512 w 4097494"/>
              <a:gd name="connsiteY105" fmla="*/ 1214382 h 3792878"/>
              <a:gd name="connsiteX106" fmla="*/ 3857777 w 4097494"/>
              <a:gd name="connsiteY106" fmla="*/ 1139954 h 3792878"/>
              <a:gd name="connsiteX107" fmla="*/ 3847144 w 4097494"/>
              <a:gd name="connsiteY107" fmla="*/ 1086791 h 3792878"/>
              <a:gd name="connsiteX108" fmla="*/ 3815247 w 4097494"/>
              <a:gd name="connsiteY108" fmla="*/ 1054894 h 3792878"/>
              <a:gd name="connsiteX109" fmla="*/ 3793981 w 4097494"/>
              <a:gd name="connsiteY109" fmla="*/ 1012363 h 3792878"/>
              <a:gd name="connsiteX110" fmla="*/ 3772716 w 4097494"/>
              <a:gd name="connsiteY110" fmla="*/ 916670 h 3792878"/>
              <a:gd name="connsiteX111" fmla="*/ 3762084 w 4097494"/>
              <a:gd name="connsiteY111" fmla="*/ 863508 h 3792878"/>
              <a:gd name="connsiteX112" fmla="*/ 3751451 w 4097494"/>
              <a:gd name="connsiteY112" fmla="*/ 831610 h 3792878"/>
              <a:gd name="connsiteX113" fmla="*/ 3666391 w 4097494"/>
              <a:gd name="connsiteY113" fmla="*/ 757182 h 3792878"/>
              <a:gd name="connsiteX114" fmla="*/ 3623860 w 4097494"/>
              <a:gd name="connsiteY114" fmla="*/ 725284 h 3792878"/>
              <a:gd name="connsiteX115" fmla="*/ 3528167 w 4097494"/>
              <a:gd name="connsiteY115" fmla="*/ 682754 h 3792878"/>
              <a:gd name="connsiteX116" fmla="*/ 3496270 w 4097494"/>
              <a:gd name="connsiteY116" fmla="*/ 661489 h 3792878"/>
              <a:gd name="connsiteX117" fmla="*/ 3464372 w 4097494"/>
              <a:gd name="connsiteY117" fmla="*/ 629591 h 3792878"/>
              <a:gd name="connsiteX118" fmla="*/ 3400577 w 4097494"/>
              <a:gd name="connsiteY118" fmla="*/ 608326 h 3792878"/>
              <a:gd name="connsiteX119" fmla="*/ 3358047 w 4097494"/>
              <a:gd name="connsiteY119" fmla="*/ 576429 h 3792878"/>
              <a:gd name="connsiteX120" fmla="*/ 3336781 w 4097494"/>
              <a:gd name="connsiteY120" fmla="*/ 555163 h 3792878"/>
              <a:gd name="connsiteX121" fmla="*/ 3262354 w 4097494"/>
              <a:gd name="connsiteY121" fmla="*/ 533898 h 3792878"/>
              <a:gd name="connsiteX122" fmla="*/ 3166660 w 4097494"/>
              <a:gd name="connsiteY122" fmla="*/ 470103 h 3792878"/>
              <a:gd name="connsiteX123" fmla="*/ 3134763 w 4097494"/>
              <a:gd name="connsiteY123" fmla="*/ 448838 h 3792878"/>
              <a:gd name="connsiteX124" fmla="*/ 3070967 w 4097494"/>
              <a:gd name="connsiteY124" fmla="*/ 427573 h 3792878"/>
              <a:gd name="connsiteX125" fmla="*/ 3007172 w 4097494"/>
              <a:gd name="connsiteY125" fmla="*/ 406308 h 3792878"/>
              <a:gd name="connsiteX126" fmla="*/ 2868949 w 4097494"/>
              <a:gd name="connsiteY126" fmla="*/ 385043 h 3792878"/>
              <a:gd name="connsiteX127" fmla="*/ 2709460 w 4097494"/>
              <a:gd name="connsiteY127" fmla="*/ 331880 h 3792878"/>
              <a:gd name="connsiteX128" fmla="*/ 2656298 w 4097494"/>
              <a:gd name="connsiteY128" fmla="*/ 321247 h 3792878"/>
              <a:gd name="connsiteX129" fmla="*/ 2592502 w 4097494"/>
              <a:gd name="connsiteY129" fmla="*/ 299982 h 3792878"/>
              <a:gd name="connsiteX130" fmla="*/ 2507442 w 4097494"/>
              <a:gd name="connsiteY130" fmla="*/ 289349 h 3792878"/>
              <a:gd name="connsiteX131" fmla="*/ 2443647 w 4097494"/>
              <a:gd name="connsiteY131" fmla="*/ 278717 h 3792878"/>
              <a:gd name="connsiteX132" fmla="*/ 2337321 w 4097494"/>
              <a:gd name="connsiteY132" fmla="*/ 268084 h 3792878"/>
              <a:gd name="connsiteX133" fmla="*/ 2209730 w 4097494"/>
              <a:gd name="connsiteY133" fmla="*/ 225554 h 3792878"/>
              <a:gd name="connsiteX134" fmla="*/ 2177833 w 4097494"/>
              <a:gd name="connsiteY134" fmla="*/ 214922 h 3792878"/>
              <a:gd name="connsiteX135" fmla="*/ 1954549 w 4097494"/>
              <a:gd name="connsiteY135" fmla="*/ 204289 h 3792878"/>
              <a:gd name="connsiteX136" fmla="*/ 1741898 w 4097494"/>
              <a:gd name="connsiteY136" fmla="*/ 183024 h 3792878"/>
              <a:gd name="connsiteX137" fmla="*/ 1603674 w 4097494"/>
              <a:gd name="connsiteY137" fmla="*/ 172391 h 3792878"/>
              <a:gd name="connsiteX138" fmla="*/ 1454819 w 4097494"/>
              <a:gd name="connsiteY138" fmla="*/ 151126 h 3792878"/>
              <a:gd name="connsiteX139" fmla="*/ 1412288 w 4097494"/>
              <a:gd name="connsiteY139" fmla="*/ 140494 h 3792878"/>
              <a:gd name="connsiteX140" fmla="*/ 1348493 w 4097494"/>
              <a:gd name="connsiteY140" fmla="*/ 119229 h 3792878"/>
              <a:gd name="connsiteX141" fmla="*/ 1252800 w 4097494"/>
              <a:gd name="connsiteY141" fmla="*/ 76698 h 3792878"/>
              <a:gd name="connsiteX142" fmla="*/ 1220902 w 4097494"/>
              <a:gd name="connsiteY142" fmla="*/ 66066 h 3792878"/>
              <a:gd name="connsiteX143" fmla="*/ 1189005 w 4097494"/>
              <a:gd name="connsiteY143" fmla="*/ 44801 h 3792878"/>
              <a:gd name="connsiteX144" fmla="*/ 901926 w 4097494"/>
              <a:gd name="connsiteY144" fmla="*/ 23536 h 3792878"/>
              <a:gd name="connsiteX145" fmla="*/ 1178372 w 4097494"/>
              <a:gd name="connsiteY145" fmla="*/ 97963 h 3792878"/>
              <a:gd name="connsiteX0" fmla="*/ 901926 w 4097494"/>
              <a:gd name="connsiteY0" fmla="*/ 23536 h 3792878"/>
              <a:gd name="connsiteX1" fmla="*/ 1167740 w 4097494"/>
              <a:gd name="connsiteY1" fmla="*/ 66066 h 3792878"/>
              <a:gd name="connsiteX2" fmla="*/ 1018884 w 4097494"/>
              <a:gd name="connsiteY2" fmla="*/ 34168 h 3792878"/>
              <a:gd name="connsiteX3" fmla="*/ 976354 w 4097494"/>
              <a:gd name="connsiteY3" fmla="*/ 23536 h 3792878"/>
              <a:gd name="connsiteX4" fmla="*/ 944456 w 4097494"/>
              <a:gd name="connsiteY4" fmla="*/ 12903 h 3792878"/>
              <a:gd name="connsiteX5" fmla="*/ 838130 w 4097494"/>
              <a:gd name="connsiteY5" fmla="*/ 2270 h 3792878"/>
              <a:gd name="connsiteX6" fmla="*/ 455358 w 4097494"/>
              <a:gd name="connsiteY6" fmla="*/ 12903 h 3792878"/>
              <a:gd name="connsiteX7" fmla="*/ 391563 w 4097494"/>
              <a:gd name="connsiteY7" fmla="*/ 34168 h 3792878"/>
              <a:gd name="connsiteX8" fmla="*/ 285237 w 4097494"/>
              <a:gd name="connsiteY8" fmla="*/ 87331 h 3792878"/>
              <a:gd name="connsiteX9" fmla="*/ 253340 w 4097494"/>
              <a:gd name="connsiteY9" fmla="*/ 108596 h 3792878"/>
              <a:gd name="connsiteX10" fmla="*/ 200177 w 4097494"/>
              <a:gd name="connsiteY10" fmla="*/ 151126 h 3792878"/>
              <a:gd name="connsiteX11" fmla="*/ 168279 w 4097494"/>
              <a:gd name="connsiteY11" fmla="*/ 161759 h 3792878"/>
              <a:gd name="connsiteX12" fmla="*/ 125749 w 4097494"/>
              <a:gd name="connsiteY12" fmla="*/ 257452 h 3792878"/>
              <a:gd name="connsiteX13" fmla="*/ 115116 w 4097494"/>
              <a:gd name="connsiteY13" fmla="*/ 289349 h 3792878"/>
              <a:gd name="connsiteX14" fmla="*/ 104484 w 4097494"/>
              <a:gd name="connsiteY14" fmla="*/ 321247 h 3792878"/>
              <a:gd name="connsiteX15" fmla="*/ 83219 w 4097494"/>
              <a:gd name="connsiteY15" fmla="*/ 353145 h 3792878"/>
              <a:gd name="connsiteX16" fmla="*/ 72586 w 4097494"/>
              <a:gd name="connsiteY16" fmla="*/ 395675 h 3792878"/>
              <a:gd name="connsiteX17" fmla="*/ 61954 w 4097494"/>
              <a:gd name="connsiteY17" fmla="*/ 427573 h 3792878"/>
              <a:gd name="connsiteX18" fmla="*/ 51321 w 4097494"/>
              <a:gd name="connsiteY18" fmla="*/ 512633 h 3792878"/>
              <a:gd name="connsiteX19" fmla="*/ 30056 w 4097494"/>
              <a:gd name="connsiteY19" fmla="*/ 618959 h 3792878"/>
              <a:gd name="connsiteX20" fmla="*/ 51321 w 4097494"/>
              <a:gd name="connsiteY20" fmla="*/ 1171852 h 3792878"/>
              <a:gd name="connsiteX21" fmla="*/ 61954 w 4097494"/>
              <a:gd name="connsiteY21" fmla="*/ 1203749 h 3792878"/>
              <a:gd name="connsiteX22" fmla="*/ 83219 w 4097494"/>
              <a:gd name="connsiteY22" fmla="*/ 1278177 h 3792878"/>
              <a:gd name="connsiteX23" fmla="*/ 125749 w 4097494"/>
              <a:gd name="connsiteY23" fmla="*/ 1341973 h 3792878"/>
              <a:gd name="connsiteX24" fmla="*/ 168279 w 4097494"/>
              <a:gd name="connsiteY24" fmla="*/ 1395136 h 3792878"/>
              <a:gd name="connsiteX25" fmla="*/ 200177 w 4097494"/>
              <a:gd name="connsiteY25" fmla="*/ 1501461 h 3792878"/>
              <a:gd name="connsiteX26" fmla="*/ 221442 w 4097494"/>
              <a:gd name="connsiteY26" fmla="*/ 1533359 h 3792878"/>
              <a:gd name="connsiteX27" fmla="*/ 253340 w 4097494"/>
              <a:gd name="connsiteY27" fmla="*/ 1554624 h 3792878"/>
              <a:gd name="connsiteX28" fmla="*/ 263972 w 4097494"/>
              <a:gd name="connsiteY28" fmla="*/ 1586522 h 3792878"/>
              <a:gd name="connsiteX29" fmla="*/ 306502 w 4097494"/>
              <a:gd name="connsiteY29" fmla="*/ 1650317 h 3792878"/>
              <a:gd name="connsiteX30" fmla="*/ 338400 w 4097494"/>
              <a:gd name="connsiteY30" fmla="*/ 1714112 h 3792878"/>
              <a:gd name="connsiteX31" fmla="*/ 327767 w 4097494"/>
              <a:gd name="connsiteY31" fmla="*/ 1948029 h 3792878"/>
              <a:gd name="connsiteX32" fmla="*/ 306502 w 4097494"/>
              <a:gd name="connsiteY32" fmla="*/ 2043722 h 3792878"/>
              <a:gd name="connsiteX33" fmla="*/ 295870 w 4097494"/>
              <a:gd name="connsiteY33" fmla="*/ 2086252 h 3792878"/>
              <a:gd name="connsiteX34" fmla="*/ 263972 w 4097494"/>
              <a:gd name="connsiteY34" fmla="*/ 2181945 h 3792878"/>
              <a:gd name="connsiteX35" fmla="*/ 253340 w 4097494"/>
              <a:gd name="connsiteY35" fmla="*/ 2213843 h 3792878"/>
              <a:gd name="connsiteX36" fmla="*/ 242707 w 4097494"/>
              <a:gd name="connsiteY36" fmla="*/ 2256373 h 3792878"/>
              <a:gd name="connsiteX37" fmla="*/ 221442 w 4097494"/>
              <a:gd name="connsiteY37" fmla="*/ 2298903 h 3792878"/>
              <a:gd name="connsiteX38" fmla="*/ 200177 w 4097494"/>
              <a:gd name="connsiteY38" fmla="*/ 2362698 h 3792878"/>
              <a:gd name="connsiteX39" fmla="*/ 189544 w 4097494"/>
              <a:gd name="connsiteY39" fmla="*/ 2394596 h 3792878"/>
              <a:gd name="connsiteX40" fmla="*/ 168279 w 4097494"/>
              <a:gd name="connsiteY40" fmla="*/ 2426494 h 3792878"/>
              <a:gd name="connsiteX41" fmla="*/ 136381 w 4097494"/>
              <a:gd name="connsiteY41" fmla="*/ 2543452 h 3792878"/>
              <a:gd name="connsiteX42" fmla="*/ 104484 w 4097494"/>
              <a:gd name="connsiteY42" fmla="*/ 2660410 h 3792878"/>
              <a:gd name="connsiteX43" fmla="*/ 93851 w 4097494"/>
              <a:gd name="connsiteY43" fmla="*/ 2745470 h 3792878"/>
              <a:gd name="connsiteX44" fmla="*/ 83219 w 4097494"/>
              <a:gd name="connsiteY44" fmla="*/ 2968754 h 3792878"/>
              <a:gd name="connsiteX45" fmla="*/ 72586 w 4097494"/>
              <a:gd name="connsiteY45" fmla="*/ 3000652 h 3792878"/>
              <a:gd name="connsiteX46" fmla="*/ 61954 w 4097494"/>
              <a:gd name="connsiteY46" fmla="*/ 3106977 h 3792878"/>
              <a:gd name="connsiteX47" fmla="*/ 83219 w 4097494"/>
              <a:gd name="connsiteY47" fmla="*/ 3319629 h 3792878"/>
              <a:gd name="connsiteX48" fmla="*/ 93851 w 4097494"/>
              <a:gd name="connsiteY48" fmla="*/ 3351526 h 3792878"/>
              <a:gd name="connsiteX49" fmla="*/ 125749 w 4097494"/>
              <a:gd name="connsiteY49" fmla="*/ 3383424 h 3792878"/>
              <a:gd name="connsiteX50" fmla="*/ 147014 w 4097494"/>
              <a:gd name="connsiteY50" fmla="*/ 3415322 h 3792878"/>
              <a:gd name="connsiteX51" fmla="*/ 210809 w 4097494"/>
              <a:gd name="connsiteY51" fmla="*/ 3457852 h 3792878"/>
              <a:gd name="connsiteX52" fmla="*/ 253340 w 4097494"/>
              <a:gd name="connsiteY52" fmla="*/ 3511015 h 3792878"/>
              <a:gd name="connsiteX53" fmla="*/ 306502 w 4097494"/>
              <a:gd name="connsiteY53" fmla="*/ 3574810 h 3792878"/>
              <a:gd name="connsiteX54" fmla="*/ 370298 w 4097494"/>
              <a:gd name="connsiteY54" fmla="*/ 3617340 h 3792878"/>
              <a:gd name="connsiteX55" fmla="*/ 402195 w 4097494"/>
              <a:gd name="connsiteY55" fmla="*/ 3638605 h 3792878"/>
              <a:gd name="connsiteX56" fmla="*/ 487256 w 4097494"/>
              <a:gd name="connsiteY56" fmla="*/ 3649238 h 3792878"/>
              <a:gd name="connsiteX57" fmla="*/ 529786 w 4097494"/>
              <a:gd name="connsiteY57" fmla="*/ 3659870 h 3792878"/>
              <a:gd name="connsiteX58" fmla="*/ 678642 w 4097494"/>
              <a:gd name="connsiteY58" fmla="*/ 3681136 h 3792878"/>
              <a:gd name="connsiteX59" fmla="*/ 731805 w 4097494"/>
              <a:gd name="connsiteY59" fmla="*/ 3691768 h 3792878"/>
              <a:gd name="connsiteX60" fmla="*/ 1444186 w 4097494"/>
              <a:gd name="connsiteY60" fmla="*/ 3702401 h 3792878"/>
              <a:gd name="connsiteX61" fmla="*/ 2730726 w 4097494"/>
              <a:gd name="connsiteY61" fmla="*/ 3702401 h 3792878"/>
              <a:gd name="connsiteX62" fmla="*/ 2794521 w 4097494"/>
              <a:gd name="connsiteY62" fmla="*/ 3681136 h 3792878"/>
              <a:gd name="connsiteX63" fmla="*/ 2900847 w 4097494"/>
              <a:gd name="connsiteY63" fmla="*/ 3670503 h 3792878"/>
              <a:gd name="connsiteX64" fmla="*/ 3241088 w 4097494"/>
              <a:gd name="connsiteY64" fmla="*/ 3649238 h 3792878"/>
              <a:gd name="connsiteX65" fmla="*/ 3358047 w 4097494"/>
              <a:gd name="connsiteY65" fmla="*/ 3627973 h 3792878"/>
              <a:gd name="connsiteX66" fmla="*/ 3432474 w 4097494"/>
              <a:gd name="connsiteY66" fmla="*/ 3617340 h 3792878"/>
              <a:gd name="connsiteX67" fmla="*/ 3528167 w 4097494"/>
              <a:gd name="connsiteY67" fmla="*/ 3585443 h 3792878"/>
              <a:gd name="connsiteX68" fmla="*/ 3560065 w 4097494"/>
              <a:gd name="connsiteY68" fmla="*/ 3574810 h 3792878"/>
              <a:gd name="connsiteX69" fmla="*/ 3591963 w 4097494"/>
              <a:gd name="connsiteY69" fmla="*/ 3564177 h 3792878"/>
              <a:gd name="connsiteX70" fmla="*/ 3708921 w 4097494"/>
              <a:gd name="connsiteY70" fmla="*/ 3532280 h 3792878"/>
              <a:gd name="connsiteX71" fmla="*/ 3740819 w 4097494"/>
              <a:gd name="connsiteY71" fmla="*/ 3521647 h 3792878"/>
              <a:gd name="connsiteX72" fmla="*/ 3804614 w 4097494"/>
              <a:gd name="connsiteY72" fmla="*/ 3489749 h 3792878"/>
              <a:gd name="connsiteX73" fmla="*/ 3836512 w 4097494"/>
              <a:gd name="connsiteY73" fmla="*/ 3457852 h 3792878"/>
              <a:gd name="connsiteX74" fmla="*/ 3868409 w 4097494"/>
              <a:gd name="connsiteY74" fmla="*/ 3436587 h 3792878"/>
              <a:gd name="connsiteX75" fmla="*/ 3910940 w 4097494"/>
              <a:gd name="connsiteY75" fmla="*/ 3383424 h 3792878"/>
              <a:gd name="connsiteX76" fmla="*/ 3942837 w 4097494"/>
              <a:gd name="connsiteY76" fmla="*/ 3372791 h 3792878"/>
              <a:gd name="connsiteX77" fmla="*/ 3964102 w 4097494"/>
              <a:gd name="connsiteY77" fmla="*/ 3340894 h 3792878"/>
              <a:gd name="connsiteX78" fmla="*/ 3985367 w 4097494"/>
              <a:gd name="connsiteY78" fmla="*/ 3277098 h 3792878"/>
              <a:gd name="connsiteX79" fmla="*/ 4038530 w 4097494"/>
              <a:gd name="connsiteY79" fmla="*/ 3223936 h 3792878"/>
              <a:gd name="connsiteX80" fmla="*/ 4059795 w 4097494"/>
              <a:gd name="connsiteY80" fmla="*/ 3149508 h 3792878"/>
              <a:gd name="connsiteX81" fmla="*/ 4081060 w 4097494"/>
              <a:gd name="connsiteY81" fmla="*/ 3085712 h 3792878"/>
              <a:gd name="connsiteX82" fmla="*/ 4091693 w 4097494"/>
              <a:gd name="connsiteY82" fmla="*/ 3053815 h 3792878"/>
              <a:gd name="connsiteX83" fmla="*/ 4059795 w 4097494"/>
              <a:gd name="connsiteY83" fmla="*/ 2798633 h 3792878"/>
              <a:gd name="connsiteX84" fmla="*/ 4017265 w 4097494"/>
              <a:gd name="connsiteY84" fmla="*/ 2745470 h 3792878"/>
              <a:gd name="connsiteX85" fmla="*/ 3964102 w 4097494"/>
              <a:gd name="connsiteY85" fmla="*/ 2649777 h 3792878"/>
              <a:gd name="connsiteX86" fmla="*/ 3921572 w 4097494"/>
              <a:gd name="connsiteY86" fmla="*/ 2575349 h 3792878"/>
              <a:gd name="connsiteX87" fmla="*/ 3857777 w 4097494"/>
              <a:gd name="connsiteY87" fmla="*/ 2511554 h 3792878"/>
              <a:gd name="connsiteX88" fmla="*/ 3815247 w 4097494"/>
              <a:gd name="connsiteY88" fmla="*/ 2415861 h 3792878"/>
              <a:gd name="connsiteX89" fmla="*/ 3762084 w 4097494"/>
              <a:gd name="connsiteY89" fmla="*/ 2362698 h 3792878"/>
              <a:gd name="connsiteX90" fmla="*/ 3730186 w 4097494"/>
              <a:gd name="connsiteY90" fmla="*/ 2352066 h 3792878"/>
              <a:gd name="connsiteX91" fmla="*/ 3645126 w 4097494"/>
              <a:gd name="connsiteY91" fmla="*/ 2277638 h 3792878"/>
              <a:gd name="connsiteX92" fmla="*/ 3602595 w 4097494"/>
              <a:gd name="connsiteY92" fmla="*/ 2224475 h 3792878"/>
              <a:gd name="connsiteX93" fmla="*/ 3602595 w 4097494"/>
              <a:gd name="connsiteY93" fmla="*/ 1990559 h 3792878"/>
              <a:gd name="connsiteX94" fmla="*/ 3613228 w 4097494"/>
              <a:gd name="connsiteY94" fmla="*/ 1948029 h 3792878"/>
              <a:gd name="connsiteX95" fmla="*/ 3634493 w 4097494"/>
              <a:gd name="connsiteY95" fmla="*/ 1926763 h 3792878"/>
              <a:gd name="connsiteX96" fmla="*/ 3655758 w 4097494"/>
              <a:gd name="connsiteY96" fmla="*/ 1884233 h 3792878"/>
              <a:gd name="connsiteX97" fmla="*/ 3687656 w 4097494"/>
              <a:gd name="connsiteY97" fmla="*/ 1799173 h 3792878"/>
              <a:gd name="connsiteX98" fmla="*/ 3708921 w 4097494"/>
              <a:gd name="connsiteY98" fmla="*/ 1703480 h 3792878"/>
              <a:gd name="connsiteX99" fmla="*/ 3730186 w 4097494"/>
              <a:gd name="connsiteY99" fmla="*/ 1639684 h 3792878"/>
              <a:gd name="connsiteX100" fmla="*/ 3751451 w 4097494"/>
              <a:gd name="connsiteY100" fmla="*/ 1597154 h 3792878"/>
              <a:gd name="connsiteX101" fmla="*/ 3762084 w 4097494"/>
              <a:gd name="connsiteY101" fmla="*/ 1543991 h 3792878"/>
              <a:gd name="connsiteX102" fmla="*/ 3772716 w 4097494"/>
              <a:gd name="connsiteY102" fmla="*/ 1458931 h 3792878"/>
              <a:gd name="connsiteX103" fmla="*/ 3804614 w 4097494"/>
              <a:gd name="connsiteY103" fmla="*/ 1384503 h 3792878"/>
              <a:gd name="connsiteX104" fmla="*/ 3815247 w 4097494"/>
              <a:gd name="connsiteY104" fmla="*/ 1288810 h 3792878"/>
              <a:gd name="connsiteX105" fmla="*/ 3836512 w 4097494"/>
              <a:gd name="connsiteY105" fmla="*/ 1214382 h 3792878"/>
              <a:gd name="connsiteX106" fmla="*/ 3857777 w 4097494"/>
              <a:gd name="connsiteY106" fmla="*/ 1139954 h 3792878"/>
              <a:gd name="connsiteX107" fmla="*/ 3847144 w 4097494"/>
              <a:gd name="connsiteY107" fmla="*/ 1086791 h 3792878"/>
              <a:gd name="connsiteX108" fmla="*/ 3815247 w 4097494"/>
              <a:gd name="connsiteY108" fmla="*/ 1054894 h 3792878"/>
              <a:gd name="connsiteX109" fmla="*/ 3793981 w 4097494"/>
              <a:gd name="connsiteY109" fmla="*/ 1012363 h 3792878"/>
              <a:gd name="connsiteX110" fmla="*/ 3772716 w 4097494"/>
              <a:gd name="connsiteY110" fmla="*/ 916670 h 3792878"/>
              <a:gd name="connsiteX111" fmla="*/ 3762084 w 4097494"/>
              <a:gd name="connsiteY111" fmla="*/ 863508 h 3792878"/>
              <a:gd name="connsiteX112" fmla="*/ 3751451 w 4097494"/>
              <a:gd name="connsiteY112" fmla="*/ 831610 h 3792878"/>
              <a:gd name="connsiteX113" fmla="*/ 3666391 w 4097494"/>
              <a:gd name="connsiteY113" fmla="*/ 757182 h 3792878"/>
              <a:gd name="connsiteX114" fmla="*/ 3623860 w 4097494"/>
              <a:gd name="connsiteY114" fmla="*/ 725284 h 3792878"/>
              <a:gd name="connsiteX115" fmla="*/ 3528167 w 4097494"/>
              <a:gd name="connsiteY115" fmla="*/ 682754 h 3792878"/>
              <a:gd name="connsiteX116" fmla="*/ 3496270 w 4097494"/>
              <a:gd name="connsiteY116" fmla="*/ 661489 h 3792878"/>
              <a:gd name="connsiteX117" fmla="*/ 3464372 w 4097494"/>
              <a:gd name="connsiteY117" fmla="*/ 629591 h 3792878"/>
              <a:gd name="connsiteX118" fmla="*/ 3400577 w 4097494"/>
              <a:gd name="connsiteY118" fmla="*/ 608326 h 3792878"/>
              <a:gd name="connsiteX119" fmla="*/ 3358047 w 4097494"/>
              <a:gd name="connsiteY119" fmla="*/ 576429 h 3792878"/>
              <a:gd name="connsiteX120" fmla="*/ 3336781 w 4097494"/>
              <a:gd name="connsiteY120" fmla="*/ 555163 h 3792878"/>
              <a:gd name="connsiteX121" fmla="*/ 3262354 w 4097494"/>
              <a:gd name="connsiteY121" fmla="*/ 533898 h 3792878"/>
              <a:gd name="connsiteX122" fmla="*/ 3166660 w 4097494"/>
              <a:gd name="connsiteY122" fmla="*/ 470103 h 3792878"/>
              <a:gd name="connsiteX123" fmla="*/ 3134763 w 4097494"/>
              <a:gd name="connsiteY123" fmla="*/ 448838 h 3792878"/>
              <a:gd name="connsiteX124" fmla="*/ 3070967 w 4097494"/>
              <a:gd name="connsiteY124" fmla="*/ 427573 h 3792878"/>
              <a:gd name="connsiteX125" fmla="*/ 3007172 w 4097494"/>
              <a:gd name="connsiteY125" fmla="*/ 406308 h 3792878"/>
              <a:gd name="connsiteX126" fmla="*/ 2868949 w 4097494"/>
              <a:gd name="connsiteY126" fmla="*/ 385043 h 3792878"/>
              <a:gd name="connsiteX127" fmla="*/ 2709460 w 4097494"/>
              <a:gd name="connsiteY127" fmla="*/ 331880 h 3792878"/>
              <a:gd name="connsiteX128" fmla="*/ 2656298 w 4097494"/>
              <a:gd name="connsiteY128" fmla="*/ 321247 h 3792878"/>
              <a:gd name="connsiteX129" fmla="*/ 2592502 w 4097494"/>
              <a:gd name="connsiteY129" fmla="*/ 299982 h 3792878"/>
              <a:gd name="connsiteX130" fmla="*/ 2507442 w 4097494"/>
              <a:gd name="connsiteY130" fmla="*/ 289349 h 3792878"/>
              <a:gd name="connsiteX131" fmla="*/ 2443647 w 4097494"/>
              <a:gd name="connsiteY131" fmla="*/ 278717 h 3792878"/>
              <a:gd name="connsiteX132" fmla="*/ 2337321 w 4097494"/>
              <a:gd name="connsiteY132" fmla="*/ 268084 h 3792878"/>
              <a:gd name="connsiteX133" fmla="*/ 2209730 w 4097494"/>
              <a:gd name="connsiteY133" fmla="*/ 225554 h 3792878"/>
              <a:gd name="connsiteX134" fmla="*/ 2177833 w 4097494"/>
              <a:gd name="connsiteY134" fmla="*/ 214922 h 3792878"/>
              <a:gd name="connsiteX135" fmla="*/ 1954549 w 4097494"/>
              <a:gd name="connsiteY135" fmla="*/ 204289 h 3792878"/>
              <a:gd name="connsiteX136" fmla="*/ 1741898 w 4097494"/>
              <a:gd name="connsiteY136" fmla="*/ 183024 h 3792878"/>
              <a:gd name="connsiteX137" fmla="*/ 1603674 w 4097494"/>
              <a:gd name="connsiteY137" fmla="*/ 172391 h 3792878"/>
              <a:gd name="connsiteX138" fmla="*/ 1454819 w 4097494"/>
              <a:gd name="connsiteY138" fmla="*/ 151126 h 3792878"/>
              <a:gd name="connsiteX139" fmla="*/ 1412288 w 4097494"/>
              <a:gd name="connsiteY139" fmla="*/ 140494 h 3792878"/>
              <a:gd name="connsiteX140" fmla="*/ 1348493 w 4097494"/>
              <a:gd name="connsiteY140" fmla="*/ 119229 h 3792878"/>
              <a:gd name="connsiteX141" fmla="*/ 1252800 w 4097494"/>
              <a:gd name="connsiteY141" fmla="*/ 76698 h 3792878"/>
              <a:gd name="connsiteX142" fmla="*/ 1220902 w 4097494"/>
              <a:gd name="connsiteY142" fmla="*/ 66066 h 3792878"/>
              <a:gd name="connsiteX143" fmla="*/ 1189005 w 4097494"/>
              <a:gd name="connsiteY143" fmla="*/ 44801 h 3792878"/>
              <a:gd name="connsiteX144" fmla="*/ 901926 w 4097494"/>
              <a:gd name="connsiteY144" fmla="*/ 23536 h 3792878"/>
              <a:gd name="connsiteX0" fmla="*/ 901926 w 4097494"/>
              <a:gd name="connsiteY0" fmla="*/ 23536 h 3792878"/>
              <a:gd name="connsiteX1" fmla="*/ 1018884 w 4097494"/>
              <a:gd name="connsiteY1" fmla="*/ 34168 h 3792878"/>
              <a:gd name="connsiteX2" fmla="*/ 976354 w 4097494"/>
              <a:gd name="connsiteY2" fmla="*/ 23536 h 3792878"/>
              <a:gd name="connsiteX3" fmla="*/ 944456 w 4097494"/>
              <a:gd name="connsiteY3" fmla="*/ 12903 h 3792878"/>
              <a:gd name="connsiteX4" fmla="*/ 838130 w 4097494"/>
              <a:gd name="connsiteY4" fmla="*/ 2270 h 3792878"/>
              <a:gd name="connsiteX5" fmla="*/ 455358 w 4097494"/>
              <a:gd name="connsiteY5" fmla="*/ 12903 h 3792878"/>
              <a:gd name="connsiteX6" fmla="*/ 391563 w 4097494"/>
              <a:gd name="connsiteY6" fmla="*/ 34168 h 3792878"/>
              <a:gd name="connsiteX7" fmla="*/ 285237 w 4097494"/>
              <a:gd name="connsiteY7" fmla="*/ 87331 h 3792878"/>
              <a:gd name="connsiteX8" fmla="*/ 253340 w 4097494"/>
              <a:gd name="connsiteY8" fmla="*/ 108596 h 3792878"/>
              <a:gd name="connsiteX9" fmla="*/ 200177 w 4097494"/>
              <a:gd name="connsiteY9" fmla="*/ 151126 h 3792878"/>
              <a:gd name="connsiteX10" fmla="*/ 168279 w 4097494"/>
              <a:gd name="connsiteY10" fmla="*/ 161759 h 3792878"/>
              <a:gd name="connsiteX11" fmla="*/ 125749 w 4097494"/>
              <a:gd name="connsiteY11" fmla="*/ 257452 h 3792878"/>
              <a:gd name="connsiteX12" fmla="*/ 115116 w 4097494"/>
              <a:gd name="connsiteY12" fmla="*/ 289349 h 3792878"/>
              <a:gd name="connsiteX13" fmla="*/ 104484 w 4097494"/>
              <a:gd name="connsiteY13" fmla="*/ 321247 h 3792878"/>
              <a:gd name="connsiteX14" fmla="*/ 83219 w 4097494"/>
              <a:gd name="connsiteY14" fmla="*/ 353145 h 3792878"/>
              <a:gd name="connsiteX15" fmla="*/ 72586 w 4097494"/>
              <a:gd name="connsiteY15" fmla="*/ 395675 h 3792878"/>
              <a:gd name="connsiteX16" fmla="*/ 61954 w 4097494"/>
              <a:gd name="connsiteY16" fmla="*/ 427573 h 3792878"/>
              <a:gd name="connsiteX17" fmla="*/ 51321 w 4097494"/>
              <a:gd name="connsiteY17" fmla="*/ 512633 h 3792878"/>
              <a:gd name="connsiteX18" fmla="*/ 30056 w 4097494"/>
              <a:gd name="connsiteY18" fmla="*/ 618959 h 3792878"/>
              <a:gd name="connsiteX19" fmla="*/ 51321 w 4097494"/>
              <a:gd name="connsiteY19" fmla="*/ 1171852 h 3792878"/>
              <a:gd name="connsiteX20" fmla="*/ 61954 w 4097494"/>
              <a:gd name="connsiteY20" fmla="*/ 1203749 h 3792878"/>
              <a:gd name="connsiteX21" fmla="*/ 83219 w 4097494"/>
              <a:gd name="connsiteY21" fmla="*/ 1278177 h 3792878"/>
              <a:gd name="connsiteX22" fmla="*/ 125749 w 4097494"/>
              <a:gd name="connsiteY22" fmla="*/ 1341973 h 3792878"/>
              <a:gd name="connsiteX23" fmla="*/ 168279 w 4097494"/>
              <a:gd name="connsiteY23" fmla="*/ 1395136 h 3792878"/>
              <a:gd name="connsiteX24" fmla="*/ 200177 w 4097494"/>
              <a:gd name="connsiteY24" fmla="*/ 1501461 h 3792878"/>
              <a:gd name="connsiteX25" fmla="*/ 221442 w 4097494"/>
              <a:gd name="connsiteY25" fmla="*/ 1533359 h 3792878"/>
              <a:gd name="connsiteX26" fmla="*/ 253340 w 4097494"/>
              <a:gd name="connsiteY26" fmla="*/ 1554624 h 3792878"/>
              <a:gd name="connsiteX27" fmla="*/ 263972 w 4097494"/>
              <a:gd name="connsiteY27" fmla="*/ 1586522 h 3792878"/>
              <a:gd name="connsiteX28" fmla="*/ 306502 w 4097494"/>
              <a:gd name="connsiteY28" fmla="*/ 1650317 h 3792878"/>
              <a:gd name="connsiteX29" fmla="*/ 338400 w 4097494"/>
              <a:gd name="connsiteY29" fmla="*/ 1714112 h 3792878"/>
              <a:gd name="connsiteX30" fmla="*/ 327767 w 4097494"/>
              <a:gd name="connsiteY30" fmla="*/ 1948029 h 3792878"/>
              <a:gd name="connsiteX31" fmla="*/ 306502 w 4097494"/>
              <a:gd name="connsiteY31" fmla="*/ 2043722 h 3792878"/>
              <a:gd name="connsiteX32" fmla="*/ 295870 w 4097494"/>
              <a:gd name="connsiteY32" fmla="*/ 2086252 h 3792878"/>
              <a:gd name="connsiteX33" fmla="*/ 263972 w 4097494"/>
              <a:gd name="connsiteY33" fmla="*/ 2181945 h 3792878"/>
              <a:gd name="connsiteX34" fmla="*/ 253340 w 4097494"/>
              <a:gd name="connsiteY34" fmla="*/ 2213843 h 3792878"/>
              <a:gd name="connsiteX35" fmla="*/ 242707 w 4097494"/>
              <a:gd name="connsiteY35" fmla="*/ 2256373 h 3792878"/>
              <a:gd name="connsiteX36" fmla="*/ 221442 w 4097494"/>
              <a:gd name="connsiteY36" fmla="*/ 2298903 h 3792878"/>
              <a:gd name="connsiteX37" fmla="*/ 200177 w 4097494"/>
              <a:gd name="connsiteY37" fmla="*/ 2362698 h 3792878"/>
              <a:gd name="connsiteX38" fmla="*/ 189544 w 4097494"/>
              <a:gd name="connsiteY38" fmla="*/ 2394596 h 3792878"/>
              <a:gd name="connsiteX39" fmla="*/ 168279 w 4097494"/>
              <a:gd name="connsiteY39" fmla="*/ 2426494 h 3792878"/>
              <a:gd name="connsiteX40" fmla="*/ 136381 w 4097494"/>
              <a:gd name="connsiteY40" fmla="*/ 2543452 h 3792878"/>
              <a:gd name="connsiteX41" fmla="*/ 104484 w 4097494"/>
              <a:gd name="connsiteY41" fmla="*/ 2660410 h 3792878"/>
              <a:gd name="connsiteX42" fmla="*/ 93851 w 4097494"/>
              <a:gd name="connsiteY42" fmla="*/ 2745470 h 3792878"/>
              <a:gd name="connsiteX43" fmla="*/ 83219 w 4097494"/>
              <a:gd name="connsiteY43" fmla="*/ 2968754 h 3792878"/>
              <a:gd name="connsiteX44" fmla="*/ 72586 w 4097494"/>
              <a:gd name="connsiteY44" fmla="*/ 3000652 h 3792878"/>
              <a:gd name="connsiteX45" fmla="*/ 61954 w 4097494"/>
              <a:gd name="connsiteY45" fmla="*/ 3106977 h 3792878"/>
              <a:gd name="connsiteX46" fmla="*/ 83219 w 4097494"/>
              <a:gd name="connsiteY46" fmla="*/ 3319629 h 3792878"/>
              <a:gd name="connsiteX47" fmla="*/ 93851 w 4097494"/>
              <a:gd name="connsiteY47" fmla="*/ 3351526 h 3792878"/>
              <a:gd name="connsiteX48" fmla="*/ 125749 w 4097494"/>
              <a:gd name="connsiteY48" fmla="*/ 3383424 h 3792878"/>
              <a:gd name="connsiteX49" fmla="*/ 147014 w 4097494"/>
              <a:gd name="connsiteY49" fmla="*/ 3415322 h 3792878"/>
              <a:gd name="connsiteX50" fmla="*/ 210809 w 4097494"/>
              <a:gd name="connsiteY50" fmla="*/ 3457852 h 3792878"/>
              <a:gd name="connsiteX51" fmla="*/ 253340 w 4097494"/>
              <a:gd name="connsiteY51" fmla="*/ 3511015 h 3792878"/>
              <a:gd name="connsiteX52" fmla="*/ 306502 w 4097494"/>
              <a:gd name="connsiteY52" fmla="*/ 3574810 h 3792878"/>
              <a:gd name="connsiteX53" fmla="*/ 370298 w 4097494"/>
              <a:gd name="connsiteY53" fmla="*/ 3617340 h 3792878"/>
              <a:gd name="connsiteX54" fmla="*/ 402195 w 4097494"/>
              <a:gd name="connsiteY54" fmla="*/ 3638605 h 3792878"/>
              <a:gd name="connsiteX55" fmla="*/ 487256 w 4097494"/>
              <a:gd name="connsiteY55" fmla="*/ 3649238 h 3792878"/>
              <a:gd name="connsiteX56" fmla="*/ 529786 w 4097494"/>
              <a:gd name="connsiteY56" fmla="*/ 3659870 h 3792878"/>
              <a:gd name="connsiteX57" fmla="*/ 678642 w 4097494"/>
              <a:gd name="connsiteY57" fmla="*/ 3681136 h 3792878"/>
              <a:gd name="connsiteX58" fmla="*/ 731805 w 4097494"/>
              <a:gd name="connsiteY58" fmla="*/ 3691768 h 3792878"/>
              <a:gd name="connsiteX59" fmla="*/ 1444186 w 4097494"/>
              <a:gd name="connsiteY59" fmla="*/ 3702401 h 3792878"/>
              <a:gd name="connsiteX60" fmla="*/ 2730726 w 4097494"/>
              <a:gd name="connsiteY60" fmla="*/ 3702401 h 3792878"/>
              <a:gd name="connsiteX61" fmla="*/ 2794521 w 4097494"/>
              <a:gd name="connsiteY61" fmla="*/ 3681136 h 3792878"/>
              <a:gd name="connsiteX62" fmla="*/ 2900847 w 4097494"/>
              <a:gd name="connsiteY62" fmla="*/ 3670503 h 3792878"/>
              <a:gd name="connsiteX63" fmla="*/ 3241088 w 4097494"/>
              <a:gd name="connsiteY63" fmla="*/ 3649238 h 3792878"/>
              <a:gd name="connsiteX64" fmla="*/ 3358047 w 4097494"/>
              <a:gd name="connsiteY64" fmla="*/ 3627973 h 3792878"/>
              <a:gd name="connsiteX65" fmla="*/ 3432474 w 4097494"/>
              <a:gd name="connsiteY65" fmla="*/ 3617340 h 3792878"/>
              <a:gd name="connsiteX66" fmla="*/ 3528167 w 4097494"/>
              <a:gd name="connsiteY66" fmla="*/ 3585443 h 3792878"/>
              <a:gd name="connsiteX67" fmla="*/ 3560065 w 4097494"/>
              <a:gd name="connsiteY67" fmla="*/ 3574810 h 3792878"/>
              <a:gd name="connsiteX68" fmla="*/ 3591963 w 4097494"/>
              <a:gd name="connsiteY68" fmla="*/ 3564177 h 3792878"/>
              <a:gd name="connsiteX69" fmla="*/ 3708921 w 4097494"/>
              <a:gd name="connsiteY69" fmla="*/ 3532280 h 3792878"/>
              <a:gd name="connsiteX70" fmla="*/ 3740819 w 4097494"/>
              <a:gd name="connsiteY70" fmla="*/ 3521647 h 3792878"/>
              <a:gd name="connsiteX71" fmla="*/ 3804614 w 4097494"/>
              <a:gd name="connsiteY71" fmla="*/ 3489749 h 3792878"/>
              <a:gd name="connsiteX72" fmla="*/ 3836512 w 4097494"/>
              <a:gd name="connsiteY72" fmla="*/ 3457852 h 3792878"/>
              <a:gd name="connsiteX73" fmla="*/ 3868409 w 4097494"/>
              <a:gd name="connsiteY73" fmla="*/ 3436587 h 3792878"/>
              <a:gd name="connsiteX74" fmla="*/ 3910940 w 4097494"/>
              <a:gd name="connsiteY74" fmla="*/ 3383424 h 3792878"/>
              <a:gd name="connsiteX75" fmla="*/ 3942837 w 4097494"/>
              <a:gd name="connsiteY75" fmla="*/ 3372791 h 3792878"/>
              <a:gd name="connsiteX76" fmla="*/ 3964102 w 4097494"/>
              <a:gd name="connsiteY76" fmla="*/ 3340894 h 3792878"/>
              <a:gd name="connsiteX77" fmla="*/ 3985367 w 4097494"/>
              <a:gd name="connsiteY77" fmla="*/ 3277098 h 3792878"/>
              <a:gd name="connsiteX78" fmla="*/ 4038530 w 4097494"/>
              <a:gd name="connsiteY78" fmla="*/ 3223936 h 3792878"/>
              <a:gd name="connsiteX79" fmla="*/ 4059795 w 4097494"/>
              <a:gd name="connsiteY79" fmla="*/ 3149508 h 3792878"/>
              <a:gd name="connsiteX80" fmla="*/ 4081060 w 4097494"/>
              <a:gd name="connsiteY80" fmla="*/ 3085712 h 3792878"/>
              <a:gd name="connsiteX81" fmla="*/ 4091693 w 4097494"/>
              <a:gd name="connsiteY81" fmla="*/ 3053815 h 3792878"/>
              <a:gd name="connsiteX82" fmla="*/ 4059795 w 4097494"/>
              <a:gd name="connsiteY82" fmla="*/ 2798633 h 3792878"/>
              <a:gd name="connsiteX83" fmla="*/ 4017265 w 4097494"/>
              <a:gd name="connsiteY83" fmla="*/ 2745470 h 3792878"/>
              <a:gd name="connsiteX84" fmla="*/ 3964102 w 4097494"/>
              <a:gd name="connsiteY84" fmla="*/ 2649777 h 3792878"/>
              <a:gd name="connsiteX85" fmla="*/ 3921572 w 4097494"/>
              <a:gd name="connsiteY85" fmla="*/ 2575349 h 3792878"/>
              <a:gd name="connsiteX86" fmla="*/ 3857777 w 4097494"/>
              <a:gd name="connsiteY86" fmla="*/ 2511554 h 3792878"/>
              <a:gd name="connsiteX87" fmla="*/ 3815247 w 4097494"/>
              <a:gd name="connsiteY87" fmla="*/ 2415861 h 3792878"/>
              <a:gd name="connsiteX88" fmla="*/ 3762084 w 4097494"/>
              <a:gd name="connsiteY88" fmla="*/ 2362698 h 3792878"/>
              <a:gd name="connsiteX89" fmla="*/ 3730186 w 4097494"/>
              <a:gd name="connsiteY89" fmla="*/ 2352066 h 3792878"/>
              <a:gd name="connsiteX90" fmla="*/ 3645126 w 4097494"/>
              <a:gd name="connsiteY90" fmla="*/ 2277638 h 3792878"/>
              <a:gd name="connsiteX91" fmla="*/ 3602595 w 4097494"/>
              <a:gd name="connsiteY91" fmla="*/ 2224475 h 3792878"/>
              <a:gd name="connsiteX92" fmla="*/ 3602595 w 4097494"/>
              <a:gd name="connsiteY92" fmla="*/ 1990559 h 3792878"/>
              <a:gd name="connsiteX93" fmla="*/ 3613228 w 4097494"/>
              <a:gd name="connsiteY93" fmla="*/ 1948029 h 3792878"/>
              <a:gd name="connsiteX94" fmla="*/ 3634493 w 4097494"/>
              <a:gd name="connsiteY94" fmla="*/ 1926763 h 3792878"/>
              <a:gd name="connsiteX95" fmla="*/ 3655758 w 4097494"/>
              <a:gd name="connsiteY95" fmla="*/ 1884233 h 3792878"/>
              <a:gd name="connsiteX96" fmla="*/ 3687656 w 4097494"/>
              <a:gd name="connsiteY96" fmla="*/ 1799173 h 3792878"/>
              <a:gd name="connsiteX97" fmla="*/ 3708921 w 4097494"/>
              <a:gd name="connsiteY97" fmla="*/ 1703480 h 3792878"/>
              <a:gd name="connsiteX98" fmla="*/ 3730186 w 4097494"/>
              <a:gd name="connsiteY98" fmla="*/ 1639684 h 3792878"/>
              <a:gd name="connsiteX99" fmla="*/ 3751451 w 4097494"/>
              <a:gd name="connsiteY99" fmla="*/ 1597154 h 3792878"/>
              <a:gd name="connsiteX100" fmla="*/ 3762084 w 4097494"/>
              <a:gd name="connsiteY100" fmla="*/ 1543991 h 3792878"/>
              <a:gd name="connsiteX101" fmla="*/ 3772716 w 4097494"/>
              <a:gd name="connsiteY101" fmla="*/ 1458931 h 3792878"/>
              <a:gd name="connsiteX102" fmla="*/ 3804614 w 4097494"/>
              <a:gd name="connsiteY102" fmla="*/ 1384503 h 3792878"/>
              <a:gd name="connsiteX103" fmla="*/ 3815247 w 4097494"/>
              <a:gd name="connsiteY103" fmla="*/ 1288810 h 3792878"/>
              <a:gd name="connsiteX104" fmla="*/ 3836512 w 4097494"/>
              <a:gd name="connsiteY104" fmla="*/ 1214382 h 3792878"/>
              <a:gd name="connsiteX105" fmla="*/ 3857777 w 4097494"/>
              <a:gd name="connsiteY105" fmla="*/ 1139954 h 3792878"/>
              <a:gd name="connsiteX106" fmla="*/ 3847144 w 4097494"/>
              <a:gd name="connsiteY106" fmla="*/ 1086791 h 3792878"/>
              <a:gd name="connsiteX107" fmla="*/ 3815247 w 4097494"/>
              <a:gd name="connsiteY107" fmla="*/ 1054894 h 3792878"/>
              <a:gd name="connsiteX108" fmla="*/ 3793981 w 4097494"/>
              <a:gd name="connsiteY108" fmla="*/ 1012363 h 3792878"/>
              <a:gd name="connsiteX109" fmla="*/ 3772716 w 4097494"/>
              <a:gd name="connsiteY109" fmla="*/ 916670 h 3792878"/>
              <a:gd name="connsiteX110" fmla="*/ 3762084 w 4097494"/>
              <a:gd name="connsiteY110" fmla="*/ 863508 h 3792878"/>
              <a:gd name="connsiteX111" fmla="*/ 3751451 w 4097494"/>
              <a:gd name="connsiteY111" fmla="*/ 831610 h 3792878"/>
              <a:gd name="connsiteX112" fmla="*/ 3666391 w 4097494"/>
              <a:gd name="connsiteY112" fmla="*/ 757182 h 3792878"/>
              <a:gd name="connsiteX113" fmla="*/ 3623860 w 4097494"/>
              <a:gd name="connsiteY113" fmla="*/ 725284 h 3792878"/>
              <a:gd name="connsiteX114" fmla="*/ 3528167 w 4097494"/>
              <a:gd name="connsiteY114" fmla="*/ 682754 h 3792878"/>
              <a:gd name="connsiteX115" fmla="*/ 3496270 w 4097494"/>
              <a:gd name="connsiteY115" fmla="*/ 661489 h 3792878"/>
              <a:gd name="connsiteX116" fmla="*/ 3464372 w 4097494"/>
              <a:gd name="connsiteY116" fmla="*/ 629591 h 3792878"/>
              <a:gd name="connsiteX117" fmla="*/ 3400577 w 4097494"/>
              <a:gd name="connsiteY117" fmla="*/ 608326 h 3792878"/>
              <a:gd name="connsiteX118" fmla="*/ 3358047 w 4097494"/>
              <a:gd name="connsiteY118" fmla="*/ 576429 h 3792878"/>
              <a:gd name="connsiteX119" fmla="*/ 3336781 w 4097494"/>
              <a:gd name="connsiteY119" fmla="*/ 555163 h 3792878"/>
              <a:gd name="connsiteX120" fmla="*/ 3262354 w 4097494"/>
              <a:gd name="connsiteY120" fmla="*/ 533898 h 3792878"/>
              <a:gd name="connsiteX121" fmla="*/ 3166660 w 4097494"/>
              <a:gd name="connsiteY121" fmla="*/ 470103 h 3792878"/>
              <a:gd name="connsiteX122" fmla="*/ 3134763 w 4097494"/>
              <a:gd name="connsiteY122" fmla="*/ 448838 h 3792878"/>
              <a:gd name="connsiteX123" fmla="*/ 3070967 w 4097494"/>
              <a:gd name="connsiteY123" fmla="*/ 427573 h 3792878"/>
              <a:gd name="connsiteX124" fmla="*/ 3007172 w 4097494"/>
              <a:gd name="connsiteY124" fmla="*/ 406308 h 3792878"/>
              <a:gd name="connsiteX125" fmla="*/ 2868949 w 4097494"/>
              <a:gd name="connsiteY125" fmla="*/ 385043 h 3792878"/>
              <a:gd name="connsiteX126" fmla="*/ 2709460 w 4097494"/>
              <a:gd name="connsiteY126" fmla="*/ 331880 h 3792878"/>
              <a:gd name="connsiteX127" fmla="*/ 2656298 w 4097494"/>
              <a:gd name="connsiteY127" fmla="*/ 321247 h 3792878"/>
              <a:gd name="connsiteX128" fmla="*/ 2592502 w 4097494"/>
              <a:gd name="connsiteY128" fmla="*/ 299982 h 3792878"/>
              <a:gd name="connsiteX129" fmla="*/ 2507442 w 4097494"/>
              <a:gd name="connsiteY129" fmla="*/ 289349 h 3792878"/>
              <a:gd name="connsiteX130" fmla="*/ 2443647 w 4097494"/>
              <a:gd name="connsiteY130" fmla="*/ 278717 h 3792878"/>
              <a:gd name="connsiteX131" fmla="*/ 2337321 w 4097494"/>
              <a:gd name="connsiteY131" fmla="*/ 268084 h 3792878"/>
              <a:gd name="connsiteX132" fmla="*/ 2209730 w 4097494"/>
              <a:gd name="connsiteY132" fmla="*/ 225554 h 3792878"/>
              <a:gd name="connsiteX133" fmla="*/ 2177833 w 4097494"/>
              <a:gd name="connsiteY133" fmla="*/ 214922 h 3792878"/>
              <a:gd name="connsiteX134" fmla="*/ 1954549 w 4097494"/>
              <a:gd name="connsiteY134" fmla="*/ 204289 h 3792878"/>
              <a:gd name="connsiteX135" fmla="*/ 1741898 w 4097494"/>
              <a:gd name="connsiteY135" fmla="*/ 183024 h 3792878"/>
              <a:gd name="connsiteX136" fmla="*/ 1603674 w 4097494"/>
              <a:gd name="connsiteY136" fmla="*/ 172391 h 3792878"/>
              <a:gd name="connsiteX137" fmla="*/ 1454819 w 4097494"/>
              <a:gd name="connsiteY137" fmla="*/ 151126 h 3792878"/>
              <a:gd name="connsiteX138" fmla="*/ 1412288 w 4097494"/>
              <a:gd name="connsiteY138" fmla="*/ 140494 h 3792878"/>
              <a:gd name="connsiteX139" fmla="*/ 1348493 w 4097494"/>
              <a:gd name="connsiteY139" fmla="*/ 119229 h 3792878"/>
              <a:gd name="connsiteX140" fmla="*/ 1252800 w 4097494"/>
              <a:gd name="connsiteY140" fmla="*/ 76698 h 3792878"/>
              <a:gd name="connsiteX141" fmla="*/ 1220902 w 4097494"/>
              <a:gd name="connsiteY141" fmla="*/ 66066 h 3792878"/>
              <a:gd name="connsiteX142" fmla="*/ 1189005 w 4097494"/>
              <a:gd name="connsiteY142" fmla="*/ 44801 h 3792878"/>
              <a:gd name="connsiteX143" fmla="*/ 901926 w 4097494"/>
              <a:gd name="connsiteY143" fmla="*/ 23536 h 3792878"/>
              <a:gd name="connsiteX0" fmla="*/ 901926 w 4097494"/>
              <a:gd name="connsiteY0" fmla="*/ 23536 h 3792878"/>
              <a:gd name="connsiteX1" fmla="*/ 976354 w 4097494"/>
              <a:gd name="connsiteY1" fmla="*/ 23536 h 3792878"/>
              <a:gd name="connsiteX2" fmla="*/ 944456 w 4097494"/>
              <a:gd name="connsiteY2" fmla="*/ 12903 h 3792878"/>
              <a:gd name="connsiteX3" fmla="*/ 838130 w 4097494"/>
              <a:gd name="connsiteY3" fmla="*/ 2270 h 3792878"/>
              <a:gd name="connsiteX4" fmla="*/ 455358 w 4097494"/>
              <a:gd name="connsiteY4" fmla="*/ 12903 h 3792878"/>
              <a:gd name="connsiteX5" fmla="*/ 391563 w 4097494"/>
              <a:gd name="connsiteY5" fmla="*/ 34168 h 3792878"/>
              <a:gd name="connsiteX6" fmla="*/ 285237 w 4097494"/>
              <a:gd name="connsiteY6" fmla="*/ 87331 h 3792878"/>
              <a:gd name="connsiteX7" fmla="*/ 253340 w 4097494"/>
              <a:gd name="connsiteY7" fmla="*/ 108596 h 3792878"/>
              <a:gd name="connsiteX8" fmla="*/ 200177 w 4097494"/>
              <a:gd name="connsiteY8" fmla="*/ 151126 h 3792878"/>
              <a:gd name="connsiteX9" fmla="*/ 168279 w 4097494"/>
              <a:gd name="connsiteY9" fmla="*/ 161759 h 3792878"/>
              <a:gd name="connsiteX10" fmla="*/ 125749 w 4097494"/>
              <a:gd name="connsiteY10" fmla="*/ 257452 h 3792878"/>
              <a:gd name="connsiteX11" fmla="*/ 115116 w 4097494"/>
              <a:gd name="connsiteY11" fmla="*/ 289349 h 3792878"/>
              <a:gd name="connsiteX12" fmla="*/ 104484 w 4097494"/>
              <a:gd name="connsiteY12" fmla="*/ 321247 h 3792878"/>
              <a:gd name="connsiteX13" fmla="*/ 83219 w 4097494"/>
              <a:gd name="connsiteY13" fmla="*/ 353145 h 3792878"/>
              <a:gd name="connsiteX14" fmla="*/ 72586 w 4097494"/>
              <a:gd name="connsiteY14" fmla="*/ 395675 h 3792878"/>
              <a:gd name="connsiteX15" fmla="*/ 61954 w 4097494"/>
              <a:gd name="connsiteY15" fmla="*/ 427573 h 3792878"/>
              <a:gd name="connsiteX16" fmla="*/ 51321 w 4097494"/>
              <a:gd name="connsiteY16" fmla="*/ 512633 h 3792878"/>
              <a:gd name="connsiteX17" fmla="*/ 30056 w 4097494"/>
              <a:gd name="connsiteY17" fmla="*/ 618959 h 3792878"/>
              <a:gd name="connsiteX18" fmla="*/ 51321 w 4097494"/>
              <a:gd name="connsiteY18" fmla="*/ 1171852 h 3792878"/>
              <a:gd name="connsiteX19" fmla="*/ 61954 w 4097494"/>
              <a:gd name="connsiteY19" fmla="*/ 1203749 h 3792878"/>
              <a:gd name="connsiteX20" fmla="*/ 83219 w 4097494"/>
              <a:gd name="connsiteY20" fmla="*/ 1278177 h 3792878"/>
              <a:gd name="connsiteX21" fmla="*/ 125749 w 4097494"/>
              <a:gd name="connsiteY21" fmla="*/ 1341973 h 3792878"/>
              <a:gd name="connsiteX22" fmla="*/ 168279 w 4097494"/>
              <a:gd name="connsiteY22" fmla="*/ 1395136 h 3792878"/>
              <a:gd name="connsiteX23" fmla="*/ 200177 w 4097494"/>
              <a:gd name="connsiteY23" fmla="*/ 1501461 h 3792878"/>
              <a:gd name="connsiteX24" fmla="*/ 221442 w 4097494"/>
              <a:gd name="connsiteY24" fmla="*/ 1533359 h 3792878"/>
              <a:gd name="connsiteX25" fmla="*/ 253340 w 4097494"/>
              <a:gd name="connsiteY25" fmla="*/ 1554624 h 3792878"/>
              <a:gd name="connsiteX26" fmla="*/ 263972 w 4097494"/>
              <a:gd name="connsiteY26" fmla="*/ 1586522 h 3792878"/>
              <a:gd name="connsiteX27" fmla="*/ 306502 w 4097494"/>
              <a:gd name="connsiteY27" fmla="*/ 1650317 h 3792878"/>
              <a:gd name="connsiteX28" fmla="*/ 338400 w 4097494"/>
              <a:gd name="connsiteY28" fmla="*/ 1714112 h 3792878"/>
              <a:gd name="connsiteX29" fmla="*/ 327767 w 4097494"/>
              <a:gd name="connsiteY29" fmla="*/ 1948029 h 3792878"/>
              <a:gd name="connsiteX30" fmla="*/ 306502 w 4097494"/>
              <a:gd name="connsiteY30" fmla="*/ 2043722 h 3792878"/>
              <a:gd name="connsiteX31" fmla="*/ 295870 w 4097494"/>
              <a:gd name="connsiteY31" fmla="*/ 2086252 h 3792878"/>
              <a:gd name="connsiteX32" fmla="*/ 263972 w 4097494"/>
              <a:gd name="connsiteY32" fmla="*/ 2181945 h 3792878"/>
              <a:gd name="connsiteX33" fmla="*/ 253340 w 4097494"/>
              <a:gd name="connsiteY33" fmla="*/ 2213843 h 3792878"/>
              <a:gd name="connsiteX34" fmla="*/ 242707 w 4097494"/>
              <a:gd name="connsiteY34" fmla="*/ 2256373 h 3792878"/>
              <a:gd name="connsiteX35" fmla="*/ 221442 w 4097494"/>
              <a:gd name="connsiteY35" fmla="*/ 2298903 h 3792878"/>
              <a:gd name="connsiteX36" fmla="*/ 200177 w 4097494"/>
              <a:gd name="connsiteY36" fmla="*/ 2362698 h 3792878"/>
              <a:gd name="connsiteX37" fmla="*/ 189544 w 4097494"/>
              <a:gd name="connsiteY37" fmla="*/ 2394596 h 3792878"/>
              <a:gd name="connsiteX38" fmla="*/ 168279 w 4097494"/>
              <a:gd name="connsiteY38" fmla="*/ 2426494 h 3792878"/>
              <a:gd name="connsiteX39" fmla="*/ 136381 w 4097494"/>
              <a:gd name="connsiteY39" fmla="*/ 2543452 h 3792878"/>
              <a:gd name="connsiteX40" fmla="*/ 104484 w 4097494"/>
              <a:gd name="connsiteY40" fmla="*/ 2660410 h 3792878"/>
              <a:gd name="connsiteX41" fmla="*/ 93851 w 4097494"/>
              <a:gd name="connsiteY41" fmla="*/ 2745470 h 3792878"/>
              <a:gd name="connsiteX42" fmla="*/ 83219 w 4097494"/>
              <a:gd name="connsiteY42" fmla="*/ 2968754 h 3792878"/>
              <a:gd name="connsiteX43" fmla="*/ 72586 w 4097494"/>
              <a:gd name="connsiteY43" fmla="*/ 3000652 h 3792878"/>
              <a:gd name="connsiteX44" fmla="*/ 61954 w 4097494"/>
              <a:gd name="connsiteY44" fmla="*/ 3106977 h 3792878"/>
              <a:gd name="connsiteX45" fmla="*/ 83219 w 4097494"/>
              <a:gd name="connsiteY45" fmla="*/ 3319629 h 3792878"/>
              <a:gd name="connsiteX46" fmla="*/ 93851 w 4097494"/>
              <a:gd name="connsiteY46" fmla="*/ 3351526 h 3792878"/>
              <a:gd name="connsiteX47" fmla="*/ 125749 w 4097494"/>
              <a:gd name="connsiteY47" fmla="*/ 3383424 h 3792878"/>
              <a:gd name="connsiteX48" fmla="*/ 147014 w 4097494"/>
              <a:gd name="connsiteY48" fmla="*/ 3415322 h 3792878"/>
              <a:gd name="connsiteX49" fmla="*/ 210809 w 4097494"/>
              <a:gd name="connsiteY49" fmla="*/ 3457852 h 3792878"/>
              <a:gd name="connsiteX50" fmla="*/ 253340 w 4097494"/>
              <a:gd name="connsiteY50" fmla="*/ 3511015 h 3792878"/>
              <a:gd name="connsiteX51" fmla="*/ 306502 w 4097494"/>
              <a:gd name="connsiteY51" fmla="*/ 3574810 h 3792878"/>
              <a:gd name="connsiteX52" fmla="*/ 370298 w 4097494"/>
              <a:gd name="connsiteY52" fmla="*/ 3617340 h 3792878"/>
              <a:gd name="connsiteX53" fmla="*/ 402195 w 4097494"/>
              <a:gd name="connsiteY53" fmla="*/ 3638605 h 3792878"/>
              <a:gd name="connsiteX54" fmla="*/ 487256 w 4097494"/>
              <a:gd name="connsiteY54" fmla="*/ 3649238 h 3792878"/>
              <a:gd name="connsiteX55" fmla="*/ 529786 w 4097494"/>
              <a:gd name="connsiteY55" fmla="*/ 3659870 h 3792878"/>
              <a:gd name="connsiteX56" fmla="*/ 678642 w 4097494"/>
              <a:gd name="connsiteY56" fmla="*/ 3681136 h 3792878"/>
              <a:gd name="connsiteX57" fmla="*/ 731805 w 4097494"/>
              <a:gd name="connsiteY57" fmla="*/ 3691768 h 3792878"/>
              <a:gd name="connsiteX58" fmla="*/ 1444186 w 4097494"/>
              <a:gd name="connsiteY58" fmla="*/ 3702401 h 3792878"/>
              <a:gd name="connsiteX59" fmla="*/ 2730726 w 4097494"/>
              <a:gd name="connsiteY59" fmla="*/ 3702401 h 3792878"/>
              <a:gd name="connsiteX60" fmla="*/ 2794521 w 4097494"/>
              <a:gd name="connsiteY60" fmla="*/ 3681136 h 3792878"/>
              <a:gd name="connsiteX61" fmla="*/ 2900847 w 4097494"/>
              <a:gd name="connsiteY61" fmla="*/ 3670503 h 3792878"/>
              <a:gd name="connsiteX62" fmla="*/ 3241088 w 4097494"/>
              <a:gd name="connsiteY62" fmla="*/ 3649238 h 3792878"/>
              <a:gd name="connsiteX63" fmla="*/ 3358047 w 4097494"/>
              <a:gd name="connsiteY63" fmla="*/ 3627973 h 3792878"/>
              <a:gd name="connsiteX64" fmla="*/ 3432474 w 4097494"/>
              <a:gd name="connsiteY64" fmla="*/ 3617340 h 3792878"/>
              <a:gd name="connsiteX65" fmla="*/ 3528167 w 4097494"/>
              <a:gd name="connsiteY65" fmla="*/ 3585443 h 3792878"/>
              <a:gd name="connsiteX66" fmla="*/ 3560065 w 4097494"/>
              <a:gd name="connsiteY66" fmla="*/ 3574810 h 3792878"/>
              <a:gd name="connsiteX67" fmla="*/ 3591963 w 4097494"/>
              <a:gd name="connsiteY67" fmla="*/ 3564177 h 3792878"/>
              <a:gd name="connsiteX68" fmla="*/ 3708921 w 4097494"/>
              <a:gd name="connsiteY68" fmla="*/ 3532280 h 3792878"/>
              <a:gd name="connsiteX69" fmla="*/ 3740819 w 4097494"/>
              <a:gd name="connsiteY69" fmla="*/ 3521647 h 3792878"/>
              <a:gd name="connsiteX70" fmla="*/ 3804614 w 4097494"/>
              <a:gd name="connsiteY70" fmla="*/ 3489749 h 3792878"/>
              <a:gd name="connsiteX71" fmla="*/ 3836512 w 4097494"/>
              <a:gd name="connsiteY71" fmla="*/ 3457852 h 3792878"/>
              <a:gd name="connsiteX72" fmla="*/ 3868409 w 4097494"/>
              <a:gd name="connsiteY72" fmla="*/ 3436587 h 3792878"/>
              <a:gd name="connsiteX73" fmla="*/ 3910940 w 4097494"/>
              <a:gd name="connsiteY73" fmla="*/ 3383424 h 3792878"/>
              <a:gd name="connsiteX74" fmla="*/ 3942837 w 4097494"/>
              <a:gd name="connsiteY74" fmla="*/ 3372791 h 3792878"/>
              <a:gd name="connsiteX75" fmla="*/ 3964102 w 4097494"/>
              <a:gd name="connsiteY75" fmla="*/ 3340894 h 3792878"/>
              <a:gd name="connsiteX76" fmla="*/ 3985367 w 4097494"/>
              <a:gd name="connsiteY76" fmla="*/ 3277098 h 3792878"/>
              <a:gd name="connsiteX77" fmla="*/ 4038530 w 4097494"/>
              <a:gd name="connsiteY77" fmla="*/ 3223936 h 3792878"/>
              <a:gd name="connsiteX78" fmla="*/ 4059795 w 4097494"/>
              <a:gd name="connsiteY78" fmla="*/ 3149508 h 3792878"/>
              <a:gd name="connsiteX79" fmla="*/ 4081060 w 4097494"/>
              <a:gd name="connsiteY79" fmla="*/ 3085712 h 3792878"/>
              <a:gd name="connsiteX80" fmla="*/ 4091693 w 4097494"/>
              <a:gd name="connsiteY80" fmla="*/ 3053815 h 3792878"/>
              <a:gd name="connsiteX81" fmla="*/ 4059795 w 4097494"/>
              <a:gd name="connsiteY81" fmla="*/ 2798633 h 3792878"/>
              <a:gd name="connsiteX82" fmla="*/ 4017265 w 4097494"/>
              <a:gd name="connsiteY82" fmla="*/ 2745470 h 3792878"/>
              <a:gd name="connsiteX83" fmla="*/ 3964102 w 4097494"/>
              <a:gd name="connsiteY83" fmla="*/ 2649777 h 3792878"/>
              <a:gd name="connsiteX84" fmla="*/ 3921572 w 4097494"/>
              <a:gd name="connsiteY84" fmla="*/ 2575349 h 3792878"/>
              <a:gd name="connsiteX85" fmla="*/ 3857777 w 4097494"/>
              <a:gd name="connsiteY85" fmla="*/ 2511554 h 3792878"/>
              <a:gd name="connsiteX86" fmla="*/ 3815247 w 4097494"/>
              <a:gd name="connsiteY86" fmla="*/ 2415861 h 3792878"/>
              <a:gd name="connsiteX87" fmla="*/ 3762084 w 4097494"/>
              <a:gd name="connsiteY87" fmla="*/ 2362698 h 3792878"/>
              <a:gd name="connsiteX88" fmla="*/ 3730186 w 4097494"/>
              <a:gd name="connsiteY88" fmla="*/ 2352066 h 3792878"/>
              <a:gd name="connsiteX89" fmla="*/ 3645126 w 4097494"/>
              <a:gd name="connsiteY89" fmla="*/ 2277638 h 3792878"/>
              <a:gd name="connsiteX90" fmla="*/ 3602595 w 4097494"/>
              <a:gd name="connsiteY90" fmla="*/ 2224475 h 3792878"/>
              <a:gd name="connsiteX91" fmla="*/ 3602595 w 4097494"/>
              <a:gd name="connsiteY91" fmla="*/ 1990559 h 3792878"/>
              <a:gd name="connsiteX92" fmla="*/ 3613228 w 4097494"/>
              <a:gd name="connsiteY92" fmla="*/ 1948029 h 3792878"/>
              <a:gd name="connsiteX93" fmla="*/ 3634493 w 4097494"/>
              <a:gd name="connsiteY93" fmla="*/ 1926763 h 3792878"/>
              <a:gd name="connsiteX94" fmla="*/ 3655758 w 4097494"/>
              <a:gd name="connsiteY94" fmla="*/ 1884233 h 3792878"/>
              <a:gd name="connsiteX95" fmla="*/ 3687656 w 4097494"/>
              <a:gd name="connsiteY95" fmla="*/ 1799173 h 3792878"/>
              <a:gd name="connsiteX96" fmla="*/ 3708921 w 4097494"/>
              <a:gd name="connsiteY96" fmla="*/ 1703480 h 3792878"/>
              <a:gd name="connsiteX97" fmla="*/ 3730186 w 4097494"/>
              <a:gd name="connsiteY97" fmla="*/ 1639684 h 3792878"/>
              <a:gd name="connsiteX98" fmla="*/ 3751451 w 4097494"/>
              <a:gd name="connsiteY98" fmla="*/ 1597154 h 3792878"/>
              <a:gd name="connsiteX99" fmla="*/ 3762084 w 4097494"/>
              <a:gd name="connsiteY99" fmla="*/ 1543991 h 3792878"/>
              <a:gd name="connsiteX100" fmla="*/ 3772716 w 4097494"/>
              <a:gd name="connsiteY100" fmla="*/ 1458931 h 3792878"/>
              <a:gd name="connsiteX101" fmla="*/ 3804614 w 4097494"/>
              <a:gd name="connsiteY101" fmla="*/ 1384503 h 3792878"/>
              <a:gd name="connsiteX102" fmla="*/ 3815247 w 4097494"/>
              <a:gd name="connsiteY102" fmla="*/ 1288810 h 3792878"/>
              <a:gd name="connsiteX103" fmla="*/ 3836512 w 4097494"/>
              <a:gd name="connsiteY103" fmla="*/ 1214382 h 3792878"/>
              <a:gd name="connsiteX104" fmla="*/ 3857777 w 4097494"/>
              <a:gd name="connsiteY104" fmla="*/ 1139954 h 3792878"/>
              <a:gd name="connsiteX105" fmla="*/ 3847144 w 4097494"/>
              <a:gd name="connsiteY105" fmla="*/ 1086791 h 3792878"/>
              <a:gd name="connsiteX106" fmla="*/ 3815247 w 4097494"/>
              <a:gd name="connsiteY106" fmla="*/ 1054894 h 3792878"/>
              <a:gd name="connsiteX107" fmla="*/ 3793981 w 4097494"/>
              <a:gd name="connsiteY107" fmla="*/ 1012363 h 3792878"/>
              <a:gd name="connsiteX108" fmla="*/ 3772716 w 4097494"/>
              <a:gd name="connsiteY108" fmla="*/ 916670 h 3792878"/>
              <a:gd name="connsiteX109" fmla="*/ 3762084 w 4097494"/>
              <a:gd name="connsiteY109" fmla="*/ 863508 h 3792878"/>
              <a:gd name="connsiteX110" fmla="*/ 3751451 w 4097494"/>
              <a:gd name="connsiteY110" fmla="*/ 831610 h 3792878"/>
              <a:gd name="connsiteX111" fmla="*/ 3666391 w 4097494"/>
              <a:gd name="connsiteY111" fmla="*/ 757182 h 3792878"/>
              <a:gd name="connsiteX112" fmla="*/ 3623860 w 4097494"/>
              <a:gd name="connsiteY112" fmla="*/ 725284 h 3792878"/>
              <a:gd name="connsiteX113" fmla="*/ 3528167 w 4097494"/>
              <a:gd name="connsiteY113" fmla="*/ 682754 h 3792878"/>
              <a:gd name="connsiteX114" fmla="*/ 3496270 w 4097494"/>
              <a:gd name="connsiteY114" fmla="*/ 661489 h 3792878"/>
              <a:gd name="connsiteX115" fmla="*/ 3464372 w 4097494"/>
              <a:gd name="connsiteY115" fmla="*/ 629591 h 3792878"/>
              <a:gd name="connsiteX116" fmla="*/ 3400577 w 4097494"/>
              <a:gd name="connsiteY116" fmla="*/ 608326 h 3792878"/>
              <a:gd name="connsiteX117" fmla="*/ 3358047 w 4097494"/>
              <a:gd name="connsiteY117" fmla="*/ 576429 h 3792878"/>
              <a:gd name="connsiteX118" fmla="*/ 3336781 w 4097494"/>
              <a:gd name="connsiteY118" fmla="*/ 555163 h 3792878"/>
              <a:gd name="connsiteX119" fmla="*/ 3262354 w 4097494"/>
              <a:gd name="connsiteY119" fmla="*/ 533898 h 3792878"/>
              <a:gd name="connsiteX120" fmla="*/ 3166660 w 4097494"/>
              <a:gd name="connsiteY120" fmla="*/ 470103 h 3792878"/>
              <a:gd name="connsiteX121" fmla="*/ 3134763 w 4097494"/>
              <a:gd name="connsiteY121" fmla="*/ 448838 h 3792878"/>
              <a:gd name="connsiteX122" fmla="*/ 3070967 w 4097494"/>
              <a:gd name="connsiteY122" fmla="*/ 427573 h 3792878"/>
              <a:gd name="connsiteX123" fmla="*/ 3007172 w 4097494"/>
              <a:gd name="connsiteY123" fmla="*/ 406308 h 3792878"/>
              <a:gd name="connsiteX124" fmla="*/ 2868949 w 4097494"/>
              <a:gd name="connsiteY124" fmla="*/ 385043 h 3792878"/>
              <a:gd name="connsiteX125" fmla="*/ 2709460 w 4097494"/>
              <a:gd name="connsiteY125" fmla="*/ 331880 h 3792878"/>
              <a:gd name="connsiteX126" fmla="*/ 2656298 w 4097494"/>
              <a:gd name="connsiteY126" fmla="*/ 321247 h 3792878"/>
              <a:gd name="connsiteX127" fmla="*/ 2592502 w 4097494"/>
              <a:gd name="connsiteY127" fmla="*/ 299982 h 3792878"/>
              <a:gd name="connsiteX128" fmla="*/ 2507442 w 4097494"/>
              <a:gd name="connsiteY128" fmla="*/ 289349 h 3792878"/>
              <a:gd name="connsiteX129" fmla="*/ 2443647 w 4097494"/>
              <a:gd name="connsiteY129" fmla="*/ 278717 h 3792878"/>
              <a:gd name="connsiteX130" fmla="*/ 2337321 w 4097494"/>
              <a:gd name="connsiteY130" fmla="*/ 268084 h 3792878"/>
              <a:gd name="connsiteX131" fmla="*/ 2209730 w 4097494"/>
              <a:gd name="connsiteY131" fmla="*/ 225554 h 3792878"/>
              <a:gd name="connsiteX132" fmla="*/ 2177833 w 4097494"/>
              <a:gd name="connsiteY132" fmla="*/ 214922 h 3792878"/>
              <a:gd name="connsiteX133" fmla="*/ 1954549 w 4097494"/>
              <a:gd name="connsiteY133" fmla="*/ 204289 h 3792878"/>
              <a:gd name="connsiteX134" fmla="*/ 1741898 w 4097494"/>
              <a:gd name="connsiteY134" fmla="*/ 183024 h 3792878"/>
              <a:gd name="connsiteX135" fmla="*/ 1603674 w 4097494"/>
              <a:gd name="connsiteY135" fmla="*/ 172391 h 3792878"/>
              <a:gd name="connsiteX136" fmla="*/ 1454819 w 4097494"/>
              <a:gd name="connsiteY136" fmla="*/ 151126 h 3792878"/>
              <a:gd name="connsiteX137" fmla="*/ 1412288 w 4097494"/>
              <a:gd name="connsiteY137" fmla="*/ 140494 h 3792878"/>
              <a:gd name="connsiteX138" fmla="*/ 1348493 w 4097494"/>
              <a:gd name="connsiteY138" fmla="*/ 119229 h 3792878"/>
              <a:gd name="connsiteX139" fmla="*/ 1252800 w 4097494"/>
              <a:gd name="connsiteY139" fmla="*/ 76698 h 3792878"/>
              <a:gd name="connsiteX140" fmla="*/ 1220902 w 4097494"/>
              <a:gd name="connsiteY140" fmla="*/ 66066 h 3792878"/>
              <a:gd name="connsiteX141" fmla="*/ 1189005 w 4097494"/>
              <a:gd name="connsiteY141" fmla="*/ 44801 h 3792878"/>
              <a:gd name="connsiteX142" fmla="*/ 901926 w 4097494"/>
              <a:gd name="connsiteY142" fmla="*/ 23536 h 3792878"/>
              <a:gd name="connsiteX0" fmla="*/ 1189005 w 4097494"/>
              <a:gd name="connsiteY0" fmla="*/ 42531 h 3790608"/>
              <a:gd name="connsiteX1" fmla="*/ 976354 w 4097494"/>
              <a:gd name="connsiteY1" fmla="*/ 21266 h 3790608"/>
              <a:gd name="connsiteX2" fmla="*/ 944456 w 4097494"/>
              <a:gd name="connsiteY2" fmla="*/ 10633 h 3790608"/>
              <a:gd name="connsiteX3" fmla="*/ 838130 w 4097494"/>
              <a:gd name="connsiteY3" fmla="*/ 0 h 3790608"/>
              <a:gd name="connsiteX4" fmla="*/ 455358 w 4097494"/>
              <a:gd name="connsiteY4" fmla="*/ 10633 h 3790608"/>
              <a:gd name="connsiteX5" fmla="*/ 391563 w 4097494"/>
              <a:gd name="connsiteY5" fmla="*/ 31898 h 3790608"/>
              <a:gd name="connsiteX6" fmla="*/ 285237 w 4097494"/>
              <a:gd name="connsiteY6" fmla="*/ 85061 h 3790608"/>
              <a:gd name="connsiteX7" fmla="*/ 253340 w 4097494"/>
              <a:gd name="connsiteY7" fmla="*/ 106326 h 3790608"/>
              <a:gd name="connsiteX8" fmla="*/ 200177 w 4097494"/>
              <a:gd name="connsiteY8" fmla="*/ 148856 h 3790608"/>
              <a:gd name="connsiteX9" fmla="*/ 168279 w 4097494"/>
              <a:gd name="connsiteY9" fmla="*/ 159489 h 3790608"/>
              <a:gd name="connsiteX10" fmla="*/ 125749 w 4097494"/>
              <a:gd name="connsiteY10" fmla="*/ 255182 h 3790608"/>
              <a:gd name="connsiteX11" fmla="*/ 115116 w 4097494"/>
              <a:gd name="connsiteY11" fmla="*/ 287079 h 3790608"/>
              <a:gd name="connsiteX12" fmla="*/ 104484 w 4097494"/>
              <a:gd name="connsiteY12" fmla="*/ 318977 h 3790608"/>
              <a:gd name="connsiteX13" fmla="*/ 83219 w 4097494"/>
              <a:gd name="connsiteY13" fmla="*/ 350875 h 3790608"/>
              <a:gd name="connsiteX14" fmla="*/ 72586 w 4097494"/>
              <a:gd name="connsiteY14" fmla="*/ 393405 h 3790608"/>
              <a:gd name="connsiteX15" fmla="*/ 61954 w 4097494"/>
              <a:gd name="connsiteY15" fmla="*/ 425303 h 3790608"/>
              <a:gd name="connsiteX16" fmla="*/ 51321 w 4097494"/>
              <a:gd name="connsiteY16" fmla="*/ 510363 h 3790608"/>
              <a:gd name="connsiteX17" fmla="*/ 30056 w 4097494"/>
              <a:gd name="connsiteY17" fmla="*/ 616689 h 3790608"/>
              <a:gd name="connsiteX18" fmla="*/ 51321 w 4097494"/>
              <a:gd name="connsiteY18" fmla="*/ 1169582 h 3790608"/>
              <a:gd name="connsiteX19" fmla="*/ 61954 w 4097494"/>
              <a:gd name="connsiteY19" fmla="*/ 1201479 h 3790608"/>
              <a:gd name="connsiteX20" fmla="*/ 83219 w 4097494"/>
              <a:gd name="connsiteY20" fmla="*/ 1275907 h 3790608"/>
              <a:gd name="connsiteX21" fmla="*/ 125749 w 4097494"/>
              <a:gd name="connsiteY21" fmla="*/ 1339703 h 3790608"/>
              <a:gd name="connsiteX22" fmla="*/ 168279 w 4097494"/>
              <a:gd name="connsiteY22" fmla="*/ 1392866 h 3790608"/>
              <a:gd name="connsiteX23" fmla="*/ 200177 w 4097494"/>
              <a:gd name="connsiteY23" fmla="*/ 1499191 h 3790608"/>
              <a:gd name="connsiteX24" fmla="*/ 221442 w 4097494"/>
              <a:gd name="connsiteY24" fmla="*/ 1531089 h 3790608"/>
              <a:gd name="connsiteX25" fmla="*/ 253340 w 4097494"/>
              <a:gd name="connsiteY25" fmla="*/ 1552354 h 3790608"/>
              <a:gd name="connsiteX26" fmla="*/ 263972 w 4097494"/>
              <a:gd name="connsiteY26" fmla="*/ 1584252 h 3790608"/>
              <a:gd name="connsiteX27" fmla="*/ 306502 w 4097494"/>
              <a:gd name="connsiteY27" fmla="*/ 1648047 h 3790608"/>
              <a:gd name="connsiteX28" fmla="*/ 338400 w 4097494"/>
              <a:gd name="connsiteY28" fmla="*/ 1711842 h 3790608"/>
              <a:gd name="connsiteX29" fmla="*/ 327767 w 4097494"/>
              <a:gd name="connsiteY29" fmla="*/ 1945759 h 3790608"/>
              <a:gd name="connsiteX30" fmla="*/ 306502 w 4097494"/>
              <a:gd name="connsiteY30" fmla="*/ 2041452 h 3790608"/>
              <a:gd name="connsiteX31" fmla="*/ 295870 w 4097494"/>
              <a:gd name="connsiteY31" fmla="*/ 2083982 h 3790608"/>
              <a:gd name="connsiteX32" fmla="*/ 263972 w 4097494"/>
              <a:gd name="connsiteY32" fmla="*/ 2179675 h 3790608"/>
              <a:gd name="connsiteX33" fmla="*/ 253340 w 4097494"/>
              <a:gd name="connsiteY33" fmla="*/ 2211573 h 3790608"/>
              <a:gd name="connsiteX34" fmla="*/ 242707 w 4097494"/>
              <a:gd name="connsiteY34" fmla="*/ 2254103 h 3790608"/>
              <a:gd name="connsiteX35" fmla="*/ 221442 w 4097494"/>
              <a:gd name="connsiteY35" fmla="*/ 2296633 h 3790608"/>
              <a:gd name="connsiteX36" fmla="*/ 200177 w 4097494"/>
              <a:gd name="connsiteY36" fmla="*/ 2360428 h 3790608"/>
              <a:gd name="connsiteX37" fmla="*/ 189544 w 4097494"/>
              <a:gd name="connsiteY37" fmla="*/ 2392326 h 3790608"/>
              <a:gd name="connsiteX38" fmla="*/ 168279 w 4097494"/>
              <a:gd name="connsiteY38" fmla="*/ 2424224 h 3790608"/>
              <a:gd name="connsiteX39" fmla="*/ 136381 w 4097494"/>
              <a:gd name="connsiteY39" fmla="*/ 2541182 h 3790608"/>
              <a:gd name="connsiteX40" fmla="*/ 104484 w 4097494"/>
              <a:gd name="connsiteY40" fmla="*/ 2658140 h 3790608"/>
              <a:gd name="connsiteX41" fmla="*/ 93851 w 4097494"/>
              <a:gd name="connsiteY41" fmla="*/ 2743200 h 3790608"/>
              <a:gd name="connsiteX42" fmla="*/ 83219 w 4097494"/>
              <a:gd name="connsiteY42" fmla="*/ 2966484 h 3790608"/>
              <a:gd name="connsiteX43" fmla="*/ 72586 w 4097494"/>
              <a:gd name="connsiteY43" fmla="*/ 2998382 h 3790608"/>
              <a:gd name="connsiteX44" fmla="*/ 61954 w 4097494"/>
              <a:gd name="connsiteY44" fmla="*/ 3104707 h 3790608"/>
              <a:gd name="connsiteX45" fmla="*/ 83219 w 4097494"/>
              <a:gd name="connsiteY45" fmla="*/ 3317359 h 3790608"/>
              <a:gd name="connsiteX46" fmla="*/ 93851 w 4097494"/>
              <a:gd name="connsiteY46" fmla="*/ 3349256 h 3790608"/>
              <a:gd name="connsiteX47" fmla="*/ 125749 w 4097494"/>
              <a:gd name="connsiteY47" fmla="*/ 3381154 h 3790608"/>
              <a:gd name="connsiteX48" fmla="*/ 147014 w 4097494"/>
              <a:gd name="connsiteY48" fmla="*/ 3413052 h 3790608"/>
              <a:gd name="connsiteX49" fmla="*/ 210809 w 4097494"/>
              <a:gd name="connsiteY49" fmla="*/ 3455582 h 3790608"/>
              <a:gd name="connsiteX50" fmla="*/ 253340 w 4097494"/>
              <a:gd name="connsiteY50" fmla="*/ 3508745 h 3790608"/>
              <a:gd name="connsiteX51" fmla="*/ 306502 w 4097494"/>
              <a:gd name="connsiteY51" fmla="*/ 3572540 h 3790608"/>
              <a:gd name="connsiteX52" fmla="*/ 370298 w 4097494"/>
              <a:gd name="connsiteY52" fmla="*/ 3615070 h 3790608"/>
              <a:gd name="connsiteX53" fmla="*/ 402195 w 4097494"/>
              <a:gd name="connsiteY53" fmla="*/ 3636335 h 3790608"/>
              <a:gd name="connsiteX54" fmla="*/ 487256 w 4097494"/>
              <a:gd name="connsiteY54" fmla="*/ 3646968 h 3790608"/>
              <a:gd name="connsiteX55" fmla="*/ 529786 w 4097494"/>
              <a:gd name="connsiteY55" fmla="*/ 3657600 h 3790608"/>
              <a:gd name="connsiteX56" fmla="*/ 678642 w 4097494"/>
              <a:gd name="connsiteY56" fmla="*/ 3678866 h 3790608"/>
              <a:gd name="connsiteX57" fmla="*/ 731805 w 4097494"/>
              <a:gd name="connsiteY57" fmla="*/ 3689498 h 3790608"/>
              <a:gd name="connsiteX58" fmla="*/ 1444186 w 4097494"/>
              <a:gd name="connsiteY58" fmla="*/ 3700131 h 3790608"/>
              <a:gd name="connsiteX59" fmla="*/ 2730726 w 4097494"/>
              <a:gd name="connsiteY59" fmla="*/ 3700131 h 3790608"/>
              <a:gd name="connsiteX60" fmla="*/ 2794521 w 4097494"/>
              <a:gd name="connsiteY60" fmla="*/ 3678866 h 3790608"/>
              <a:gd name="connsiteX61" fmla="*/ 2900847 w 4097494"/>
              <a:gd name="connsiteY61" fmla="*/ 3668233 h 3790608"/>
              <a:gd name="connsiteX62" fmla="*/ 3241088 w 4097494"/>
              <a:gd name="connsiteY62" fmla="*/ 3646968 h 3790608"/>
              <a:gd name="connsiteX63" fmla="*/ 3358047 w 4097494"/>
              <a:gd name="connsiteY63" fmla="*/ 3625703 h 3790608"/>
              <a:gd name="connsiteX64" fmla="*/ 3432474 w 4097494"/>
              <a:gd name="connsiteY64" fmla="*/ 3615070 h 3790608"/>
              <a:gd name="connsiteX65" fmla="*/ 3528167 w 4097494"/>
              <a:gd name="connsiteY65" fmla="*/ 3583173 h 3790608"/>
              <a:gd name="connsiteX66" fmla="*/ 3560065 w 4097494"/>
              <a:gd name="connsiteY66" fmla="*/ 3572540 h 3790608"/>
              <a:gd name="connsiteX67" fmla="*/ 3591963 w 4097494"/>
              <a:gd name="connsiteY67" fmla="*/ 3561907 h 3790608"/>
              <a:gd name="connsiteX68" fmla="*/ 3708921 w 4097494"/>
              <a:gd name="connsiteY68" fmla="*/ 3530010 h 3790608"/>
              <a:gd name="connsiteX69" fmla="*/ 3740819 w 4097494"/>
              <a:gd name="connsiteY69" fmla="*/ 3519377 h 3790608"/>
              <a:gd name="connsiteX70" fmla="*/ 3804614 w 4097494"/>
              <a:gd name="connsiteY70" fmla="*/ 3487479 h 3790608"/>
              <a:gd name="connsiteX71" fmla="*/ 3836512 w 4097494"/>
              <a:gd name="connsiteY71" fmla="*/ 3455582 h 3790608"/>
              <a:gd name="connsiteX72" fmla="*/ 3868409 w 4097494"/>
              <a:gd name="connsiteY72" fmla="*/ 3434317 h 3790608"/>
              <a:gd name="connsiteX73" fmla="*/ 3910940 w 4097494"/>
              <a:gd name="connsiteY73" fmla="*/ 3381154 h 3790608"/>
              <a:gd name="connsiteX74" fmla="*/ 3942837 w 4097494"/>
              <a:gd name="connsiteY74" fmla="*/ 3370521 h 3790608"/>
              <a:gd name="connsiteX75" fmla="*/ 3964102 w 4097494"/>
              <a:gd name="connsiteY75" fmla="*/ 3338624 h 3790608"/>
              <a:gd name="connsiteX76" fmla="*/ 3985367 w 4097494"/>
              <a:gd name="connsiteY76" fmla="*/ 3274828 h 3790608"/>
              <a:gd name="connsiteX77" fmla="*/ 4038530 w 4097494"/>
              <a:gd name="connsiteY77" fmla="*/ 3221666 h 3790608"/>
              <a:gd name="connsiteX78" fmla="*/ 4059795 w 4097494"/>
              <a:gd name="connsiteY78" fmla="*/ 3147238 h 3790608"/>
              <a:gd name="connsiteX79" fmla="*/ 4081060 w 4097494"/>
              <a:gd name="connsiteY79" fmla="*/ 3083442 h 3790608"/>
              <a:gd name="connsiteX80" fmla="*/ 4091693 w 4097494"/>
              <a:gd name="connsiteY80" fmla="*/ 3051545 h 3790608"/>
              <a:gd name="connsiteX81" fmla="*/ 4059795 w 4097494"/>
              <a:gd name="connsiteY81" fmla="*/ 2796363 h 3790608"/>
              <a:gd name="connsiteX82" fmla="*/ 4017265 w 4097494"/>
              <a:gd name="connsiteY82" fmla="*/ 2743200 h 3790608"/>
              <a:gd name="connsiteX83" fmla="*/ 3964102 w 4097494"/>
              <a:gd name="connsiteY83" fmla="*/ 2647507 h 3790608"/>
              <a:gd name="connsiteX84" fmla="*/ 3921572 w 4097494"/>
              <a:gd name="connsiteY84" fmla="*/ 2573079 h 3790608"/>
              <a:gd name="connsiteX85" fmla="*/ 3857777 w 4097494"/>
              <a:gd name="connsiteY85" fmla="*/ 2509284 h 3790608"/>
              <a:gd name="connsiteX86" fmla="*/ 3815247 w 4097494"/>
              <a:gd name="connsiteY86" fmla="*/ 2413591 h 3790608"/>
              <a:gd name="connsiteX87" fmla="*/ 3762084 w 4097494"/>
              <a:gd name="connsiteY87" fmla="*/ 2360428 h 3790608"/>
              <a:gd name="connsiteX88" fmla="*/ 3730186 w 4097494"/>
              <a:gd name="connsiteY88" fmla="*/ 2349796 h 3790608"/>
              <a:gd name="connsiteX89" fmla="*/ 3645126 w 4097494"/>
              <a:gd name="connsiteY89" fmla="*/ 2275368 h 3790608"/>
              <a:gd name="connsiteX90" fmla="*/ 3602595 w 4097494"/>
              <a:gd name="connsiteY90" fmla="*/ 2222205 h 3790608"/>
              <a:gd name="connsiteX91" fmla="*/ 3602595 w 4097494"/>
              <a:gd name="connsiteY91" fmla="*/ 1988289 h 3790608"/>
              <a:gd name="connsiteX92" fmla="*/ 3613228 w 4097494"/>
              <a:gd name="connsiteY92" fmla="*/ 1945759 h 3790608"/>
              <a:gd name="connsiteX93" fmla="*/ 3634493 w 4097494"/>
              <a:gd name="connsiteY93" fmla="*/ 1924493 h 3790608"/>
              <a:gd name="connsiteX94" fmla="*/ 3655758 w 4097494"/>
              <a:gd name="connsiteY94" fmla="*/ 1881963 h 3790608"/>
              <a:gd name="connsiteX95" fmla="*/ 3687656 w 4097494"/>
              <a:gd name="connsiteY95" fmla="*/ 1796903 h 3790608"/>
              <a:gd name="connsiteX96" fmla="*/ 3708921 w 4097494"/>
              <a:gd name="connsiteY96" fmla="*/ 1701210 h 3790608"/>
              <a:gd name="connsiteX97" fmla="*/ 3730186 w 4097494"/>
              <a:gd name="connsiteY97" fmla="*/ 1637414 h 3790608"/>
              <a:gd name="connsiteX98" fmla="*/ 3751451 w 4097494"/>
              <a:gd name="connsiteY98" fmla="*/ 1594884 h 3790608"/>
              <a:gd name="connsiteX99" fmla="*/ 3762084 w 4097494"/>
              <a:gd name="connsiteY99" fmla="*/ 1541721 h 3790608"/>
              <a:gd name="connsiteX100" fmla="*/ 3772716 w 4097494"/>
              <a:gd name="connsiteY100" fmla="*/ 1456661 h 3790608"/>
              <a:gd name="connsiteX101" fmla="*/ 3804614 w 4097494"/>
              <a:gd name="connsiteY101" fmla="*/ 1382233 h 3790608"/>
              <a:gd name="connsiteX102" fmla="*/ 3815247 w 4097494"/>
              <a:gd name="connsiteY102" fmla="*/ 1286540 h 3790608"/>
              <a:gd name="connsiteX103" fmla="*/ 3836512 w 4097494"/>
              <a:gd name="connsiteY103" fmla="*/ 1212112 h 3790608"/>
              <a:gd name="connsiteX104" fmla="*/ 3857777 w 4097494"/>
              <a:gd name="connsiteY104" fmla="*/ 1137684 h 3790608"/>
              <a:gd name="connsiteX105" fmla="*/ 3847144 w 4097494"/>
              <a:gd name="connsiteY105" fmla="*/ 1084521 h 3790608"/>
              <a:gd name="connsiteX106" fmla="*/ 3815247 w 4097494"/>
              <a:gd name="connsiteY106" fmla="*/ 1052624 h 3790608"/>
              <a:gd name="connsiteX107" fmla="*/ 3793981 w 4097494"/>
              <a:gd name="connsiteY107" fmla="*/ 1010093 h 3790608"/>
              <a:gd name="connsiteX108" fmla="*/ 3772716 w 4097494"/>
              <a:gd name="connsiteY108" fmla="*/ 914400 h 3790608"/>
              <a:gd name="connsiteX109" fmla="*/ 3762084 w 4097494"/>
              <a:gd name="connsiteY109" fmla="*/ 861238 h 3790608"/>
              <a:gd name="connsiteX110" fmla="*/ 3751451 w 4097494"/>
              <a:gd name="connsiteY110" fmla="*/ 829340 h 3790608"/>
              <a:gd name="connsiteX111" fmla="*/ 3666391 w 4097494"/>
              <a:gd name="connsiteY111" fmla="*/ 754912 h 3790608"/>
              <a:gd name="connsiteX112" fmla="*/ 3623860 w 4097494"/>
              <a:gd name="connsiteY112" fmla="*/ 723014 h 3790608"/>
              <a:gd name="connsiteX113" fmla="*/ 3528167 w 4097494"/>
              <a:gd name="connsiteY113" fmla="*/ 680484 h 3790608"/>
              <a:gd name="connsiteX114" fmla="*/ 3496270 w 4097494"/>
              <a:gd name="connsiteY114" fmla="*/ 659219 h 3790608"/>
              <a:gd name="connsiteX115" fmla="*/ 3464372 w 4097494"/>
              <a:gd name="connsiteY115" fmla="*/ 627321 h 3790608"/>
              <a:gd name="connsiteX116" fmla="*/ 3400577 w 4097494"/>
              <a:gd name="connsiteY116" fmla="*/ 606056 h 3790608"/>
              <a:gd name="connsiteX117" fmla="*/ 3358047 w 4097494"/>
              <a:gd name="connsiteY117" fmla="*/ 574159 h 3790608"/>
              <a:gd name="connsiteX118" fmla="*/ 3336781 w 4097494"/>
              <a:gd name="connsiteY118" fmla="*/ 552893 h 3790608"/>
              <a:gd name="connsiteX119" fmla="*/ 3262354 w 4097494"/>
              <a:gd name="connsiteY119" fmla="*/ 531628 h 3790608"/>
              <a:gd name="connsiteX120" fmla="*/ 3166660 w 4097494"/>
              <a:gd name="connsiteY120" fmla="*/ 467833 h 3790608"/>
              <a:gd name="connsiteX121" fmla="*/ 3134763 w 4097494"/>
              <a:gd name="connsiteY121" fmla="*/ 446568 h 3790608"/>
              <a:gd name="connsiteX122" fmla="*/ 3070967 w 4097494"/>
              <a:gd name="connsiteY122" fmla="*/ 425303 h 3790608"/>
              <a:gd name="connsiteX123" fmla="*/ 3007172 w 4097494"/>
              <a:gd name="connsiteY123" fmla="*/ 404038 h 3790608"/>
              <a:gd name="connsiteX124" fmla="*/ 2868949 w 4097494"/>
              <a:gd name="connsiteY124" fmla="*/ 382773 h 3790608"/>
              <a:gd name="connsiteX125" fmla="*/ 2709460 w 4097494"/>
              <a:gd name="connsiteY125" fmla="*/ 329610 h 3790608"/>
              <a:gd name="connsiteX126" fmla="*/ 2656298 w 4097494"/>
              <a:gd name="connsiteY126" fmla="*/ 318977 h 3790608"/>
              <a:gd name="connsiteX127" fmla="*/ 2592502 w 4097494"/>
              <a:gd name="connsiteY127" fmla="*/ 297712 h 3790608"/>
              <a:gd name="connsiteX128" fmla="*/ 2507442 w 4097494"/>
              <a:gd name="connsiteY128" fmla="*/ 287079 h 3790608"/>
              <a:gd name="connsiteX129" fmla="*/ 2443647 w 4097494"/>
              <a:gd name="connsiteY129" fmla="*/ 276447 h 3790608"/>
              <a:gd name="connsiteX130" fmla="*/ 2337321 w 4097494"/>
              <a:gd name="connsiteY130" fmla="*/ 265814 h 3790608"/>
              <a:gd name="connsiteX131" fmla="*/ 2209730 w 4097494"/>
              <a:gd name="connsiteY131" fmla="*/ 223284 h 3790608"/>
              <a:gd name="connsiteX132" fmla="*/ 2177833 w 4097494"/>
              <a:gd name="connsiteY132" fmla="*/ 212652 h 3790608"/>
              <a:gd name="connsiteX133" fmla="*/ 1954549 w 4097494"/>
              <a:gd name="connsiteY133" fmla="*/ 202019 h 3790608"/>
              <a:gd name="connsiteX134" fmla="*/ 1741898 w 4097494"/>
              <a:gd name="connsiteY134" fmla="*/ 180754 h 3790608"/>
              <a:gd name="connsiteX135" fmla="*/ 1603674 w 4097494"/>
              <a:gd name="connsiteY135" fmla="*/ 170121 h 3790608"/>
              <a:gd name="connsiteX136" fmla="*/ 1454819 w 4097494"/>
              <a:gd name="connsiteY136" fmla="*/ 148856 h 3790608"/>
              <a:gd name="connsiteX137" fmla="*/ 1412288 w 4097494"/>
              <a:gd name="connsiteY137" fmla="*/ 138224 h 3790608"/>
              <a:gd name="connsiteX138" fmla="*/ 1348493 w 4097494"/>
              <a:gd name="connsiteY138" fmla="*/ 116959 h 3790608"/>
              <a:gd name="connsiteX139" fmla="*/ 1252800 w 4097494"/>
              <a:gd name="connsiteY139" fmla="*/ 74428 h 3790608"/>
              <a:gd name="connsiteX140" fmla="*/ 1220902 w 4097494"/>
              <a:gd name="connsiteY140" fmla="*/ 63796 h 3790608"/>
              <a:gd name="connsiteX141" fmla="*/ 1189005 w 4097494"/>
              <a:gd name="connsiteY141" fmla="*/ 42531 h 3790608"/>
              <a:gd name="connsiteX0" fmla="*/ 1189005 w 4097494"/>
              <a:gd name="connsiteY0" fmla="*/ 42531 h 3790608"/>
              <a:gd name="connsiteX1" fmla="*/ 944456 w 4097494"/>
              <a:gd name="connsiteY1" fmla="*/ 10633 h 3790608"/>
              <a:gd name="connsiteX2" fmla="*/ 838130 w 4097494"/>
              <a:gd name="connsiteY2" fmla="*/ 0 h 3790608"/>
              <a:gd name="connsiteX3" fmla="*/ 455358 w 4097494"/>
              <a:gd name="connsiteY3" fmla="*/ 10633 h 3790608"/>
              <a:gd name="connsiteX4" fmla="*/ 391563 w 4097494"/>
              <a:gd name="connsiteY4" fmla="*/ 31898 h 3790608"/>
              <a:gd name="connsiteX5" fmla="*/ 285237 w 4097494"/>
              <a:gd name="connsiteY5" fmla="*/ 85061 h 3790608"/>
              <a:gd name="connsiteX6" fmla="*/ 253340 w 4097494"/>
              <a:gd name="connsiteY6" fmla="*/ 106326 h 3790608"/>
              <a:gd name="connsiteX7" fmla="*/ 200177 w 4097494"/>
              <a:gd name="connsiteY7" fmla="*/ 148856 h 3790608"/>
              <a:gd name="connsiteX8" fmla="*/ 168279 w 4097494"/>
              <a:gd name="connsiteY8" fmla="*/ 159489 h 3790608"/>
              <a:gd name="connsiteX9" fmla="*/ 125749 w 4097494"/>
              <a:gd name="connsiteY9" fmla="*/ 255182 h 3790608"/>
              <a:gd name="connsiteX10" fmla="*/ 115116 w 4097494"/>
              <a:gd name="connsiteY10" fmla="*/ 287079 h 3790608"/>
              <a:gd name="connsiteX11" fmla="*/ 104484 w 4097494"/>
              <a:gd name="connsiteY11" fmla="*/ 318977 h 3790608"/>
              <a:gd name="connsiteX12" fmla="*/ 83219 w 4097494"/>
              <a:gd name="connsiteY12" fmla="*/ 350875 h 3790608"/>
              <a:gd name="connsiteX13" fmla="*/ 72586 w 4097494"/>
              <a:gd name="connsiteY13" fmla="*/ 393405 h 3790608"/>
              <a:gd name="connsiteX14" fmla="*/ 61954 w 4097494"/>
              <a:gd name="connsiteY14" fmla="*/ 425303 h 3790608"/>
              <a:gd name="connsiteX15" fmla="*/ 51321 w 4097494"/>
              <a:gd name="connsiteY15" fmla="*/ 510363 h 3790608"/>
              <a:gd name="connsiteX16" fmla="*/ 30056 w 4097494"/>
              <a:gd name="connsiteY16" fmla="*/ 616689 h 3790608"/>
              <a:gd name="connsiteX17" fmla="*/ 51321 w 4097494"/>
              <a:gd name="connsiteY17" fmla="*/ 1169582 h 3790608"/>
              <a:gd name="connsiteX18" fmla="*/ 61954 w 4097494"/>
              <a:gd name="connsiteY18" fmla="*/ 1201479 h 3790608"/>
              <a:gd name="connsiteX19" fmla="*/ 83219 w 4097494"/>
              <a:gd name="connsiteY19" fmla="*/ 1275907 h 3790608"/>
              <a:gd name="connsiteX20" fmla="*/ 125749 w 4097494"/>
              <a:gd name="connsiteY20" fmla="*/ 1339703 h 3790608"/>
              <a:gd name="connsiteX21" fmla="*/ 168279 w 4097494"/>
              <a:gd name="connsiteY21" fmla="*/ 1392866 h 3790608"/>
              <a:gd name="connsiteX22" fmla="*/ 200177 w 4097494"/>
              <a:gd name="connsiteY22" fmla="*/ 1499191 h 3790608"/>
              <a:gd name="connsiteX23" fmla="*/ 221442 w 4097494"/>
              <a:gd name="connsiteY23" fmla="*/ 1531089 h 3790608"/>
              <a:gd name="connsiteX24" fmla="*/ 253340 w 4097494"/>
              <a:gd name="connsiteY24" fmla="*/ 1552354 h 3790608"/>
              <a:gd name="connsiteX25" fmla="*/ 263972 w 4097494"/>
              <a:gd name="connsiteY25" fmla="*/ 1584252 h 3790608"/>
              <a:gd name="connsiteX26" fmla="*/ 306502 w 4097494"/>
              <a:gd name="connsiteY26" fmla="*/ 1648047 h 3790608"/>
              <a:gd name="connsiteX27" fmla="*/ 338400 w 4097494"/>
              <a:gd name="connsiteY27" fmla="*/ 1711842 h 3790608"/>
              <a:gd name="connsiteX28" fmla="*/ 327767 w 4097494"/>
              <a:gd name="connsiteY28" fmla="*/ 1945759 h 3790608"/>
              <a:gd name="connsiteX29" fmla="*/ 306502 w 4097494"/>
              <a:gd name="connsiteY29" fmla="*/ 2041452 h 3790608"/>
              <a:gd name="connsiteX30" fmla="*/ 295870 w 4097494"/>
              <a:gd name="connsiteY30" fmla="*/ 2083982 h 3790608"/>
              <a:gd name="connsiteX31" fmla="*/ 263972 w 4097494"/>
              <a:gd name="connsiteY31" fmla="*/ 2179675 h 3790608"/>
              <a:gd name="connsiteX32" fmla="*/ 253340 w 4097494"/>
              <a:gd name="connsiteY32" fmla="*/ 2211573 h 3790608"/>
              <a:gd name="connsiteX33" fmla="*/ 242707 w 4097494"/>
              <a:gd name="connsiteY33" fmla="*/ 2254103 h 3790608"/>
              <a:gd name="connsiteX34" fmla="*/ 221442 w 4097494"/>
              <a:gd name="connsiteY34" fmla="*/ 2296633 h 3790608"/>
              <a:gd name="connsiteX35" fmla="*/ 200177 w 4097494"/>
              <a:gd name="connsiteY35" fmla="*/ 2360428 h 3790608"/>
              <a:gd name="connsiteX36" fmla="*/ 189544 w 4097494"/>
              <a:gd name="connsiteY36" fmla="*/ 2392326 h 3790608"/>
              <a:gd name="connsiteX37" fmla="*/ 168279 w 4097494"/>
              <a:gd name="connsiteY37" fmla="*/ 2424224 h 3790608"/>
              <a:gd name="connsiteX38" fmla="*/ 136381 w 4097494"/>
              <a:gd name="connsiteY38" fmla="*/ 2541182 h 3790608"/>
              <a:gd name="connsiteX39" fmla="*/ 104484 w 4097494"/>
              <a:gd name="connsiteY39" fmla="*/ 2658140 h 3790608"/>
              <a:gd name="connsiteX40" fmla="*/ 93851 w 4097494"/>
              <a:gd name="connsiteY40" fmla="*/ 2743200 h 3790608"/>
              <a:gd name="connsiteX41" fmla="*/ 83219 w 4097494"/>
              <a:gd name="connsiteY41" fmla="*/ 2966484 h 3790608"/>
              <a:gd name="connsiteX42" fmla="*/ 72586 w 4097494"/>
              <a:gd name="connsiteY42" fmla="*/ 2998382 h 3790608"/>
              <a:gd name="connsiteX43" fmla="*/ 61954 w 4097494"/>
              <a:gd name="connsiteY43" fmla="*/ 3104707 h 3790608"/>
              <a:gd name="connsiteX44" fmla="*/ 83219 w 4097494"/>
              <a:gd name="connsiteY44" fmla="*/ 3317359 h 3790608"/>
              <a:gd name="connsiteX45" fmla="*/ 93851 w 4097494"/>
              <a:gd name="connsiteY45" fmla="*/ 3349256 h 3790608"/>
              <a:gd name="connsiteX46" fmla="*/ 125749 w 4097494"/>
              <a:gd name="connsiteY46" fmla="*/ 3381154 h 3790608"/>
              <a:gd name="connsiteX47" fmla="*/ 147014 w 4097494"/>
              <a:gd name="connsiteY47" fmla="*/ 3413052 h 3790608"/>
              <a:gd name="connsiteX48" fmla="*/ 210809 w 4097494"/>
              <a:gd name="connsiteY48" fmla="*/ 3455582 h 3790608"/>
              <a:gd name="connsiteX49" fmla="*/ 253340 w 4097494"/>
              <a:gd name="connsiteY49" fmla="*/ 3508745 h 3790608"/>
              <a:gd name="connsiteX50" fmla="*/ 306502 w 4097494"/>
              <a:gd name="connsiteY50" fmla="*/ 3572540 h 3790608"/>
              <a:gd name="connsiteX51" fmla="*/ 370298 w 4097494"/>
              <a:gd name="connsiteY51" fmla="*/ 3615070 h 3790608"/>
              <a:gd name="connsiteX52" fmla="*/ 402195 w 4097494"/>
              <a:gd name="connsiteY52" fmla="*/ 3636335 h 3790608"/>
              <a:gd name="connsiteX53" fmla="*/ 487256 w 4097494"/>
              <a:gd name="connsiteY53" fmla="*/ 3646968 h 3790608"/>
              <a:gd name="connsiteX54" fmla="*/ 529786 w 4097494"/>
              <a:gd name="connsiteY54" fmla="*/ 3657600 h 3790608"/>
              <a:gd name="connsiteX55" fmla="*/ 678642 w 4097494"/>
              <a:gd name="connsiteY55" fmla="*/ 3678866 h 3790608"/>
              <a:gd name="connsiteX56" fmla="*/ 731805 w 4097494"/>
              <a:gd name="connsiteY56" fmla="*/ 3689498 h 3790608"/>
              <a:gd name="connsiteX57" fmla="*/ 1444186 w 4097494"/>
              <a:gd name="connsiteY57" fmla="*/ 3700131 h 3790608"/>
              <a:gd name="connsiteX58" fmla="*/ 2730726 w 4097494"/>
              <a:gd name="connsiteY58" fmla="*/ 3700131 h 3790608"/>
              <a:gd name="connsiteX59" fmla="*/ 2794521 w 4097494"/>
              <a:gd name="connsiteY59" fmla="*/ 3678866 h 3790608"/>
              <a:gd name="connsiteX60" fmla="*/ 2900847 w 4097494"/>
              <a:gd name="connsiteY60" fmla="*/ 3668233 h 3790608"/>
              <a:gd name="connsiteX61" fmla="*/ 3241088 w 4097494"/>
              <a:gd name="connsiteY61" fmla="*/ 3646968 h 3790608"/>
              <a:gd name="connsiteX62" fmla="*/ 3358047 w 4097494"/>
              <a:gd name="connsiteY62" fmla="*/ 3625703 h 3790608"/>
              <a:gd name="connsiteX63" fmla="*/ 3432474 w 4097494"/>
              <a:gd name="connsiteY63" fmla="*/ 3615070 h 3790608"/>
              <a:gd name="connsiteX64" fmla="*/ 3528167 w 4097494"/>
              <a:gd name="connsiteY64" fmla="*/ 3583173 h 3790608"/>
              <a:gd name="connsiteX65" fmla="*/ 3560065 w 4097494"/>
              <a:gd name="connsiteY65" fmla="*/ 3572540 h 3790608"/>
              <a:gd name="connsiteX66" fmla="*/ 3591963 w 4097494"/>
              <a:gd name="connsiteY66" fmla="*/ 3561907 h 3790608"/>
              <a:gd name="connsiteX67" fmla="*/ 3708921 w 4097494"/>
              <a:gd name="connsiteY67" fmla="*/ 3530010 h 3790608"/>
              <a:gd name="connsiteX68" fmla="*/ 3740819 w 4097494"/>
              <a:gd name="connsiteY68" fmla="*/ 3519377 h 3790608"/>
              <a:gd name="connsiteX69" fmla="*/ 3804614 w 4097494"/>
              <a:gd name="connsiteY69" fmla="*/ 3487479 h 3790608"/>
              <a:gd name="connsiteX70" fmla="*/ 3836512 w 4097494"/>
              <a:gd name="connsiteY70" fmla="*/ 3455582 h 3790608"/>
              <a:gd name="connsiteX71" fmla="*/ 3868409 w 4097494"/>
              <a:gd name="connsiteY71" fmla="*/ 3434317 h 3790608"/>
              <a:gd name="connsiteX72" fmla="*/ 3910940 w 4097494"/>
              <a:gd name="connsiteY72" fmla="*/ 3381154 h 3790608"/>
              <a:gd name="connsiteX73" fmla="*/ 3942837 w 4097494"/>
              <a:gd name="connsiteY73" fmla="*/ 3370521 h 3790608"/>
              <a:gd name="connsiteX74" fmla="*/ 3964102 w 4097494"/>
              <a:gd name="connsiteY74" fmla="*/ 3338624 h 3790608"/>
              <a:gd name="connsiteX75" fmla="*/ 3985367 w 4097494"/>
              <a:gd name="connsiteY75" fmla="*/ 3274828 h 3790608"/>
              <a:gd name="connsiteX76" fmla="*/ 4038530 w 4097494"/>
              <a:gd name="connsiteY76" fmla="*/ 3221666 h 3790608"/>
              <a:gd name="connsiteX77" fmla="*/ 4059795 w 4097494"/>
              <a:gd name="connsiteY77" fmla="*/ 3147238 h 3790608"/>
              <a:gd name="connsiteX78" fmla="*/ 4081060 w 4097494"/>
              <a:gd name="connsiteY78" fmla="*/ 3083442 h 3790608"/>
              <a:gd name="connsiteX79" fmla="*/ 4091693 w 4097494"/>
              <a:gd name="connsiteY79" fmla="*/ 3051545 h 3790608"/>
              <a:gd name="connsiteX80" fmla="*/ 4059795 w 4097494"/>
              <a:gd name="connsiteY80" fmla="*/ 2796363 h 3790608"/>
              <a:gd name="connsiteX81" fmla="*/ 4017265 w 4097494"/>
              <a:gd name="connsiteY81" fmla="*/ 2743200 h 3790608"/>
              <a:gd name="connsiteX82" fmla="*/ 3964102 w 4097494"/>
              <a:gd name="connsiteY82" fmla="*/ 2647507 h 3790608"/>
              <a:gd name="connsiteX83" fmla="*/ 3921572 w 4097494"/>
              <a:gd name="connsiteY83" fmla="*/ 2573079 h 3790608"/>
              <a:gd name="connsiteX84" fmla="*/ 3857777 w 4097494"/>
              <a:gd name="connsiteY84" fmla="*/ 2509284 h 3790608"/>
              <a:gd name="connsiteX85" fmla="*/ 3815247 w 4097494"/>
              <a:gd name="connsiteY85" fmla="*/ 2413591 h 3790608"/>
              <a:gd name="connsiteX86" fmla="*/ 3762084 w 4097494"/>
              <a:gd name="connsiteY86" fmla="*/ 2360428 h 3790608"/>
              <a:gd name="connsiteX87" fmla="*/ 3730186 w 4097494"/>
              <a:gd name="connsiteY87" fmla="*/ 2349796 h 3790608"/>
              <a:gd name="connsiteX88" fmla="*/ 3645126 w 4097494"/>
              <a:gd name="connsiteY88" fmla="*/ 2275368 h 3790608"/>
              <a:gd name="connsiteX89" fmla="*/ 3602595 w 4097494"/>
              <a:gd name="connsiteY89" fmla="*/ 2222205 h 3790608"/>
              <a:gd name="connsiteX90" fmla="*/ 3602595 w 4097494"/>
              <a:gd name="connsiteY90" fmla="*/ 1988289 h 3790608"/>
              <a:gd name="connsiteX91" fmla="*/ 3613228 w 4097494"/>
              <a:gd name="connsiteY91" fmla="*/ 1945759 h 3790608"/>
              <a:gd name="connsiteX92" fmla="*/ 3634493 w 4097494"/>
              <a:gd name="connsiteY92" fmla="*/ 1924493 h 3790608"/>
              <a:gd name="connsiteX93" fmla="*/ 3655758 w 4097494"/>
              <a:gd name="connsiteY93" fmla="*/ 1881963 h 3790608"/>
              <a:gd name="connsiteX94" fmla="*/ 3687656 w 4097494"/>
              <a:gd name="connsiteY94" fmla="*/ 1796903 h 3790608"/>
              <a:gd name="connsiteX95" fmla="*/ 3708921 w 4097494"/>
              <a:gd name="connsiteY95" fmla="*/ 1701210 h 3790608"/>
              <a:gd name="connsiteX96" fmla="*/ 3730186 w 4097494"/>
              <a:gd name="connsiteY96" fmla="*/ 1637414 h 3790608"/>
              <a:gd name="connsiteX97" fmla="*/ 3751451 w 4097494"/>
              <a:gd name="connsiteY97" fmla="*/ 1594884 h 3790608"/>
              <a:gd name="connsiteX98" fmla="*/ 3762084 w 4097494"/>
              <a:gd name="connsiteY98" fmla="*/ 1541721 h 3790608"/>
              <a:gd name="connsiteX99" fmla="*/ 3772716 w 4097494"/>
              <a:gd name="connsiteY99" fmla="*/ 1456661 h 3790608"/>
              <a:gd name="connsiteX100" fmla="*/ 3804614 w 4097494"/>
              <a:gd name="connsiteY100" fmla="*/ 1382233 h 3790608"/>
              <a:gd name="connsiteX101" fmla="*/ 3815247 w 4097494"/>
              <a:gd name="connsiteY101" fmla="*/ 1286540 h 3790608"/>
              <a:gd name="connsiteX102" fmla="*/ 3836512 w 4097494"/>
              <a:gd name="connsiteY102" fmla="*/ 1212112 h 3790608"/>
              <a:gd name="connsiteX103" fmla="*/ 3857777 w 4097494"/>
              <a:gd name="connsiteY103" fmla="*/ 1137684 h 3790608"/>
              <a:gd name="connsiteX104" fmla="*/ 3847144 w 4097494"/>
              <a:gd name="connsiteY104" fmla="*/ 1084521 h 3790608"/>
              <a:gd name="connsiteX105" fmla="*/ 3815247 w 4097494"/>
              <a:gd name="connsiteY105" fmla="*/ 1052624 h 3790608"/>
              <a:gd name="connsiteX106" fmla="*/ 3793981 w 4097494"/>
              <a:gd name="connsiteY106" fmla="*/ 1010093 h 3790608"/>
              <a:gd name="connsiteX107" fmla="*/ 3772716 w 4097494"/>
              <a:gd name="connsiteY107" fmla="*/ 914400 h 3790608"/>
              <a:gd name="connsiteX108" fmla="*/ 3762084 w 4097494"/>
              <a:gd name="connsiteY108" fmla="*/ 861238 h 3790608"/>
              <a:gd name="connsiteX109" fmla="*/ 3751451 w 4097494"/>
              <a:gd name="connsiteY109" fmla="*/ 829340 h 3790608"/>
              <a:gd name="connsiteX110" fmla="*/ 3666391 w 4097494"/>
              <a:gd name="connsiteY110" fmla="*/ 754912 h 3790608"/>
              <a:gd name="connsiteX111" fmla="*/ 3623860 w 4097494"/>
              <a:gd name="connsiteY111" fmla="*/ 723014 h 3790608"/>
              <a:gd name="connsiteX112" fmla="*/ 3528167 w 4097494"/>
              <a:gd name="connsiteY112" fmla="*/ 680484 h 3790608"/>
              <a:gd name="connsiteX113" fmla="*/ 3496270 w 4097494"/>
              <a:gd name="connsiteY113" fmla="*/ 659219 h 3790608"/>
              <a:gd name="connsiteX114" fmla="*/ 3464372 w 4097494"/>
              <a:gd name="connsiteY114" fmla="*/ 627321 h 3790608"/>
              <a:gd name="connsiteX115" fmla="*/ 3400577 w 4097494"/>
              <a:gd name="connsiteY115" fmla="*/ 606056 h 3790608"/>
              <a:gd name="connsiteX116" fmla="*/ 3358047 w 4097494"/>
              <a:gd name="connsiteY116" fmla="*/ 574159 h 3790608"/>
              <a:gd name="connsiteX117" fmla="*/ 3336781 w 4097494"/>
              <a:gd name="connsiteY117" fmla="*/ 552893 h 3790608"/>
              <a:gd name="connsiteX118" fmla="*/ 3262354 w 4097494"/>
              <a:gd name="connsiteY118" fmla="*/ 531628 h 3790608"/>
              <a:gd name="connsiteX119" fmla="*/ 3166660 w 4097494"/>
              <a:gd name="connsiteY119" fmla="*/ 467833 h 3790608"/>
              <a:gd name="connsiteX120" fmla="*/ 3134763 w 4097494"/>
              <a:gd name="connsiteY120" fmla="*/ 446568 h 3790608"/>
              <a:gd name="connsiteX121" fmla="*/ 3070967 w 4097494"/>
              <a:gd name="connsiteY121" fmla="*/ 425303 h 3790608"/>
              <a:gd name="connsiteX122" fmla="*/ 3007172 w 4097494"/>
              <a:gd name="connsiteY122" fmla="*/ 404038 h 3790608"/>
              <a:gd name="connsiteX123" fmla="*/ 2868949 w 4097494"/>
              <a:gd name="connsiteY123" fmla="*/ 382773 h 3790608"/>
              <a:gd name="connsiteX124" fmla="*/ 2709460 w 4097494"/>
              <a:gd name="connsiteY124" fmla="*/ 329610 h 3790608"/>
              <a:gd name="connsiteX125" fmla="*/ 2656298 w 4097494"/>
              <a:gd name="connsiteY125" fmla="*/ 318977 h 3790608"/>
              <a:gd name="connsiteX126" fmla="*/ 2592502 w 4097494"/>
              <a:gd name="connsiteY126" fmla="*/ 297712 h 3790608"/>
              <a:gd name="connsiteX127" fmla="*/ 2507442 w 4097494"/>
              <a:gd name="connsiteY127" fmla="*/ 287079 h 3790608"/>
              <a:gd name="connsiteX128" fmla="*/ 2443647 w 4097494"/>
              <a:gd name="connsiteY128" fmla="*/ 276447 h 3790608"/>
              <a:gd name="connsiteX129" fmla="*/ 2337321 w 4097494"/>
              <a:gd name="connsiteY129" fmla="*/ 265814 h 3790608"/>
              <a:gd name="connsiteX130" fmla="*/ 2209730 w 4097494"/>
              <a:gd name="connsiteY130" fmla="*/ 223284 h 3790608"/>
              <a:gd name="connsiteX131" fmla="*/ 2177833 w 4097494"/>
              <a:gd name="connsiteY131" fmla="*/ 212652 h 3790608"/>
              <a:gd name="connsiteX132" fmla="*/ 1954549 w 4097494"/>
              <a:gd name="connsiteY132" fmla="*/ 202019 h 3790608"/>
              <a:gd name="connsiteX133" fmla="*/ 1741898 w 4097494"/>
              <a:gd name="connsiteY133" fmla="*/ 180754 h 3790608"/>
              <a:gd name="connsiteX134" fmla="*/ 1603674 w 4097494"/>
              <a:gd name="connsiteY134" fmla="*/ 170121 h 3790608"/>
              <a:gd name="connsiteX135" fmla="*/ 1454819 w 4097494"/>
              <a:gd name="connsiteY135" fmla="*/ 148856 h 3790608"/>
              <a:gd name="connsiteX136" fmla="*/ 1412288 w 4097494"/>
              <a:gd name="connsiteY136" fmla="*/ 138224 h 3790608"/>
              <a:gd name="connsiteX137" fmla="*/ 1348493 w 4097494"/>
              <a:gd name="connsiteY137" fmla="*/ 116959 h 3790608"/>
              <a:gd name="connsiteX138" fmla="*/ 1252800 w 4097494"/>
              <a:gd name="connsiteY138" fmla="*/ 74428 h 3790608"/>
              <a:gd name="connsiteX139" fmla="*/ 1220902 w 4097494"/>
              <a:gd name="connsiteY139" fmla="*/ 63796 h 3790608"/>
              <a:gd name="connsiteX140" fmla="*/ 1189005 w 4097494"/>
              <a:gd name="connsiteY140" fmla="*/ 42531 h 3790608"/>
              <a:gd name="connsiteX0" fmla="*/ 1220902 w 4097494"/>
              <a:gd name="connsiteY0" fmla="*/ 63796 h 3790608"/>
              <a:gd name="connsiteX1" fmla="*/ 944456 w 4097494"/>
              <a:gd name="connsiteY1" fmla="*/ 10633 h 3790608"/>
              <a:gd name="connsiteX2" fmla="*/ 838130 w 4097494"/>
              <a:gd name="connsiteY2" fmla="*/ 0 h 3790608"/>
              <a:gd name="connsiteX3" fmla="*/ 455358 w 4097494"/>
              <a:gd name="connsiteY3" fmla="*/ 10633 h 3790608"/>
              <a:gd name="connsiteX4" fmla="*/ 391563 w 4097494"/>
              <a:gd name="connsiteY4" fmla="*/ 31898 h 3790608"/>
              <a:gd name="connsiteX5" fmla="*/ 285237 w 4097494"/>
              <a:gd name="connsiteY5" fmla="*/ 85061 h 3790608"/>
              <a:gd name="connsiteX6" fmla="*/ 253340 w 4097494"/>
              <a:gd name="connsiteY6" fmla="*/ 106326 h 3790608"/>
              <a:gd name="connsiteX7" fmla="*/ 200177 w 4097494"/>
              <a:gd name="connsiteY7" fmla="*/ 148856 h 3790608"/>
              <a:gd name="connsiteX8" fmla="*/ 168279 w 4097494"/>
              <a:gd name="connsiteY8" fmla="*/ 159489 h 3790608"/>
              <a:gd name="connsiteX9" fmla="*/ 125749 w 4097494"/>
              <a:gd name="connsiteY9" fmla="*/ 255182 h 3790608"/>
              <a:gd name="connsiteX10" fmla="*/ 115116 w 4097494"/>
              <a:gd name="connsiteY10" fmla="*/ 287079 h 3790608"/>
              <a:gd name="connsiteX11" fmla="*/ 104484 w 4097494"/>
              <a:gd name="connsiteY11" fmla="*/ 318977 h 3790608"/>
              <a:gd name="connsiteX12" fmla="*/ 83219 w 4097494"/>
              <a:gd name="connsiteY12" fmla="*/ 350875 h 3790608"/>
              <a:gd name="connsiteX13" fmla="*/ 72586 w 4097494"/>
              <a:gd name="connsiteY13" fmla="*/ 393405 h 3790608"/>
              <a:gd name="connsiteX14" fmla="*/ 61954 w 4097494"/>
              <a:gd name="connsiteY14" fmla="*/ 425303 h 3790608"/>
              <a:gd name="connsiteX15" fmla="*/ 51321 w 4097494"/>
              <a:gd name="connsiteY15" fmla="*/ 510363 h 3790608"/>
              <a:gd name="connsiteX16" fmla="*/ 30056 w 4097494"/>
              <a:gd name="connsiteY16" fmla="*/ 616689 h 3790608"/>
              <a:gd name="connsiteX17" fmla="*/ 51321 w 4097494"/>
              <a:gd name="connsiteY17" fmla="*/ 1169582 h 3790608"/>
              <a:gd name="connsiteX18" fmla="*/ 61954 w 4097494"/>
              <a:gd name="connsiteY18" fmla="*/ 1201479 h 3790608"/>
              <a:gd name="connsiteX19" fmla="*/ 83219 w 4097494"/>
              <a:gd name="connsiteY19" fmla="*/ 1275907 h 3790608"/>
              <a:gd name="connsiteX20" fmla="*/ 125749 w 4097494"/>
              <a:gd name="connsiteY20" fmla="*/ 1339703 h 3790608"/>
              <a:gd name="connsiteX21" fmla="*/ 168279 w 4097494"/>
              <a:gd name="connsiteY21" fmla="*/ 1392866 h 3790608"/>
              <a:gd name="connsiteX22" fmla="*/ 200177 w 4097494"/>
              <a:gd name="connsiteY22" fmla="*/ 1499191 h 3790608"/>
              <a:gd name="connsiteX23" fmla="*/ 221442 w 4097494"/>
              <a:gd name="connsiteY23" fmla="*/ 1531089 h 3790608"/>
              <a:gd name="connsiteX24" fmla="*/ 253340 w 4097494"/>
              <a:gd name="connsiteY24" fmla="*/ 1552354 h 3790608"/>
              <a:gd name="connsiteX25" fmla="*/ 263972 w 4097494"/>
              <a:gd name="connsiteY25" fmla="*/ 1584252 h 3790608"/>
              <a:gd name="connsiteX26" fmla="*/ 306502 w 4097494"/>
              <a:gd name="connsiteY26" fmla="*/ 1648047 h 3790608"/>
              <a:gd name="connsiteX27" fmla="*/ 338400 w 4097494"/>
              <a:gd name="connsiteY27" fmla="*/ 1711842 h 3790608"/>
              <a:gd name="connsiteX28" fmla="*/ 327767 w 4097494"/>
              <a:gd name="connsiteY28" fmla="*/ 1945759 h 3790608"/>
              <a:gd name="connsiteX29" fmla="*/ 306502 w 4097494"/>
              <a:gd name="connsiteY29" fmla="*/ 2041452 h 3790608"/>
              <a:gd name="connsiteX30" fmla="*/ 295870 w 4097494"/>
              <a:gd name="connsiteY30" fmla="*/ 2083982 h 3790608"/>
              <a:gd name="connsiteX31" fmla="*/ 263972 w 4097494"/>
              <a:gd name="connsiteY31" fmla="*/ 2179675 h 3790608"/>
              <a:gd name="connsiteX32" fmla="*/ 253340 w 4097494"/>
              <a:gd name="connsiteY32" fmla="*/ 2211573 h 3790608"/>
              <a:gd name="connsiteX33" fmla="*/ 242707 w 4097494"/>
              <a:gd name="connsiteY33" fmla="*/ 2254103 h 3790608"/>
              <a:gd name="connsiteX34" fmla="*/ 221442 w 4097494"/>
              <a:gd name="connsiteY34" fmla="*/ 2296633 h 3790608"/>
              <a:gd name="connsiteX35" fmla="*/ 200177 w 4097494"/>
              <a:gd name="connsiteY35" fmla="*/ 2360428 h 3790608"/>
              <a:gd name="connsiteX36" fmla="*/ 189544 w 4097494"/>
              <a:gd name="connsiteY36" fmla="*/ 2392326 h 3790608"/>
              <a:gd name="connsiteX37" fmla="*/ 168279 w 4097494"/>
              <a:gd name="connsiteY37" fmla="*/ 2424224 h 3790608"/>
              <a:gd name="connsiteX38" fmla="*/ 136381 w 4097494"/>
              <a:gd name="connsiteY38" fmla="*/ 2541182 h 3790608"/>
              <a:gd name="connsiteX39" fmla="*/ 104484 w 4097494"/>
              <a:gd name="connsiteY39" fmla="*/ 2658140 h 3790608"/>
              <a:gd name="connsiteX40" fmla="*/ 93851 w 4097494"/>
              <a:gd name="connsiteY40" fmla="*/ 2743200 h 3790608"/>
              <a:gd name="connsiteX41" fmla="*/ 83219 w 4097494"/>
              <a:gd name="connsiteY41" fmla="*/ 2966484 h 3790608"/>
              <a:gd name="connsiteX42" fmla="*/ 72586 w 4097494"/>
              <a:gd name="connsiteY42" fmla="*/ 2998382 h 3790608"/>
              <a:gd name="connsiteX43" fmla="*/ 61954 w 4097494"/>
              <a:gd name="connsiteY43" fmla="*/ 3104707 h 3790608"/>
              <a:gd name="connsiteX44" fmla="*/ 83219 w 4097494"/>
              <a:gd name="connsiteY44" fmla="*/ 3317359 h 3790608"/>
              <a:gd name="connsiteX45" fmla="*/ 93851 w 4097494"/>
              <a:gd name="connsiteY45" fmla="*/ 3349256 h 3790608"/>
              <a:gd name="connsiteX46" fmla="*/ 125749 w 4097494"/>
              <a:gd name="connsiteY46" fmla="*/ 3381154 h 3790608"/>
              <a:gd name="connsiteX47" fmla="*/ 147014 w 4097494"/>
              <a:gd name="connsiteY47" fmla="*/ 3413052 h 3790608"/>
              <a:gd name="connsiteX48" fmla="*/ 210809 w 4097494"/>
              <a:gd name="connsiteY48" fmla="*/ 3455582 h 3790608"/>
              <a:gd name="connsiteX49" fmla="*/ 253340 w 4097494"/>
              <a:gd name="connsiteY49" fmla="*/ 3508745 h 3790608"/>
              <a:gd name="connsiteX50" fmla="*/ 306502 w 4097494"/>
              <a:gd name="connsiteY50" fmla="*/ 3572540 h 3790608"/>
              <a:gd name="connsiteX51" fmla="*/ 370298 w 4097494"/>
              <a:gd name="connsiteY51" fmla="*/ 3615070 h 3790608"/>
              <a:gd name="connsiteX52" fmla="*/ 402195 w 4097494"/>
              <a:gd name="connsiteY52" fmla="*/ 3636335 h 3790608"/>
              <a:gd name="connsiteX53" fmla="*/ 487256 w 4097494"/>
              <a:gd name="connsiteY53" fmla="*/ 3646968 h 3790608"/>
              <a:gd name="connsiteX54" fmla="*/ 529786 w 4097494"/>
              <a:gd name="connsiteY54" fmla="*/ 3657600 h 3790608"/>
              <a:gd name="connsiteX55" fmla="*/ 678642 w 4097494"/>
              <a:gd name="connsiteY55" fmla="*/ 3678866 h 3790608"/>
              <a:gd name="connsiteX56" fmla="*/ 731805 w 4097494"/>
              <a:gd name="connsiteY56" fmla="*/ 3689498 h 3790608"/>
              <a:gd name="connsiteX57" fmla="*/ 1444186 w 4097494"/>
              <a:gd name="connsiteY57" fmla="*/ 3700131 h 3790608"/>
              <a:gd name="connsiteX58" fmla="*/ 2730726 w 4097494"/>
              <a:gd name="connsiteY58" fmla="*/ 3700131 h 3790608"/>
              <a:gd name="connsiteX59" fmla="*/ 2794521 w 4097494"/>
              <a:gd name="connsiteY59" fmla="*/ 3678866 h 3790608"/>
              <a:gd name="connsiteX60" fmla="*/ 2900847 w 4097494"/>
              <a:gd name="connsiteY60" fmla="*/ 3668233 h 3790608"/>
              <a:gd name="connsiteX61" fmla="*/ 3241088 w 4097494"/>
              <a:gd name="connsiteY61" fmla="*/ 3646968 h 3790608"/>
              <a:gd name="connsiteX62" fmla="*/ 3358047 w 4097494"/>
              <a:gd name="connsiteY62" fmla="*/ 3625703 h 3790608"/>
              <a:gd name="connsiteX63" fmla="*/ 3432474 w 4097494"/>
              <a:gd name="connsiteY63" fmla="*/ 3615070 h 3790608"/>
              <a:gd name="connsiteX64" fmla="*/ 3528167 w 4097494"/>
              <a:gd name="connsiteY64" fmla="*/ 3583173 h 3790608"/>
              <a:gd name="connsiteX65" fmla="*/ 3560065 w 4097494"/>
              <a:gd name="connsiteY65" fmla="*/ 3572540 h 3790608"/>
              <a:gd name="connsiteX66" fmla="*/ 3591963 w 4097494"/>
              <a:gd name="connsiteY66" fmla="*/ 3561907 h 3790608"/>
              <a:gd name="connsiteX67" fmla="*/ 3708921 w 4097494"/>
              <a:gd name="connsiteY67" fmla="*/ 3530010 h 3790608"/>
              <a:gd name="connsiteX68" fmla="*/ 3740819 w 4097494"/>
              <a:gd name="connsiteY68" fmla="*/ 3519377 h 3790608"/>
              <a:gd name="connsiteX69" fmla="*/ 3804614 w 4097494"/>
              <a:gd name="connsiteY69" fmla="*/ 3487479 h 3790608"/>
              <a:gd name="connsiteX70" fmla="*/ 3836512 w 4097494"/>
              <a:gd name="connsiteY70" fmla="*/ 3455582 h 3790608"/>
              <a:gd name="connsiteX71" fmla="*/ 3868409 w 4097494"/>
              <a:gd name="connsiteY71" fmla="*/ 3434317 h 3790608"/>
              <a:gd name="connsiteX72" fmla="*/ 3910940 w 4097494"/>
              <a:gd name="connsiteY72" fmla="*/ 3381154 h 3790608"/>
              <a:gd name="connsiteX73" fmla="*/ 3942837 w 4097494"/>
              <a:gd name="connsiteY73" fmla="*/ 3370521 h 3790608"/>
              <a:gd name="connsiteX74" fmla="*/ 3964102 w 4097494"/>
              <a:gd name="connsiteY74" fmla="*/ 3338624 h 3790608"/>
              <a:gd name="connsiteX75" fmla="*/ 3985367 w 4097494"/>
              <a:gd name="connsiteY75" fmla="*/ 3274828 h 3790608"/>
              <a:gd name="connsiteX76" fmla="*/ 4038530 w 4097494"/>
              <a:gd name="connsiteY76" fmla="*/ 3221666 h 3790608"/>
              <a:gd name="connsiteX77" fmla="*/ 4059795 w 4097494"/>
              <a:gd name="connsiteY77" fmla="*/ 3147238 h 3790608"/>
              <a:gd name="connsiteX78" fmla="*/ 4081060 w 4097494"/>
              <a:gd name="connsiteY78" fmla="*/ 3083442 h 3790608"/>
              <a:gd name="connsiteX79" fmla="*/ 4091693 w 4097494"/>
              <a:gd name="connsiteY79" fmla="*/ 3051545 h 3790608"/>
              <a:gd name="connsiteX80" fmla="*/ 4059795 w 4097494"/>
              <a:gd name="connsiteY80" fmla="*/ 2796363 h 3790608"/>
              <a:gd name="connsiteX81" fmla="*/ 4017265 w 4097494"/>
              <a:gd name="connsiteY81" fmla="*/ 2743200 h 3790608"/>
              <a:gd name="connsiteX82" fmla="*/ 3964102 w 4097494"/>
              <a:gd name="connsiteY82" fmla="*/ 2647507 h 3790608"/>
              <a:gd name="connsiteX83" fmla="*/ 3921572 w 4097494"/>
              <a:gd name="connsiteY83" fmla="*/ 2573079 h 3790608"/>
              <a:gd name="connsiteX84" fmla="*/ 3857777 w 4097494"/>
              <a:gd name="connsiteY84" fmla="*/ 2509284 h 3790608"/>
              <a:gd name="connsiteX85" fmla="*/ 3815247 w 4097494"/>
              <a:gd name="connsiteY85" fmla="*/ 2413591 h 3790608"/>
              <a:gd name="connsiteX86" fmla="*/ 3762084 w 4097494"/>
              <a:gd name="connsiteY86" fmla="*/ 2360428 h 3790608"/>
              <a:gd name="connsiteX87" fmla="*/ 3730186 w 4097494"/>
              <a:gd name="connsiteY87" fmla="*/ 2349796 h 3790608"/>
              <a:gd name="connsiteX88" fmla="*/ 3645126 w 4097494"/>
              <a:gd name="connsiteY88" fmla="*/ 2275368 h 3790608"/>
              <a:gd name="connsiteX89" fmla="*/ 3602595 w 4097494"/>
              <a:gd name="connsiteY89" fmla="*/ 2222205 h 3790608"/>
              <a:gd name="connsiteX90" fmla="*/ 3602595 w 4097494"/>
              <a:gd name="connsiteY90" fmla="*/ 1988289 h 3790608"/>
              <a:gd name="connsiteX91" fmla="*/ 3613228 w 4097494"/>
              <a:gd name="connsiteY91" fmla="*/ 1945759 h 3790608"/>
              <a:gd name="connsiteX92" fmla="*/ 3634493 w 4097494"/>
              <a:gd name="connsiteY92" fmla="*/ 1924493 h 3790608"/>
              <a:gd name="connsiteX93" fmla="*/ 3655758 w 4097494"/>
              <a:gd name="connsiteY93" fmla="*/ 1881963 h 3790608"/>
              <a:gd name="connsiteX94" fmla="*/ 3687656 w 4097494"/>
              <a:gd name="connsiteY94" fmla="*/ 1796903 h 3790608"/>
              <a:gd name="connsiteX95" fmla="*/ 3708921 w 4097494"/>
              <a:gd name="connsiteY95" fmla="*/ 1701210 h 3790608"/>
              <a:gd name="connsiteX96" fmla="*/ 3730186 w 4097494"/>
              <a:gd name="connsiteY96" fmla="*/ 1637414 h 3790608"/>
              <a:gd name="connsiteX97" fmla="*/ 3751451 w 4097494"/>
              <a:gd name="connsiteY97" fmla="*/ 1594884 h 3790608"/>
              <a:gd name="connsiteX98" fmla="*/ 3762084 w 4097494"/>
              <a:gd name="connsiteY98" fmla="*/ 1541721 h 3790608"/>
              <a:gd name="connsiteX99" fmla="*/ 3772716 w 4097494"/>
              <a:gd name="connsiteY99" fmla="*/ 1456661 h 3790608"/>
              <a:gd name="connsiteX100" fmla="*/ 3804614 w 4097494"/>
              <a:gd name="connsiteY100" fmla="*/ 1382233 h 3790608"/>
              <a:gd name="connsiteX101" fmla="*/ 3815247 w 4097494"/>
              <a:gd name="connsiteY101" fmla="*/ 1286540 h 3790608"/>
              <a:gd name="connsiteX102" fmla="*/ 3836512 w 4097494"/>
              <a:gd name="connsiteY102" fmla="*/ 1212112 h 3790608"/>
              <a:gd name="connsiteX103" fmla="*/ 3857777 w 4097494"/>
              <a:gd name="connsiteY103" fmla="*/ 1137684 h 3790608"/>
              <a:gd name="connsiteX104" fmla="*/ 3847144 w 4097494"/>
              <a:gd name="connsiteY104" fmla="*/ 1084521 h 3790608"/>
              <a:gd name="connsiteX105" fmla="*/ 3815247 w 4097494"/>
              <a:gd name="connsiteY105" fmla="*/ 1052624 h 3790608"/>
              <a:gd name="connsiteX106" fmla="*/ 3793981 w 4097494"/>
              <a:gd name="connsiteY106" fmla="*/ 1010093 h 3790608"/>
              <a:gd name="connsiteX107" fmla="*/ 3772716 w 4097494"/>
              <a:gd name="connsiteY107" fmla="*/ 914400 h 3790608"/>
              <a:gd name="connsiteX108" fmla="*/ 3762084 w 4097494"/>
              <a:gd name="connsiteY108" fmla="*/ 861238 h 3790608"/>
              <a:gd name="connsiteX109" fmla="*/ 3751451 w 4097494"/>
              <a:gd name="connsiteY109" fmla="*/ 829340 h 3790608"/>
              <a:gd name="connsiteX110" fmla="*/ 3666391 w 4097494"/>
              <a:gd name="connsiteY110" fmla="*/ 754912 h 3790608"/>
              <a:gd name="connsiteX111" fmla="*/ 3623860 w 4097494"/>
              <a:gd name="connsiteY111" fmla="*/ 723014 h 3790608"/>
              <a:gd name="connsiteX112" fmla="*/ 3528167 w 4097494"/>
              <a:gd name="connsiteY112" fmla="*/ 680484 h 3790608"/>
              <a:gd name="connsiteX113" fmla="*/ 3496270 w 4097494"/>
              <a:gd name="connsiteY113" fmla="*/ 659219 h 3790608"/>
              <a:gd name="connsiteX114" fmla="*/ 3464372 w 4097494"/>
              <a:gd name="connsiteY114" fmla="*/ 627321 h 3790608"/>
              <a:gd name="connsiteX115" fmla="*/ 3400577 w 4097494"/>
              <a:gd name="connsiteY115" fmla="*/ 606056 h 3790608"/>
              <a:gd name="connsiteX116" fmla="*/ 3358047 w 4097494"/>
              <a:gd name="connsiteY116" fmla="*/ 574159 h 3790608"/>
              <a:gd name="connsiteX117" fmla="*/ 3336781 w 4097494"/>
              <a:gd name="connsiteY117" fmla="*/ 552893 h 3790608"/>
              <a:gd name="connsiteX118" fmla="*/ 3262354 w 4097494"/>
              <a:gd name="connsiteY118" fmla="*/ 531628 h 3790608"/>
              <a:gd name="connsiteX119" fmla="*/ 3166660 w 4097494"/>
              <a:gd name="connsiteY119" fmla="*/ 467833 h 3790608"/>
              <a:gd name="connsiteX120" fmla="*/ 3134763 w 4097494"/>
              <a:gd name="connsiteY120" fmla="*/ 446568 h 3790608"/>
              <a:gd name="connsiteX121" fmla="*/ 3070967 w 4097494"/>
              <a:gd name="connsiteY121" fmla="*/ 425303 h 3790608"/>
              <a:gd name="connsiteX122" fmla="*/ 3007172 w 4097494"/>
              <a:gd name="connsiteY122" fmla="*/ 404038 h 3790608"/>
              <a:gd name="connsiteX123" fmla="*/ 2868949 w 4097494"/>
              <a:gd name="connsiteY123" fmla="*/ 382773 h 3790608"/>
              <a:gd name="connsiteX124" fmla="*/ 2709460 w 4097494"/>
              <a:gd name="connsiteY124" fmla="*/ 329610 h 3790608"/>
              <a:gd name="connsiteX125" fmla="*/ 2656298 w 4097494"/>
              <a:gd name="connsiteY125" fmla="*/ 318977 h 3790608"/>
              <a:gd name="connsiteX126" fmla="*/ 2592502 w 4097494"/>
              <a:gd name="connsiteY126" fmla="*/ 297712 h 3790608"/>
              <a:gd name="connsiteX127" fmla="*/ 2507442 w 4097494"/>
              <a:gd name="connsiteY127" fmla="*/ 287079 h 3790608"/>
              <a:gd name="connsiteX128" fmla="*/ 2443647 w 4097494"/>
              <a:gd name="connsiteY128" fmla="*/ 276447 h 3790608"/>
              <a:gd name="connsiteX129" fmla="*/ 2337321 w 4097494"/>
              <a:gd name="connsiteY129" fmla="*/ 265814 h 3790608"/>
              <a:gd name="connsiteX130" fmla="*/ 2209730 w 4097494"/>
              <a:gd name="connsiteY130" fmla="*/ 223284 h 3790608"/>
              <a:gd name="connsiteX131" fmla="*/ 2177833 w 4097494"/>
              <a:gd name="connsiteY131" fmla="*/ 212652 h 3790608"/>
              <a:gd name="connsiteX132" fmla="*/ 1954549 w 4097494"/>
              <a:gd name="connsiteY132" fmla="*/ 202019 h 3790608"/>
              <a:gd name="connsiteX133" fmla="*/ 1741898 w 4097494"/>
              <a:gd name="connsiteY133" fmla="*/ 180754 h 3790608"/>
              <a:gd name="connsiteX134" fmla="*/ 1603674 w 4097494"/>
              <a:gd name="connsiteY134" fmla="*/ 170121 h 3790608"/>
              <a:gd name="connsiteX135" fmla="*/ 1454819 w 4097494"/>
              <a:gd name="connsiteY135" fmla="*/ 148856 h 3790608"/>
              <a:gd name="connsiteX136" fmla="*/ 1412288 w 4097494"/>
              <a:gd name="connsiteY136" fmla="*/ 138224 h 3790608"/>
              <a:gd name="connsiteX137" fmla="*/ 1348493 w 4097494"/>
              <a:gd name="connsiteY137" fmla="*/ 116959 h 3790608"/>
              <a:gd name="connsiteX138" fmla="*/ 1252800 w 4097494"/>
              <a:gd name="connsiteY138" fmla="*/ 74428 h 3790608"/>
              <a:gd name="connsiteX139" fmla="*/ 1220902 w 4097494"/>
              <a:gd name="connsiteY139" fmla="*/ 63796 h 3790608"/>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731805 w 4097494"/>
              <a:gd name="connsiteY56" fmla="*/ 3689498 h 3728715"/>
              <a:gd name="connsiteX57" fmla="*/ 1385707 w 4097494"/>
              <a:gd name="connsiteY57" fmla="*/ 3611526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1080907 w 4097494"/>
              <a:gd name="connsiteY56" fmla="*/ 3611527 h 3728715"/>
              <a:gd name="connsiteX57" fmla="*/ 1385707 w 4097494"/>
              <a:gd name="connsiteY57" fmla="*/ 3611526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1080907 w 4097494"/>
              <a:gd name="connsiteY56" fmla="*/ 36115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824107 w 4097494"/>
              <a:gd name="connsiteY107" fmla="*/ 944527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824107 w 4097494"/>
              <a:gd name="connsiteY106" fmla="*/ 944527 h 3728715"/>
              <a:gd name="connsiteX107" fmla="*/ 3762084 w 4097494"/>
              <a:gd name="connsiteY107" fmla="*/ 861238 h 3728715"/>
              <a:gd name="connsiteX108" fmla="*/ 3751451 w 4097494"/>
              <a:gd name="connsiteY108" fmla="*/ 829340 h 3728715"/>
              <a:gd name="connsiteX109" fmla="*/ 3666391 w 4097494"/>
              <a:gd name="connsiteY109" fmla="*/ 754912 h 3728715"/>
              <a:gd name="connsiteX110" fmla="*/ 3623860 w 4097494"/>
              <a:gd name="connsiteY110" fmla="*/ 723014 h 3728715"/>
              <a:gd name="connsiteX111" fmla="*/ 3528167 w 4097494"/>
              <a:gd name="connsiteY111" fmla="*/ 680484 h 3728715"/>
              <a:gd name="connsiteX112" fmla="*/ 3496270 w 4097494"/>
              <a:gd name="connsiteY112" fmla="*/ 659219 h 3728715"/>
              <a:gd name="connsiteX113" fmla="*/ 3464372 w 4097494"/>
              <a:gd name="connsiteY113" fmla="*/ 627321 h 3728715"/>
              <a:gd name="connsiteX114" fmla="*/ 3400577 w 4097494"/>
              <a:gd name="connsiteY114" fmla="*/ 606056 h 3728715"/>
              <a:gd name="connsiteX115" fmla="*/ 3358047 w 4097494"/>
              <a:gd name="connsiteY115" fmla="*/ 574159 h 3728715"/>
              <a:gd name="connsiteX116" fmla="*/ 3336781 w 4097494"/>
              <a:gd name="connsiteY116" fmla="*/ 552893 h 3728715"/>
              <a:gd name="connsiteX117" fmla="*/ 3262354 w 4097494"/>
              <a:gd name="connsiteY117" fmla="*/ 531628 h 3728715"/>
              <a:gd name="connsiteX118" fmla="*/ 3166660 w 4097494"/>
              <a:gd name="connsiteY118" fmla="*/ 467833 h 3728715"/>
              <a:gd name="connsiteX119" fmla="*/ 3134763 w 4097494"/>
              <a:gd name="connsiteY119" fmla="*/ 446568 h 3728715"/>
              <a:gd name="connsiteX120" fmla="*/ 3070967 w 4097494"/>
              <a:gd name="connsiteY120" fmla="*/ 425303 h 3728715"/>
              <a:gd name="connsiteX121" fmla="*/ 3007172 w 4097494"/>
              <a:gd name="connsiteY121" fmla="*/ 404038 h 3728715"/>
              <a:gd name="connsiteX122" fmla="*/ 2868949 w 4097494"/>
              <a:gd name="connsiteY122" fmla="*/ 382773 h 3728715"/>
              <a:gd name="connsiteX123" fmla="*/ 2709460 w 4097494"/>
              <a:gd name="connsiteY123" fmla="*/ 329610 h 3728715"/>
              <a:gd name="connsiteX124" fmla="*/ 2656298 w 4097494"/>
              <a:gd name="connsiteY124" fmla="*/ 318977 h 3728715"/>
              <a:gd name="connsiteX125" fmla="*/ 2592502 w 4097494"/>
              <a:gd name="connsiteY125" fmla="*/ 297712 h 3728715"/>
              <a:gd name="connsiteX126" fmla="*/ 2507442 w 4097494"/>
              <a:gd name="connsiteY126" fmla="*/ 287079 h 3728715"/>
              <a:gd name="connsiteX127" fmla="*/ 2443647 w 4097494"/>
              <a:gd name="connsiteY127" fmla="*/ 276447 h 3728715"/>
              <a:gd name="connsiteX128" fmla="*/ 2337321 w 4097494"/>
              <a:gd name="connsiteY128" fmla="*/ 265814 h 3728715"/>
              <a:gd name="connsiteX129" fmla="*/ 2209730 w 4097494"/>
              <a:gd name="connsiteY129" fmla="*/ 223284 h 3728715"/>
              <a:gd name="connsiteX130" fmla="*/ 2177833 w 4097494"/>
              <a:gd name="connsiteY130" fmla="*/ 212652 h 3728715"/>
              <a:gd name="connsiteX131" fmla="*/ 1954549 w 4097494"/>
              <a:gd name="connsiteY131" fmla="*/ 202019 h 3728715"/>
              <a:gd name="connsiteX132" fmla="*/ 1741898 w 4097494"/>
              <a:gd name="connsiteY132" fmla="*/ 180754 h 3728715"/>
              <a:gd name="connsiteX133" fmla="*/ 1603674 w 4097494"/>
              <a:gd name="connsiteY133" fmla="*/ 170121 h 3728715"/>
              <a:gd name="connsiteX134" fmla="*/ 1454819 w 4097494"/>
              <a:gd name="connsiteY134" fmla="*/ 148856 h 3728715"/>
              <a:gd name="connsiteX135" fmla="*/ 1412288 w 4097494"/>
              <a:gd name="connsiteY135" fmla="*/ 138224 h 3728715"/>
              <a:gd name="connsiteX136" fmla="*/ 1348493 w 4097494"/>
              <a:gd name="connsiteY136" fmla="*/ 116959 h 3728715"/>
              <a:gd name="connsiteX137" fmla="*/ 1252800 w 4097494"/>
              <a:gd name="connsiteY137" fmla="*/ 74428 h 3728715"/>
              <a:gd name="connsiteX138" fmla="*/ 1220902 w 4097494"/>
              <a:gd name="connsiteY138"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24107 w 4097494"/>
              <a:gd name="connsiteY105" fmla="*/ 944527 h 3728715"/>
              <a:gd name="connsiteX106" fmla="*/ 3762084 w 4097494"/>
              <a:gd name="connsiteY106" fmla="*/ 861238 h 3728715"/>
              <a:gd name="connsiteX107" fmla="*/ 3751451 w 4097494"/>
              <a:gd name="connsiteY107" fmla="*/ 829340 h 3728715"/>
              <a:gd name="connsiteX108" fmla="*/ 3666391 w 4097494"/>
              <a:gd name="connsiteY108" fmla="*/ 754912 h 3728715"/>
              <a:gd name="connsiteX109" fmla="*/ 3623860 w 4097494"/>
              <a:gd name="connsiteY109" fmla="*/ 723014 h 3728715"/>
              <a:gd name="connsiteX110" fmla="*/ 3528167 w 4097494"/>
              <a:gd name="connsiteY110" fmla="*/ 680484 h 3728715"/>
              <a:gd name="connsiteX111" fmla="*/ 3496270 w 4097494"/>
              <a:gd name="connsiteY111" fmla="*/ 659219 h 3728715"/>
              <a:gd name="connsiteX112" fmla="*/ 3464372 w 4097494"/>
              <a:gd name="connsiteY112" fmla="*/ 627321 h 3728715"/>
              <a:gd name="connsiteX113" fmla="*/ 3400577 w 4097494"/>
              <a:gd name="connsiteY113" fmla="*/ 606056 h 3728715"/>
              <a:gd name="connsiteX114" fmla="*/ 3358047 w 4097494"/>
              <a:gd name="connsiteY114" fmla="*/ 574159 h 3728715"/>
              <a:gd name="connsiteX115" fmla="*/ 3336781 w 4097494"/>
              <a:gd name="connsiteY115" fmla="*/ 552893 h 3728715"/>
              <a:gd name="connsiteX116" fmla="*/ 3262354 w 4097494"/>
              <a:gd name="connsiteY116" fmla="*/ 531628 h 3728715"/>
              <a:gd name="connsiteX117" fmla="*/ 3166660 w 4097494"/>
              <a:gd name="connsiteY117" fmla="*/ 467833 h 3728715"/>
              <a:gd name="connsiteX118" fmla="*/ 3134763 w 4097494"/>
              <a:gd name="connsiteY118" fmla="*/ 446568 h 3728715"/>
              <a:gd name="connsiteX119" fmla="*/ 3070967 w 4097494"/>
              <a:gd name="connsiteY119" fmla="*/ 425303 h 3728715"/>
              <a:gd name="connsiteX120" fmla="*/ 3007172 w 4097494"/>
              <a:gd name="connsiteY120" fmla="*/ 404038 h 3728715"/>
              <a:gd name="connsiteX121" fmla="*/ 2868949 w 4097494"/>
              <a:gd name="connsiteY121" fmla="*/ 382773 h 3728715"/>
              <a:gd name="connsiteX122" fmla="*/ 2709460 w 4097494"/>
              <a:gd name="connsiteY122" fmla="*/ 329610 h 3728715"/>
              <a:gd name="connsiteX123" fmla="*/ 2656298 w 4097494"/>
              <a:gd name="connsiteY123" fmla="*/ 318977 h 3728715"/>
              <a:gd name="connsiteX124" fmla="*/ 2592502 w 4097494"/>
              <a:gd name="connsiteY124" fmla="*/ 297712 h 3728715"/>
              <a:gd name="connsiteX125" fmla="*/ 2507442 w 4097494"/>
              <a:gd name="connsiteY125" fmla="*/ 287079 h 3728715"/>
              <a:gd name="connsiteX126" fmla="*/ 2443647 w 4097494"/>
              <a:gd name="connsiteY126" fmla="*/ 276447 h 3728715"/>
              <a:gd name="connsiteX127" fmla="*/ 2337321 w 4097494"/>
              <a:gd name="connsiteY127" fmla="*/ 265814 h 3728715"/>
              <a:gd name="connsiteX128" fmla="*/ 2209730 w 4097494"/>
              <a:gd name="connsiteY128" fmla="*/ 223284 h 3728715"/>
              <a:gd name="connsiteX129" fmla="*/ 2177833 w 4097494"/>
              <a:gd name="connsiteY129" fmla="*/ 212652 h 3728715"/>
              <a:gd name="connsiteX130" fmla="*/ 1954549 w 4097494"/>
              <a:gd name="connsiteY130" fmla="*/ 202019 h 3728715"/>
              <a:gd name="connsiteX131" fmla="*/ 1741898 w 4097494"/>
              <a:gd name="connsiteY131" fmla="*/ 180754 h 3728715"/>
              <a:gd name="connsiteX132" fmla="*/ 1603674 w 4097494"/>
              <a:gd name="connsiteY132" fmla="*/ 170121 h 3728715"/>
              <a:gd name="connsiteX133" fmla="*/ 1454819 w 4097494"/>
              <a:gd name="connsiteY133" fmla="*/ 148856 h 3728715"/>
              <a:gd name="connsiteX134" fmla="*/ 1412288 w 4097494"/>
              <a:gd name="connsiteY134" fmla="*/ 138224 h 3728715"/>
              <a:gd name="connsiteX135" fmla="*/ 1348493 w 4097494"/>
              <a:gd name="connsiteY135" fmla="*/ 116959 h 3728715"/>
              <a:gd name="connsiteX136" fmla="*/ 1252800 w 4097494"/>
              <a:gd name="connsiteY136" fmla="*/ 74428 h 3728715"/>
              <a:gd name="connsiteX137" fmla="*/ 1220902 w 4097494"/>
              <a:gd name="connsiteY137"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24107 w 4097494"/>
              <a:gd name="connsiteY100" fmla="*/ 1401727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24107 w 4097494"/>
              <a:gd name="connsiteY105" fmla="*/ 944527 h 3728715"/>
              <a:gd name="connsiteX106" fmla="*/ 3762084 w 4097494"/>
              <a:gd name="connsiteY106" fmla="*/ 861238 h 3728715"/>
              <a:gd name="connsiteX107" fmla="*/ 3751451 w 4097494"/>
              <a:gd name="connsiteY107" fmla="*/ 829340 h 3728715"/>
              <a:gd name="connsiteX108" fmla="*/ 3666391 w 4097494"/>
              <a:gd name="connsiteY108" fmla="*/ 754912 h 3728715"/>
              <a:gd name="connsiteX109" fmla="*/ 3623860 w 4097494"/>
              <a:gd name="connsiteY109" fmla="*/ 723014 h 3728715"/>
              <a:gd name="connsiteX110" fmla="*/ 3528167 w 4097494"/>
              <a:gd name="connsiteY110" fmla="*/ 680484 h 3728715"/>
              <a:gd name="connsiteX111" fmla="*/ 3496270 w 4097494"/>
              <a:gd name="connsiteY111" fmla="*/ 659219 h 3728715"/>
              <a:gd name="connsiteX112" fmla="*/ 3464372 w 4097494"/>
              <a:gd name="connsiteY112" fmla="*/ 627321 h 3728715"/>
              <a:gd name="connsiteX113" fmla="*/ 3400577 w 4097494"/>
              <a:gd name="connsiteY113" fmla="*/ 606056 h 3728715"/>
              <a:gd name="connsiteX114" fmla="*/ 3358047 w 4097494"/>
              <a:gd name="connsiteY114" fmla="*/ 574159 h 3728715"/>
              <a:gd name="connsiteX115" fmla="*/ 3336781 w 4097494"/>
              <a:gd name="connsiteY115" fmla="*/ 552893 h 3728715"/>
              <a:gd name="connsiteX116" fmla="*/ 3262354 w 4097494"/>
              <a:gd name="connsiteY116" fmla="*/ 531628 h 3728715"/>
              <a:gd name="connsiteX117" fmla="*/ 3166660 w 4097494"/>
              <a:gd name="connsiteY117" fmla="*/ 467833 h 3728715"/>
              <a:gd name="connsiteX118" fmla="*/ 3134763 w 4097494"/>
              <a:gd name="connsiteY118" fmla="*/ 446568 h 3728715"/>
              <a:gd name="connsiteX119" fmla="*/ 3070967 w 4097494"/>
              <a:gd name="connsiteY119" fmla="*/ 425303 h 3728715"/>
              <a:gd name="connsiteX120" fmla="*/ 3007172 w 4097494"/>
              <a:gd name="connsiteY120" fmla="*/ 404038 h 3728715"/>
              <a:gd name="connsiteX121" fmla="*/ 2868949 w 4097494"/>
              <a:gd name="connsiteY121" fmla="*/ 382773 h 3728715"/>
              <a:gd name="connsiteX122" fmla="*/ 2709460 w 4097494"/>
              <a:gd name="connsiteY122" fmla="*/ 329610 h 3728715"/>
              <a:gd name="connsiteX123" fmla="*/ 2656298 w 4097494"/>
              <a:gd name="connsiteY123" fmla="*/ 318977 h 3728715"/>
              <a:gd name="connsiteX124" fmla="*/ 2592502 w 4097494"/>
              <a:gd name="connsiteY124" fmla="*/ 297712 h 3728715"/>
              <a:gd name="connsiteX125" fmla="*/ 2507442 w 4097494"/>
              <a:gd name="connsiteY125" fmla="*/ 287079 h 3728715"/>
              <a:gd name="connsiteX126" fmla="*/ 2443647 w 4097494"/>
              <a:gd name="connsiteY126" fmla="*/ 276447 h 3728715"/>
              <a:gd name="connsiteX127" fmla="*/ 2337321 w 4097494"/>
              <a:gd name="connsiteY127" fmla="*/ 265814 h 3728715"/>
              <a:gd name="connsiteX128" fmla="*/ 2209730 w 4097494"/>
              <a:gd name="connsiteY128" fmla="*/ 223284 h 3728715"/>
              <a:gd name="connsiteX129" fmla="*/ 2177833 w 4097494"/>
              <a:gd name="connsiteY129" fmla="*/ 212652 h 3728715"/>
              <a:gd name="connsiteX130" fmla="*/ 1954549 w 4097494"/>
              <a:gd name="connsiteY130" fmla="*/ 202019 h 3728715"/>
              <a:gd name="connsiteX131" fmla="*/ 1741898 w 4097494"/>
              <a:gd name="connsiteY131" fmla="*/ 180754 h 3728715"/>
              <a:gd name="connsiteX132" fmla="*/ 1603674 w 4097494"/>
              <a:gd name="connsiteY132" fmla="*/ 170121 h 3728715"/>
              <a:gd name="connsiteX133" fmla="*/ 1454819 w 4097494"/>
              <a:gd name="connsiteY133" fmla="*/ 148856 h 3728715"/>
              <a:gd name="connsiteX134" fmla="*/ 1412288 w 4097494"/>
              <a:gd name="connsiteY134" fmla="*/ 138224 h 3728715"/>
              <a:gd name="connsiteX135" fmla="*/ 1348493 w 4097494"/>
              <a:gd name="connsiteY135" fmla="*/ 116959 h 3728715"/>
              <a:gd name="connsiteX136" fmla="*/ 1252800 w 4097494"/>
              <a:gd name="connsiteY136" fmla="*/ 74428 h 3728715"/>
              <a:gd name="connsiteX137" fmla="*/ 1220902 w 4097494"/>
              <a:gd name="connsiteY137"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824107 w 4097494"/>
              <a:gd name="connsiteY99" fmla="*/ 1554127 h 3728715"/>
              <a:gd name="connsiteX100" fmla="*/ 3772716 w 4097494"/>
              <a:gd name="connsiteY100" fmla="*/ 1456661 h 3728715"/>
              <a:gd name="connsiteX101" fmla="*/ 3824107 w 4097494"/>
              <a:gd name="connsiteY101" fmla="*/ 1401727 h 3728715"/>
              <a:gd name="connsiteX102" fmla="*/ 3815247 w 4097494"/>
              <a:gd name="connsiteY102" fmla="*/ 1286540 h 3728715"/>
              <a:gd name="connsiteX103" fmla="*/ 3836512 w 4097494"/>
              <a:gd name="connsiteY103" fmla="*/ 1212112 h 3728715"/>
              <a:gd name="connsiteX104" fmla="*/ 3857777 w 4097494"/>
              <a:gd name="connsiteY104" fmla="*/ 1137684 h 3728715"/>
              <a:gd name="connsiteX105" fmla="*/ 3847144 w 4097494"/>
              <a:gd name="connsiteY105" fmla="*/ 1084521 h 3728715"/>
              <a:gd name="connsiteX106" fmla="*/ 3824107 w 4097494"/>
              <a:gd name="connsiteY106" fmla="*/ 944527 h 3728715"/>
              <a:gd name="connsiteX107" fmla="*/ 3762084 w 4097494"/>
              <a:gd name="connsiteY107" fmla="*/ 861238 h 3728715"/>
              <a:gd name="connsiteX108" fmla="*/ 3751451 w 4097494"/>
              <a:gd name="connsiteY108" fmla="*/ 829340 h 3728715"/>
              <a:gd name="connsiteX109" fmla="*/ 3666391 w 4097494"/>
              <a:gd name="connsiteY109" fmla="*/ 754912 h 3728715"/>
              <a:gd name="connsiteX110" fmla="*/ 3623860 w 4097494"/>
              <a:gd name="connsiteY110" fmla="*/ 723014 h 3728715"/>
              <a:gd name="connsiteX111" fmla="*/ 3528167 w 4097494"/>
              <a:gd name="connsiteY111" fmla="*/ 680484 h 3728715"/>
              <a:gd name="connsiteX112" fmla="*/ 3496270 w 4097494"/>
              <a:gd name="connsiteY112" fmla="*/ 659219 h 3728715"/>
              <a:gd name="connsiteX113" fmla="*/ 3464372 w 4097494"/>
              <a:gd name="connsiteY113" fmla="*/ 627321 h 3728715"/>
              <a:gd name="connsiteX114" fmla="*/ 3400577 w 4097494"/>
              <a:gd name="connsiteY114" fmla="*/ 606056 h 3728715"/>
              <a:gd name="connsiteX115" fmla="*/ 3358047 w 4097494"/>
              <a:gd name="connsiteY115" fmla="*/ 574159 h 3728715"/>
              <a:gd name="connsiteX116" fmla="*/ 3336781 w 4097494"/>
              <a:gd name="connsiteY116" fmla="*/ 552893 h 3728715"/>
              <a:gd name="connsiteX117" fmla="*/ 3262354 w 4097494"/>
              <a:gd name="connsiteY117" fmla="*/ 531628 h 3728715"/>
              <a:gd name="connsiteX118" fmla="*/ 3166660 w 4097494"/>
              <a:gd name="connsiteY118" fmla="*/ 467833 h 3728715"/>
              <a:gd name="connsiteX119" fmla="*/ 3134763 w 4097494"/>
              <a:gd name="connsiteY119" fmla="*/ 446568 h 3728715"/>
              <a:gd name="connsiteX120" fmla="*/ 3070967 w 4097494"/>
              <a:gd name="connsiteY120" fmla="*/ 425303 h 3728715"/>
              <a:gd name="connsiteX121" fmla="*/ 3007172 w 4097494"/>
              <a:gd name="connsiteY121" fmla="*/ 404038 h 3728715"/>
              <a:gd name="connsiteX122" fmla="*/ 2868949 w 4097494"/>
              <a:gd name="connsiteY122" fmla="*/ 382773 h 3728715"/>
              <a:gd name="connsiteX123" fmla="*/ 2709460 w 4097494"/>
              <a:gd name="connsiteY123" fmla="*/ 329610 h 3728715"/>
              <a:gd name="connsiteX124" fmla="*/ 2656298 w 4097494"/>
              <a:gd name="connsiteY124" fmla="*/ 318977 h 3728715"/>
              <a:gd name="connsiteX125" fmla="*/ 2592502 w 4097494"/>
              <a:gd name="connsiteY125" fmla="*/ 297712 h 3728715"/>
              <a:gd name="connsiteX126" fmla="*/ 2507442 w 4097494"/>
              <a:gd name="connsiteY126" fmla="*/ 287079 h 3728715"/>
              <a:gd name="connsiteX127" fmla="*/ 2443647 w 4097494"/>
              <a:gd name="connsiteY127" fmla="*/ 276447 h 3728715"/>
              <a:gd name="connsiteX128" fmla="*/ 2337321 w 4097494"/>
              <a:gd name="connsiteY128" fmla="*/ 265814 h 3728715"/>
              <a:gd name="connsiteX129" fmla="*/ 2209730 w 4097494"/>
              <a:gd name="connsiteY129" fmla="*/ 223284 h 3728715"/>
              <a:gd name="connsiteX130" fmla="*/ 2177833 w 4097494"/>
              <a:gd name="connsiteY130" fmla="*/ 212652 h 3728715"/>
              <a:gd name="connsiteX131" fmla="*/ 1954549 w 4097494"/>
              <a:gd name="connsiteY131" fmla="*/ 202019 h 3728715"/>
              <a:gd name="connsiteX132" fmla="*/ 1741898 w 4097494"/>
              <a:gd name="connsiteY132" fmla="*/ 180754 h 3728715"/>
              <a:gd name="connsiteX133" fmla="*/ 1603674 w 4097494"/>
              <a:gd name="connsiteY133" fmla="*/ 170121 h 3728715"/>
              <a:gd name="connsiteX134" fmla="*/ 1454819 w 4097494"/>
              <a:gd name="connsiteY134" fmla="*/ 148856 h 3728715"/>
              <a:gd name="connsiteX135" fmla="*/ 1412288 w 4097494"/>
              <a:gd name="connsiteY135" fmla="*/ 138224 h 3728715"/>
              <a:gd name="connsiteX136" fmla="*/ 1348493 w 4097494"/>
              <a:gd name="connsiteY136" fmla="*/ 116959 h 3728715"/>
              <a:gd name="connsiteX137" fmla="*/ 1252800 w 4097494"/>
              <a:gd name="connsiteY137" fmla="*/ 74428 h 3728715"/>
              <a:gd name="connsiteX138" fmla="*/ 1220902 w 4097494"/>
              <a:gd name="connsiteY138"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824107 w 4097494"/>
              <a:gd name="connsiteY99" fmla="*/ 1554127 h 3728715"/>
              <a:gd name="connsiteX100" fmla="*/ 3824107 w 4097494"/>
              <a:gd name="connsiteY100" fmla="*/ 1401727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24107 w 4097494"/>
              <a:gd name="connsiteY105" fmla="*/ 944527 h 3728715"/>
              <a:gd name="connsiteX106" fmla="*/ 3762084 w 4097494"/>
              <a:gd name="connsiteY106" fmla="*/ 861238 h 3728715"/>
              <a:gd name="connsiteX107" fmla="*/ 3751451 w 4097494"/>
              <a:gd name="connsiteY107" fmla="*/ 829340 h 3728715"/>
              <a:gd name="connsiteX108" fmla="*/ 3666391 w 4097494"/>
              <a:gd name="connsiteY108" fmla="*/ 754912 h 3728715"/>
              <a:gd name="connsiteX109" fmla="*/ 3623860 w 4097494"/>
              <a:gd name="connsiteY109" fmla="*/ 723014 h 3728715"/>
              <a:gd name="connsiteX110" fmla="*/ 3528167 w 4097494"/>
              <a:gd name="connsiteY110" fmla="*/ 680484 h 3728715"/>
              <a:gd name="connsiteX111" fmla="*/ 3496270 w 4097494"/>
              <a:gd name="connsiteY111" fmla="*/ 659219 h 3728715"/>
              <a:gd name="connsiteX112" fmla="*/ 3464372 w 4097494"/>
              <a:gd name="connsiteY112" fmla="*/ 627321 h 3728715"/>
              <a:gd name="connsiteX113" fmla="*/ 3400577 w 4097494"/>
              <a:gd name="connsiteY113" fmla="*/ 606056 h 3728715"/>
              <a:gd name="connsiteX114" fmla="*/ 3358047 w 4097494"/>
              <a:gd name="connsiteY114" fmla="*/ 574159 h 3728715"/>
              <a:gd name="connsiteX115" fmla="*/ 3336781 w 4097494"/>
              <a:gd name="connsiteY115" fmla="*/ 552893 h 3728715"/>
              <a:gd name="connsiteX116" fmla="*/ 3262354 w 4097494"/>
              <a:gd name="connsiteY116" fmla="*/ 531628 h 3728715"/>
              <a:gd name="connsiteX117" fmla="*/ 3166660 w 4097494"/>
              <a:gd name="connsiteY117" fmla="*/ 467833 h 3728715"/>
              <a:gd name="connsiteX118" fmla="*/ 3134763 w 4097494"/>
              <a:gd name="connsiteY118" fmla="*/ 446568 h 3728715"/>
              <a:gd name="connsiteX119" fmla="*/ 3070967 w 4097494"/>
              <a:gd name="connsiteY119" fmla="*/ 425303 h 3728715"/>
              <a:gd name="connsiteX120" fmla="*/ 3007172 w 4097494"/>
              <a:gd name="connsiteY120" fmla="*/ 404038 h 3728715"/>
              <a:gd name="connsiteX121" fmla="*/ 2868949 w 4097494"/>
              <a:gd name="connsiteY121" fmla="*/ 382773 h 3728715"/>
              <a:gd name="connsiteX122" fmla="*/ 2709460 w 4097494"/>
              <a:gd name="connsiteY122" fmla="*/ 329610 h 3728715"/>
              <a:gd name="connsiteX123" fmla="*/ 2656298 w 4097494"/>
              <a:gd name="connsiteY123" fmla="*/ 318977 h 3728715"/>
              <a:gd name="connsiteX124" fmla="*/ 2592502 w 4097494"/>
              <a:gd name="connsiteY124" fmla="*/ 297712 h 3728715"/>
              <a:gd name="connsiteX125" fmla="*/ 2507442 w 4097494"/>
              <a:gd name="connsiteY125" fmla="*/ 287079 h 3728715"/>
              <a:gd name="connsiteX126" fmla="*/ 2443647 w 4097494"/>
              <a:gd name="connsiteY126" fmla="*/ 276447 h 3728715"/>
              <a:gd name="connsiteX127" fmla="*/ 2337321 w 4097494"/>
              <a:gd name="connsiteY127" fmla="*/ 265814 h 3728715"/>
              <a:gd name="connsiteX128" fmla="*/ 2209730 w 4097494"/>
              <a:gd name="connsiteY128" fmla="*/ 223284 h 3728715"/>
              <a:gd name="connsiteX129" fmla="*/ 2177833 w 4097494"/>
              <a:gd name="connsiteY129" fmla="*/ 212652 h 3728715"/>
              <a:gd name="connsiteX130" fmla="*/ 1954549 w 4097494"/>
              <a:gd name="connsiteY130" fmla="*/ 202019 h 3728715"/>
              <a:gd name="connsiteX131" fmla="*/ 1741898 w 4097494"/>
              <a:gd name="connsiteY131" fmla="*/ 180754 h 3728715"/>
              <a:gd name="connsiteX132" fmla="*/ 1603674 w 4097494"/>
              <a:gd name="connsiteY132" fmla="*/ 170121 h 3728715"/>
              <a:gd name="connsiteX133" fmla="*/ 1454819 w 4097494"/>
              <a:gd name="connsiteY133" fmla="*/ 148856 h 3728715"/>
              <a:gd name="connsiteX134" fmla="*/ 1412288 w 4097494"/>
              <a:gd name="connsiteY134" fmla="*/ 138224 h 3728715"/>
              <a:gd name="connsiteX135" fmla="*/ 1348493 w 4097494"/>
              <a:gd name="connsiteY135" fmla="*/ 116959 h 3728715"/>
              <a:gd name="connsiteX136" fmla="*/ 1252800 w 4097494"/>
              <a:gd name="connsiteY136" fmla="*/ 74428 h 3728715"/>
              <a:gd name="connsiteX137" fmla="*/ 1220902 w 4097494"/>
              <a:gd name="connsiteY137"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554127 h 3728715"/>
              <a:gd name="connsiteX99" fmla="*/ 3824107 w 4097494"/>
              <a:gd name="connsiteY99" fmla="*/ 1401727 h 3728715"/>
              <a:gd name="connsiteX100" fmla="*/ 3815247 w 4097494"/>
              <a:gd name="connsiteY100" fmla="*/ 1286540 h 3728715"/>
              <a:gd name="connsiteX101" fmla="*/ 3836512 w 4097494"/>
              <a:gd name="connsiteY101" fmla="*/ 1212112 h 3728715"/>
              <a:gd name="connsiteX102" fmla="*/ 3857777 w 4097494"/>
              <a:gd name="connsiteY102" fmla="*/ 1137684 h 3728715"/>
              <a:gd name="connsiteX103" fmla="*/ 3847144 w 4097494"/>
              <a:gd name="connsiteY103" fmla="*/ 1084521 h 3728715"/>
              <a:gd name="connsiteX104" fmla="*/ 3824107 w 4097494"/>
              <a:gd name="connsiteY104" fmla="*/ 944527 h 3728715"/>
              <a:gd name="connsiteX105" fmla="*/ 3762084 w 4097494"/>
              <a:gd name="connsiteY105" fmla="*/ 861238 h 3728715"/>
              <a:gd name="connsiteX106" fmla="*/ 3751451 w 4097494"/>
              <a:gd name="connsiteY106" fmla="*/ 829340 h 3728715"/>
              <a:gd name="connsiteX107" fmla="*/ 3666391 w 4097494"/>
              <a:gd name="connsiteY107" fmla="*/ 754912 h 3728715"/>
              <a:gd name="connsiteX108" fmla="*/ 3623860 w 4097494"/>
              <a:gd name="connsiteY108" fmla="*/ 723014 h 3728715"/>
              <a:gd name="connsiteX109" fmla="*/ 3528167 w 4097494"/>
              <a:gd name="connsiteY109" fmla="*/ 680484 h 3728715"/>
              <a:gd name="connsiteX110" fmla="*/ 3496270 w 4097494"/>
              <a:gd name="connsiteY110" fmla="*/ 659219 h 3728715"/>
              <a:gd name="connsiteX111" fmla="*/ 3464372 w 4097494"/>
              <a:gd name="connsiteY111" fmla="*/ 627321 h 3728715"/>
              <a:gd name="connsiteX112" fmla="*/ 3400577 w 4097494"/>
              <a:gd name="connsiteY112" fmla="*/ 606056 h 3728715"/>
              <a:gd name="connsiteX113" fmla="*/ 3358047 w 4097494"/>
              <a:gd name="connsiteY113" fmla="*/ 574159 h 3728715"/>
              <a:gd name="connsiteX114" fmla="*/ 3336781 w 4097494"/>
              <a:gd name="connsiteY114" fmla="*/ 552893 h 3728715"/>
              <a:gd name="connsiteX115" fmla="*/ 3262354 w 4097494"/>
              <a:gd name="connsiteY115" fmla="*/ 531628 h 3728715"/>
              <a:gd name="connsiteX116" fmla="*/ 3166660 w 4097494"/>
              <a:gd name="connsiteY116" fmla="*/ 467833 h 3728715"/>
              <a:gd name="connsiteX117" fmla="*/ 3134763 w 4097494"/>
              <a:gd name="connsiteY117" fmla="*/ 446568 h 3728715"/>
              <a:gd name="connsiteX118" fmla="*/ 3070967 w 4097494"/>
              <a:gd name="connsiteY118" fmla="*/ 425303 h 3728715"/>
              <a:gd name="connsiteX119" fmla="*/ 3007172 w 4097494"/>
              <a:gd name="connsiteY119" fmla="*/ 404038 h 3728715"/>
              <a:gd name="connsiteX120" fmla="*/ 2868949 w 4097494"/>
              <a:gd name="connsiteY120" fmla="*/ 382773 h 3728715"/>
              <a:gd name="connsiteX121" fmla="*/ 2709460 w 4097494"/>
              <a:gd name="connsiteY121" fmla="*/ 329610 h 3728715"/>
              <a:gd name="connsiteX122" fmla="*/ 2656298 w 4097494"/>
              <a:gd name="connsiteY122" fmla="*/ 318977 h 3728715"/>
              <a:gd name="connsiteX123" fmla="*/ 2592502 w 4097494"/>
              <a:gd name="connsiteY123" fmla="*/ 297712 h 3728715"/>
              <a:gd name="connsiteX124" fmla="*/ 2507442 w 4097494"/>
              <a:gd name="connsiteY124" fmla="*/ 287079 h 3728715"/>
              <a:gd name="connsiteX125" fmla="*/ 2443647 w 4097494"/>
              <a:gd name="connsiteY125" fmla="*/ 276447 h 3728715"/>
              <a:gd name="connsiteX126" fmla="*/ 2337321 w 4097494"/>
              <a:gd name="connsiteY126" fmla="*/ 265814 h 3728715"/>
              <a:gd name="connsiteX127" fmla="*/ 2209730 w 4097494"/>
              <a:gd name="connsiteY127" fmla="*/ 223284 h 3728715"/>
              <a:gd name="connsiteX128" fmla="*/ 2177833 w 4097494"/>
              <a:gd name="connsiteY128" fmla="*/ 212652 h 3728715"/>
              <a:gd name="connsiteX129" fmla="*/ 1954549 w 4097494"/>
              <a:gd name="connsiteY129" fmla="*/ 202019 h 3728715"/>
              <a:gd name="connsiteX130" fmla="*/ 1741898 w 4097494"/>
              <a:gd name="connsiteY130" fmla="*/ 180754 h 3728715"/>
              <a:gd name="connsiteX131" fmla="*/ 1603674 w 4097494"/>
              <a:gd name="connsiteY131" fmla="*/ 170121 h 3728715"/>
              <a:gd name="connsiteX132" fmla="*/ 1454819 w 4097494"/>
              <a:gd name="connsiteY132" fmla="*/ 148856 h 3728715"/>
              <a:gd name="connsiteX133" fmla="*/ 1412288 w 4097494"/>
              <a:gd name="connsiteY133" fmla="*/ 138224 h 3728715"/>
              <a:gd name="connsiteX134" fmla="*/ 1348493 w 4097494"/>
              <a:gd name="connsiteY134" fmla="*/ 116959 h 3728715"/>
              <a:gd name="connsiteX135" fmla="*/ 1252800 w 4097494"/>
              <a:gd name="connsiteY135" fmla="*/ 74428 h 3728715"/>
              <a:gd name="connsiteX136" fmla="*/ 1220902 w 4097494"/>
              <a:gd name="connsiteY136"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815247 w 4097494"/>
              <a:gd name="connsiteY100" fmla="*/ 1286540 h 3728715"/>
              <a:gd name="connsiteX101" fmla="*/ 3836512 w 4097494"/>
              <a:gd name="connsiteY101" fmla="*/ 1212112 h 3728715"/>
              <a:gd name="connsiteX102" fmla="*/ 3857777 w 4097494"/>
              <a:gd name="connsiteY102" fmla="*/ 1137684 h 3728715"/>
              <a:gd name="connsiteX103" fmla="*/ 3847144 w 4097494"/>
              <a:gd name="connsiteY103" fmla="*/ 1084521 h 3728715"/>
              <a:gd name="connsiteX104" fmla="*/ 3824107 w 4097494"/>
              <a:gd name="connsiteY104" fmla="*/ 944527 h 3728715"/>
              <a:gd name="connsiteX105" fmla="*/ 3762084 w 4097494"/>
              <a:gd name="connsiteY105" fmla="*/ 861238 h 3728715"/>
              <a:gd name="connsiteX106" fmla="*/ 3751451 w 4097494"/>
              <a:gd name="connsiteY106" fmla="*/ 829340 h 3728715"/>
              <a:gd name="connsiteX107" fmla="*/ 3666391 w 4097494"/>
              <a:gd name="connsiteY107" fmla="*/ 754912 h 3728715"/>
              <a:gd name="connsiteX108" fmla="*/ 3623860 w 4097494"/>
              <a:gd name="connsiteY108" fmla="*/ 723014 h 3728715"/>
              <a:gd name="connsiteX109" fmla="*/ 3528167 w 4097494"/>
              <a:gd name="connsiteY109" fmla="*/ 680484 h 3728715"/>
              <a:gd name="connsiteX110" fmla="*/ 3496270 w 4097494"/>
              <a:gd name="connsiteY110" fmla="*/ 659219 h 3728715"/>
              <a:gd name="connsiteX111" fmla="*/ 3464372 w 4097494"/>
              <a:gd name="connsiteY111" fmla="*/ 627321 h 3728715"/>
              <a:gd name="connsiteX112" fmla="*/ 3400577 w 4097494"/>
              <a:gd name="connsiteY112" fmla="*/ 606056 h 3728715"/>
              <a:gd name="connsiteX113" fmla="*/ 3358047 w 4097494"/>
              <a:gd name="connsiteY113" fmla="*/ 574159 h 3728715"/>
              <a:gd name="connsiteX114" fmla="*/ 3336781 w 4097494"/>
              <a:gd name="connsiteY114" fmla="*/ 552893 h 3728715"/>
              <a:gd name="connsiteX115" fmla="*/ 3262354 w 4097494"/>
              <a:gd name="connsiteY115" fmla="*/ 531628 h 3728715"/>
              <a:gd name="connsiteX116" fmla="*/ 3166660 w 4097494"/>
              <a:gd name="connsiteY116" fmla="*/ 467833 h 3728715"/>
              <a:gd name="connsiteX117" fmla="*/ 3134763 w 4097494"/>
              <a:gd name="connsiteY117" fmla="*/ 446568 h 3728715"/>
              <a:gd name="connsiteX118" fmla="*/ 3070967 w 4097494"/>
              <a:gd name="connsiteY118" fmla="*/ 425303 h 3728715"/>
              <a:gd name="connsiteX119" fmla="*/ 3007172 w 4097494"/>
              <a:gd name="connsiteY119" fmla="*/ 404038 h 3728715"/>
              <a:gd name="connsiteX120" fmla="*/ 2868949 w 4097494"/>
              <a:gd name="connsiteY120" fmla="*/ 382773 h 3728715"/>
              <a:gd name="connsiteX121" fmla="*/ 2709460 w 4097494"/>
              <a:gd name="connsiteY121" fmla="*/ 329610 h 3728715"/>
              <a:gd name="connsiteX122" fmla="*/ 2656298 w 4097494"/>
              <a:gd name="connsiteY122" fmla="*/ 318977 h 3728715"/>
              <a:gd name="connsiteX123" fmla="*/ 2592502 w 4097494"/>
              <a:gd name="connsiteY123" fmla="*/ 297712 h 3728715"/>
              <a:gd name="connsiteX124" fmla="*/ 2507442 w 4097494"/>
              <a:gd name="connsiteY124" fmla="*/ 287079 h 3728715"/>
              <a:gd name="connsiteX125" fmla="*/ 2443647 w 4097494"/>
              <a:gd name="connsiteY125" fmla="*/ 276447 h 3728715"/>
              <a:gd name="connsiteX126" fmla="*/ 2337321 w 4097494"/>
              <a:gd name="connsiteY126" fmla="*/ 265814 h 3728715"/>
              <a:gd name="connsiteX127" fmla="*/ 2209730 w 4097494"/>
              <a:gd name="connsiteY127" fmla="*/ 223284 h 3728715"/>
              <a:gd name="connsiteX128" fmla="*/ 2177833 w 4097494"/>
              <a:gd name="connsiteY128" fmla="*/ 212652 h 3728715"/>
              <a:gd name="connsiteX129" fmla="*/ 1954549 w 4097494"/>
              <a:gd name="connsiteY129" fmla="*/ 202019 h 3728715"/>
              <a:gd name="connsiteX130" fmla="*/ 1741898 w 4097494"/>
              <a:gd name="connsiteY130" fmla="*/ 180754 h 3728715"/>
              <a:gd name="connsiteX131" fmla="*/ 1603674 w 4097494"/>
              <a:gd name="connsiteY131" fmla="*/ 170121 h 3728715"/>
              <a:gd name="connsiteX132" fmla="*/ 1454819 w 4097494"/>
              <a:gd name="connsiteY132" fmla="*/ 148856 h 3728715"/>
              <a:gd name="connsiteX133" fmla="*/ 1412288 w 4097494"/>
              <a:gd name="connsiteY133" fmla="*/ 138224 h 3728715"/>
              <a:gd name="connsiteX134" fmla="*/ 1348493 w 4097494"/>
              <a:gd name="connsiteY134" fmla="*/ 116959 h 3728715"/>
              <a:gd name="connsiteX135" fmla="*/ 1252800 w 4097494"/>
              <a:gd name="connsiteY135" fmla="*/ 74428 h 3728715"/>
              <a:gd name="connsiteX136" fmla="*/ 1220902 w 4097494"/>
              <a:gd name="connsiteY136"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836512 w 4097494"/>
              <a:gd name="connsiteY100" fmla="*/ 1212112 h 3728715"/>
              <a:gd name="connsiteX101" fmla="*/ 3857777 w 4097494"/>
              <a:gd name="connsiteY101" fmla="*/ 1137684 h 3728715"/>
              <a:gd name="connsiteX102" fmla="*/ 3847144 w 4097494"/>
              <a:gd name="connsiteY102" fmla="*/ 1084521 h 3728715"/>
              <a:gd name="connsiteX103" fmla="*/ 3824107 w 4097494"/>
              <a:gd name="connsiteY103" fmla="*/ 944527 h 3728715"/>
              <a:gd name="connsiteX104" fmla="*/ 3762084 w 4097494"/>
              <a:gd name="connsiteY104" fmla="*/ 861238 h 3728715"/>
              <a:gd name="connsiteX105" fmla="*/ 3751451 w 4097494"/>
              <a:gd name="connsiteY105" fmla="*/ 829340 h 3728715"/>
              <a:gd name="connsiteX106" fmla="*/ 3666391 w 4097494"/>
              <a:gd name="connsiteY106" fmla="*/ 754912 h 3728715"/>
              <a:gd name="connsiteX107" fmla="*/ 3623860 w 4097494"/>
              <a:gd name="connsiteY107" fmla="*/ 723014 h 3728715"/>
              <a:gd name="connsiteX108" fmla="*/ 3528167 w 4097494"/>
              <a:gd name="connsiteY108" fmla="*/ 680484 h 3728715"/>
              <a:gd name="connsiteX109" fmla="*/ 3496270 w 4097494"/>
              <a:gd name="connsiteY109" fmla="*/ 659219 h 3728715"/>
              <a:gd name="connsiteX110" fmla="*/ 3464372 w 4097494"/>
              <a:gd name="connsiteY110" fmla="*/ 627321 h 3728715"/>
              <a:gd name="connsiteX111" fmla="*/ 3400577 w 4097494"/>
              <a:gd name="connsiteY111" fmla="*/ 606056 h 3728715"/>
              <a:gd name="connsiteX112" fmla="*/ 3358047 w 4097494"/>
              <a:gd name="connsiteY112" fmla="*/ 574159 h 3728715"/>
              <a:gd name="connsiteX113" fmla="*/ 3336781 w 4097494"/>
              <a:gd name="connsiteY113" fmla="*/ 552893 h 3728715"/>
              <a:gd name="connsiteX114" fmla="*/ 3262354 w 4097494"/>
              <a:gd name="connsiteY114" fmla="*/ 531628 h 3728715"/>
              <a:gd name="connsiteX115" fmla="*/ 3166660 w 4097494"/>
              <a:gd name="connsiteY115" fmla="*/ 467833 h 3728715"/>
              <a:gd name="connsiteX116" fmla="*/ 3134763 w 4097494"/>
              <a:gd name="connsiteY116" fmla="*/ 446568 h 3728715"/>
              <a:gd name="connsiteX117" fmla="*/ 3070967 w 4097494"/>
              <a:gd name="connsiteY117" fmla="*/ 425303 h 3728715"/>
              <a:gd name="connsiteX118" fmla="*/ 3007172 w 4097494"/>
              <a:gd name="connsiteY118" fmla="*/ 404038 h 3728715"/>
              <a:gd name="connsiteX119" fmla="*/ 2868949 w 4097494"/>
              <a:gd name="connsiteY119" fmla="*/ 382773 h 3728715"/>
              <a:gd name="connsiteX120" fmla="*/ 2709460 w 4097494"/>
              <a:gd name="connsiteY120" fmla="*/ 329610 h 3728715"/>
              <a:gd name="connsiteX121" fmla="*/ 2656298 w 4097494"/>
              <a:gd name="connsiteY121" fmla="*/ 318977 h 3728715"/>
              <a:gd name="connsiteX122" fmla="*/ 2592502 w 4097494"/>
              <a:gd name="connsiteY122" fmla="*/ 297712 h 3728715"/>
              <a:gd name="connsiteX123" fmla="*/ 2507442 w 4097494"/>
              <a:gd name="connsiteY123" fmla="*/ 287079 h 3728715"/>
              <a:gd name="connsiteX124" fmla="*/ 2443647 w 4097494"/>
              <a:gd name="connsiteY124" fmla="*/ 276447 h 3728715"/>
              <a:gd name="connsiteX125" fmla="*/ 2337321 w 4097494"/>
              <a:gd name="connsiteY125" fmla="*/ 265814 h 3728715"/>
              <a:gd name="connsiteX126" fmla="*/ 2209730 w 4097494"/>
              <a:gd name="connsiteY126" fmla="*/ 223284 h 3728715"/>
              <a:gd name="connsiteX127" fmla="*/ 2177833 w 4097494"/>
              <a:gd name="connsiteY127" fmla="*/ 212652 h 3728715"/>
              <a:gd name="connsiteX128" fmla="*/ 1954549 w 4097494"/>
              <a:gd name="connsiteY128" fmla="*/ 202019 h 3728715"/>
              <a:gd name="connsiteX129" fmla="*/ 1741898 w 4097494"/>
              <a:gd name="connsiteY129" fmla="*/ 180754 h 3728715"/>
              <a:gd name="connsiteX130" fmla="*/ 1603674 w 4097494"/>
              <a:gd name="connsiteY130" fmla="*/ 170121 h 3728715"/>
              <a:gd name="connsiteX131" fmla="*/ 1454819 w 4097494"/>
              <a:gd name="connsiteY131" fmla="*/ 148856 h 3728715"/>
              <a:gd name="connsiteX132" fmla="*/ 1412288 w 4097494"/>
              <a:gd name="connsiteY132" fmla="*/ 138224 h 3728715"/>
              <a:gd name="connsiteX133" fmla="*/ 1348493 w 4097494"/>
              <a:gd name="connsiteY133" fmla="*/ 116959 h 3728715"/>
              <a:gd name="connsiteX134" fmla="*/ 1252800 w 4097494"/>
              <a:gd name="connsiteY134" fmla="*/ 74428 h 3728715"/>
              <a:gd name="connsiteX135" fmla="*/ 1220902 w 4097494"/>
              <a:gd name="connsiteY135"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900307 w 4097494"/>
              <a:gd name="connsiteY100" fmla="*/ 1173127 h 3728715"/>
              <a:gd name="connsiteX101" fmla="*/ 3857777 w 4097494"/>
              <a:gd name="connsiteY101" fmla="*/ 1137684 h 3728715"/>
              <a:gd name="connsiteX102" fmla="*/ 3847144 w 4097494"/>
              <a:gd name="connsiteY102" fmla="*/ 1084521 h 3728715"/>
              <a:gd name="connsiteX103" fmla="*/ 3824107 w 4097494"/>
              <a:gd name="connsiteY103" fmla="*/ 944527 h 3728715"/>
              <a:gd name="connsiteX104" fmla="*/ 3762084 w 4097494"/>
              <a:gd name="connsiteY104" fmla="*/ 861238 h 3728715"/>
              <a:gd name="connsiteX105" fmla="*/ 3751451 w 4097494"/>
              <a:gd name="connsiteY105" fmla="*/ 829340 h 3728715"/>
              <a:gd name="connsiteX106" fmla="*/ 3666391 w 4097494"/>
              <a:gd name="connsiteY106" fmla="*/ 754912 h 3728715"/>
              <a:gd name="connsiteX107" fmla="*/ 3623860 w 4097494"/>
              <a:gd name="connsiteY107" fmla="*/ 723014 h 3728715"/>
              <a:gd name="connsiteX108" fmla="*/ 3528167 w 4097494"/>
              <a:gd name="connsiteY108" fmla="*/ 680484 h 3728715"/>
              <a:gd name="connsiteX109" fmla="*/ 3496270 w 4097494"/>
              <a:gd name="connsiteY109" fmla="*/ 659219 h 3728715"/>
              <a:gd name="connsiteX110" fmla="*/ 3464372 w 4097494"/>
              <a:gd name="connsiteY110" fmla="*/ 627321 h 3728715"/>
              <a:gd name="connsiteX111" fmla="*/ 3400577 w 4097494"/>
              <a:gd name="connsiteY111" fmla="*/ 606056 h 3728715"/>
              <a:gd name="connsiteX112" fmla="*/ 3358047 w 4097494"/>
              <a:gd name="connsiteY112" fmla="*/ 574159 h 3728715"/>
              <a:gd name="connsiteX113" fmla="*/ 3336781 w 4097494"/>
              <a:gd name="connsiteY113" fmla="*/ 552893 h 3728715"/>
              <a:gd name="connsiteX114" fmla="*/ 3262354 w 4097494"/>
              <a:gd name="connsiteY114" fmla="*/ 531628 h 3728715"/>
              <a:gd name="connsiteX115" fmla="*/ 3166660 w 4097494"/>
              <a:gd name="connsiteY115" fmla="*/ 467833 h 3728715"/>
              <a:gd name="connsiteX116" fmla="*/ 3134763 w 4097494"/>
              <a:gd name="connsiteY116" fmla="*/ 446568 h 3728715"/>
              <a:gd name="connsiteX117" fmla="*/ 3070967 w 4097494"/>
              <a:gd name="connsiteY117" fmla="*/ 425303 h 3728715"/>
              <a:gd name="connsiteX118" fmla="*/ 3007172 w 4097494"/>
              <a:gd name="connsiteY118" fmla="*/ 404038 h 3728715"/>
              <a:gd name="connsiteX119" fmla="*/ 2868949 w 4097494"/>
              <a:gd name="connsiteY119" fmla="*/ 382773 h 3728715"/>
              <a:gd name="connsiteX120" fmla="*/ 2709460 w 4097494"/>
              <a:gd name="connsiteY120" fmla="*/ 329610 h 3728715"/>
              <a:gd name="connsiteX121" fmla="*/ 2656298 w 4097494"/>
              <a:gd name="connsiteY121" fmla="*/ 318977 h 3728715"/>
              <a:gd name="connsiteX122" fmla="*/ 2592502 w 4097494"/>
              <a:gd name="connsiteY122" fmla="*/ 297712 h 3728715"/>
              <a:gd name="connsiteX123" fmla="*/ 2507442 w 4097494"/>
              <a:gd name="connsiteY123" fmla="*/ 287079 h 3728715"/>
              <a:gd name="connsiteX124" fmla="*/ 2443647 w 4097494"/>
              <a:gd name="connsiteY124" fmla="*/ 276447 h 3728715"/>
              <a:gd name="connsiteX125" fmla="*/ 2337321 w 4097494"/>
              <a:gd name="connsiteY125" fmla="*/ 265814 h 3728715"/>
              <a:gd name="connsiteX126" fmla="*/ 2209730 w 4097494"/>
              <a:gd name="connsiteY126" fmla="*/ 223284 h 3728715"/>
              <a:gd name="connsiteX127" fmla="*/ 2177833 w 4097494"/>
              <a:gd name="connsiteY127" fmla="*/ 212652 h 3728715"/>
              <a:gd name="connsiteX128" fmla="*/ 1954549 w 4097494"/>
              <a:gd name="connsiteY128" fmla="*/ 202019 h 3728715"/>
              <a:gd name="connsiteX129" fmla="*/ 1741898 w 4097494"/>
              <a:gd name="connsiteY129" fmla="*/ 180754 h 3728715"/>
              <a:gd name="connsiteX130" fmla="*/ 1603674 w 4097494"/>
              <a:gd name="connsiteY130" fmla="*/ 170121 h 3728715"/>
              <a:gd name="connsiteX131" fmla="*/ 1454819 w 4097494"/>
              <a:gd name="connsiteY131" fmla="*/ 148856 h 3728715"/>
              <a:gd name="connsiteX132" fmla="*/ 1412288 w 4097494"/>
              <a:gd name="connsiteY132" fmla="*/ 138224 h 3728715"/>
              <a:gd name="connsiteX133" fmla="*/ 1348493 w 4097494"/>
              <a:gd name="connsiteY133" fmla="*/ 116959 h 3728715"/>
              <a:gd name="connsiteX134" fmla="*/ 1252800 w 4097494"/>
              <a:gd name="connsiteY134" fmla="*/ 74428 h 3728715"/>
              <a:gd name="connsiteX135" fmla="*/ 1220902 w 4097494"/>
              <a:gd name="connsiteY135"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857777 w 4097494"/>
              <a:gd name="connsiteY100" fmla="*/ 1137684 h 3728715"/>
              <a:gd name="connsiteX101" fmla="*/ 3847144 w 4097494"/>
              <a:gd name="connsiteY101" fmla="*/ 1084521 h 3728715"/>
              <a:gd name="connsiteX102" fmla="*/ 3824107 w 4097494"/>
              <a:gd name="connsiteY102" fmla="*/ 944527 h 3728715"/>
              <a:gd name="connsiteX103" fmla="*/ 3762084 w 4097494"/>
              <a:gd name="connsiteY103" fmla="*/ 861238 h 3728715"/>
              <a:gd name="connsiteX104" fmla="*/ 3751451 w 4097494"/>
              <a:gd name="connsiteY104" fmla="*/ 829340 h 3728715"/>
              <a:gd name="connsiteX105" fmla="*/ 3666391 w 4097494"/>
              <a:gd name="connsiteY105" fmla="*/ 754912 h 3728715"/>
              <a:gd name="connsiteX106" fmla="*/ 3623860 w 4097494"/>
              <a:gd name="connsiteY106" fmla="*/ 723014 h 3728715"/>
              <a:gd name="connsiteX107" fmla="*/ 3528167 w 4097494"/>
              <a:gd name="connsiteY107" fmla="*/ 680484 h 3728715"/>
              <a:gd name="connsiteX108" fmla="*/ 3496270 w 4097494"/>
              <a:gd name="connsiteY108" fmla="*/ 659219 h 3728715"/>
              <a:gd name="connsiteX109" fmla="*/ 3464372 w 4097494"/>
              <a:gd name="connsiteY109" fmla="*/ 627321 h 3728715"/>
              <a:gd name="connsiteX110" fmla="*/ 3400577 w 4097494"/>
              <a:gd name="connsiteY110" fmla="*/ 606056 h 3728715"/>
              <a:gd name="connsiteX111" fmla="*/ 3358047 w 4097494"/>
              <a:gd name="connsiteY111" fmla="*/ 574159 h 3728715"/>
              <a:gd name="connsiteX112" fmla="*/ 3336781 w 4097494"/>
              <a:gd name="connsiteY112" fmla="*/ 552893 h 3728715"/>
              <a:gd name="connsiteX113" fmla="*/ 3262354 w 4097494"/>
              <a:gd name="connsiteY113" fmla="*/ 531628 h 3728715"/>
              <a:gd name="connsiteX114" fmla="*/ 3166660 w 4097494"/>
              <a:gd name="connsiteY114" fmla="*/ 467833 h 3728715"/>
              <a:gd name="connsiteX115" fmla="*/ 3134763 w 4097494"/>
              <a:gd name="connsiteY115" fmla="*/ 446568 h 3728715"/>
              <a:gd name="connsiteX116" fmla="*/ 3070967 w 4097494"/>
              <a:gd name="connsiteY116" fmla="*/ 425303 h 3728715"/>
              <a:gd name="connsiteX117" fmla="*/ 3007172 w 4097494"/>
              <a:gd name="connsiteY117" fmla="*/ 404038 h 3728715"/>
              <a:gd name="connsiteX118" fmla="*/ 2868949 w 4097494"/>
              <a:gd name="connsiteY118" fmla="*/ 382773 h 3728715"/>
              <a:gd name="connsiteX119" fmla="*/ 2709460 w 4097494"/>
              <a:gd name="connsiteY119" fmla="*/ 329610 h 3728715"/>
              <a:gd name="connsiteX120" fmla="*/ 2656298 w 4097494"/>
              <a:gd name="connsiteY120" fmla="*/ 318977 h 3728715"/>
              <a:gd name="connsiteX121" fmla="*/ 2592502 w 4097494"/>
              <a:gd name="connsiteY121" fmla="*/ 297712 h 3728715"/>
              <a:gd name="connsiteX122" fmla="*/ 2507442 w 4097494"/>
              <a:gd name="connsiteY122" fmla="*/ 287079 h 3728715"/>
              <a:gd name="connsiteX123" fmla="*/ 2443647 w 4097494"/>
              <a:gd name="connsiteY123" fmla="*/ 276447 h 3728715"/>
              <a:gd name="connsiteX124" fmla="*/ 2337321 w 4097494"/>
              <a:gd name="connsiteY124" fmla="*/ 265814 h 3728715"/>
              <a:gd name="connsiteX125" fmla="*/ 2209730 w 4097494"/>
              <a:gd name="connsiteY125" fmla="*/ 223284 h 3728715"/>
              <a:gd name="connsiteX126" fmla="*/ 2177833 w 4097494"/>
              <a:gd name="connsiteY126" fmla="*/ 212652 h 3728715"/>
              <a:gd name="connsiteX127" fmla="*/ 1954549 w 4097494"/>
              <a:gd name="connsiteY127" fmla="*/ 202019 h 3728715"/>
              <a:gd name="connsiteX128" fmla="*/ 1741898 w 4097494"/>
              <a:gd name="connsiteY128" fmla="*/ 180754 h 3728715"/>
              <a:gd name="connsiteX129" fmla="*/ 1603674 w 4097494"/>
              <a:gd name="connsiteY129" fmla="*/ 170121 h 3728715"/>
              <a:gd name="connsiteX130" fmla="*/ 1454819 w 4097494"/>
              <a:gd name="connsiteY130" fmla="*/ 148856 h 3728715"/>
              <a:gd name="connsiteX131" fmla="*/ 1412288 w 4097494"/>
              <a:gd name="connsiteY131" fmla="*/ 138224 h 3728715"/>
              <a:gd name="connsiteX132" fmla="*/ 1348493 w 4097494"/>
              <a:gd name="connsiteY132" fmla="*/ 116959 h 3728715"/>
              <a:gd name="connsiteX133" fmla="*/ 1252800 w 4097494"/>
              <a:gd name="connsiteY133" fmla="*/ 74428 h 3728715"/>
              <a:gd name="connsiteX134" fmla="*/ 1220902 w 4097494"/>
              <a:gd name="connsiteY134"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57445 w 4097494"/>
              <a:gd name="connsiteY99" fmla="*/ 1306477 h 3728715"/>
              <a:gd name="connsiteX100" fmla="*/ 3857777 w 4097494"/>
              <a:gd name="connsiteY100" fmla="*/ 1137684 h 3728715"/>
              <a:gd name="connsiteX101" fmla="*/ 3847144 w 4097494"/>
              <a:gd name="connsiteY101" fmla="*/ 1084521 h 3728715"/>
              <a:gd name="connsiteX102" fmla="*/ 3824107 w 4097494"/>
              <a:gd name="connsiteY102" fmla="*/ 944527 h 3728715"/>
              <a:gd name="connsiteX103" fmla="*/ 3762084 w 4097494"/>
              <a:gd name="connsiteY103" fmla="*/ 861238 h 3728715"/>
              <a:gd name="connsiteX104" fmla="*/ 3751451 w 4097494"/>
              <a:gd name="connsiteY104" fmla="*/ 829340 h 3728715"/>
              <a:gd name="connsiteX105" fmla="*/ 3666391 w 4097494"/>
              <a:gd name="connsiteY105" fmla="*/ 754912 h 3728715"/>
              <a:gd name="connsiteX106" fmla="*/ 3623860 w 4097494"/>
              <a:gd name="connsiteY106" fmla="*/ 723014 h 3728715"/>
              <a:gd name="connsiteX107" fmla="*/ 3528167 w 4097494"/>
              <a:gd name="connsiteY107" fmla="*/ 680484 h 3728715"/>
              <a:gd name="connsiteX108" fmla="*/ 3496270 w 4097494"/>
              <a:gd name="connsiteY108" fmla="*/ 659219 h 3728715"/>
              <a:gd name="connsiteX109" fmla="*/ 3464372 w 4097494"/>
              <a:gd name="connsiteY109" fmla="*/ 627321 h 3728715"/>
              <a:gd name="connsiteX110" fmla="*/ 3400577 w 4097494"/>
              <a:gd name="connsiteY110" fmla="*/ 606056 h 3728715"/>
              <a:gd name="connsiteX111" fmla="*/ 3358047 w 4097494"/>
              <a:gd name="connsiteY111" fmla="*/ 574159 h 3728715"/>
              <a:gd name="connsiteX112" fmla="*/ 3336781 w 4097494"/>
              <a:gd name="connsiteY112" fmla="*/ 552893 h 3728715"/>
              <a:gd name="connsiteX113" fmla="*/ 3262354 w 4097494"/>
              <a:gd name="connsiteY113" fmla="*/ 531628 h 3728715"/>
              <a:gd name="connsiteX114" fmla="*/ 3166660 w 4097494"/>
              <a:gd name="connsiteY114" fmla="*/ 467833 h 3728715"/>
              <a:gd name="connsiteX115" fmla="*/ 3134763 w 4097494"/>
              <a:gd name="connsiteY115" fmla="*/ 446568 h 3728715"/>
              <a:gd name="connsiteX116" fmla="*/ 3070967 w 4097494"/>
              <a:gd name="connsiteY116" fmla="*/ 425303 h 3728715"/>
              <a:gd name="connsiteX117" fmla="*/ 3007172 w 4097494"/>
              <a:gd name="connsiteY117" fmla="*/ 404038 h 3728715"/>
              <a:gd name="connsiteX118" fmla="*/ 2868949 w 4097494"/>
              <a:gd name="connsiteY118" fmla="*/ 382773 h 3728715"/>
              <a:gd name="connsiteX119" fmla="*/ 2709460 w 4097494"/>
              <a:gd name="connsiteY119" fmla="*/ 329610 h 3728715"/>
              <a:gd name="connsiteX120" fmla="*/ 2656298 w 4097494"/>
              <a:gd name="connsiteY120" fmla="*/ 318977 h 3728715"/>
              <a:gd name="connsiteX121" fmla="*/ 2592502 w 4097494"/>
              <a:gd name="connsiteY121" fmla="*/ 297712 h 3728715"/>
              <a:gd name="connsiteX122" fmla="*/ 2507442 w 4097494"/>
              <a:gd name="connsiteY122" fmla="*/ 287079 h 3728715"/>
              <a:gd name="connsiteX123" fmla="*/ 2443647 w 4097494"/>
              <a:gd name="connsiteY123" fmla="*/ 276447 h 3728715"/>
              <a:gd name="connsiteX124" fmla="*/ 2337321 w 4097494"/>
              <a:gd name="connsiteY124" fmla="*/ 265814 h 3728715"/>
              <a:gd name="connsiteX125" fmla="*/ 2209730 w 4097494"/>
              <a:gd name="connsiteY125" fmla="*/ 223284 h 3728715"/>
              <a:gd name="connsiteX126" fmla="*/ 2177833 w 4097494"/>
              <a:gd name="connsiteY126" fmla="*/ 212652 h 3728715"/>
              <a:gd name="connsiteX127" fmla="*/ 1954549 w 4097494"/>
              <a:gd name="connsiteY127" fmla="*/ 202019 h 3728715"/>
              <a:gd name="connsiteX128" fmla="*/ 1741898 w 4097494"/>
              <a:gd name="connsiteY128" fmla="*/ 180754 h 3728715"/>
              <a:gd name="connsiteX129" fmla="*/ 1603674 w 4097494"/>
              <a:gd name="connsiteY129" fmla="*/ 170121 h 3728715"/>
              <a:gd name="connsiteX130" fmla="*/ 1454819 w 4097494"/>
              <a:gd name="connsiteY130" fmla="*/ 148856 h 3728715"/>
              <a:gd name="connsiteX131" fmla="*/ 1412288 w 4097494"/>
              <a:gd name="connsiteY131" fmla="*/ 138224 h 3728715"/>
              <a:gd name="connsiteX132" fmla="*/ 1348493 w 4097494"/>
              <a:gd name="connsiteY132" fmla="*/ 116959 h 3728715"/>
              <a:gd name="connsiteX133" fmla="*/ 1252800 w 4097494"/>
              <a:gd name="connsiteY133" fmla="*/ 74428 h 3728715"/>
              <a:gd name="connsiteX134" fmla="*/ 1220902 w 4097494"/>
              <a:gd name="connsiteY134"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80026 w 4097494"/>
              <a:gd name="connsiteY97" fmla="*/ 1575834 h 3728715"/>
              <a:gd name="connsiteX98" fmla="*/ 3824107 w 4097494"/>
              <a:gd name="connsiteY98" fmla="*/ 1477927 h 3728715"/>
              <a:gd name="connsiteX99" fmla="*/ 3857445 w 4097494"/>
              <a:gd name="connsiteY99" fmla="*/ 1306477 h 3728715"/>
              <a:gd name="connsiteX100" fmla="*/ 3857777 w 4097494"/>
              <a:gd name="connsiteY100" fmla="*/ 1137684 h 3728715"/>
              <a:gd name="connsiteX101" fmla="*/ 3847144 w 4097494"/>
              <a:gd name="connsiteY101" fmla="*/ 1084521 h 3728715"/>
              <a:gd name="connsiteX102" fmla="*/ 3824107 w 4097494"/>
              <a:gd name="connsiteY102" fmla="*/ 944527 h 3728715"/>
              <a:gd name="connsiteX103" fmla="*/ 3762084 w 4097494"/>
              <a:gd name="connsiteY103" fmla="*/ 861238 h 3728715"/>
              <a:gd name="connsiteX104" fmla="*/ 3751451 w 4097494"/>
              <a:gd name="connsiteY104" fmla="*/ 829340 h 3728715"/>
              <a:gd name="connsiteX105" fmla="*/ 3666391 w 4097494"/>
              <a:gd name="connsiteY105" fmla="*/ 754912 h 3728715"/>
              <a:gd name="connsiteX106" fmla="*/ 3623860 w 4097494"/>
              <a:gd name="connsiteY106" fmla="*/ 723014 h 3728715"/>
              <a:gd name="connsiteX107" fmla="*/ 3528167 w 4097494"/>
              <a:gd name="connsiteY107" fmla="*/ 680484 h 3728715"/>
              <a:gd name="connsiteX108" fmla="*/ 3496270 w 4097494"/>
              <a:gd name="connsiteY108" fmla="*/ 659219 h 3728715"/>
              <a:gd name="connsiteX109" fmla="*/ 3464372 w 4097494"/>
              <a:gd name="connsiteY109" fmla="*/ 627321 h 3728715"/>
              <a:gd name="connsiteX110" fmla="*/ 3400577 w 4097494"/>
              <a:gd name="connsiteY110" fmla="*/ 606056 h 3728715"/>
              <a:gd name="connsiteX111" fmla="*/ 3358047 w 4097494"/>
              <a:gd name="connsiteY111" fmla="*/ 574159 h 3728715"/>
              <a:gd name="connsiteX112" fmla="*/ 3336781 w 4097494"/>
              <a:gd name="connsiteY112" fmla="*/ 552893 h 3728715"/>
              <a:gd name="connsiteX113" fmla="*/ 3262354 w 4097494"/>
              <a:gd name="connsiteY113" fmla="*/ 531628 h 3728715"/>
              <a:gd name="connsiteX114" fmla="*/ 3166660 w 4097494"/>
              <a:gd name="connsiteY114" fmla="*/ 467833 h 3728715"/>
              <a:gd name="connsiteX115" fmla="*/ 3134763 w 4097494"/>
              <a:gd name="connsiteY115" fmla="*/ 446568 h 3728715"/>
              <a:gd name="connsiteX116" fmla="*/ 3070967 w 4097494"/>
              <a:gd name="connsiteY116" fmla="*/ 425303 h 3728715"/>
              <a:gd name="connsiteX117" fmla="*/ 3007172 w 4097494"/>
              <a:gd name="connsiteY117" fmla="*/ 404038 h 3728715"/>
              <a:gd name="connsiteX118" fmla="*/ 2868949 w 4097494"/>
              <a:gd name="connsiteY118" fmla="*/ 382773 h 3728715"/>
              <a:gd name="connsiteX119" fmla="*/ 2709460 w 4097494"/>
              <a:gd name="connsiteY119" fmla="*/ 329610 h 3728715"/>
              <a:gd name="connsiteX120" fmla="*/ 2656298 w 4097494"/>
              <a:gd name="connsiteY120" fmla="*/ 318977 h 3728715"/>
              <a:gd name="connsiteX121" fmla="*/ 2592502 w 4097494"/>
              <a:gd name="connsiteY121" fmla="*/ 297712 h 3728715"/>
              <a:gd name="connsiteX122" fmla="*/ 2507442 w 4097494"/>
              <a:gd name="connsiteY122" fmla="*/ 287079 h 3728715"/>
              <a:gd name="connsiteX123" fmla="*/ 2443647 w 4097494"/>
              <a:gd name="connsiteY123" fmla="*/ 276447 h 3728715"/>
              <a:gd name="connsiteX124" fmla="*/ 2337321 w 4097494"/>
              <a:gd name="connsiteY124" fmla="*/ 265814 h 3728715"/>
              <a:gd name="connsiteX125" fmla="*/ 2209730 w 4097494"/>
              <a:gd name="connsiteY125" fmla="*/ 223284 h 3728715"/>
              <a:gd name="connsiteX126" fmla="*/ 2177833 w 4097494"/>
              <a:gd name="connsiteY126" fmla="*/ 212652 h 3728715"/>
              <a:gd name="connsiteX127" fmla="*/ 1954549 w 4097494"/>
              <a:gd name="connsiteY127" fmla="*/ 202019 h 3728715"/>
              <a:gd name="connsiteX128" fmla="*/ 1741898 w 4097494"/>
              <a:gd name="connsiteY128" fmla="*/ 180754 h 3728715"/>
              <a:gd name="connsiteX129" fmla="*/ 1603674 w 4097494"/>
              <a:gd name="connsiteY129" fmla="*/ 170121 h 3728715"/>
              <a:gd name="connsiteX130" fmla="*/ 1454819 w 4097494"/>
              <a:gd name="connsiteY130" fmla="*/ 148856 h 3728715"/>
              <a:gd name="connsiteX131" fmla="*/ 1412288 w 4097494"/>
              <a:gd name="connsiteY131" fmla="*/ 138224 h 3728715"/>
              <a:gd name="connsiteX132" fmla="*/ 1348493 w 4097494"/>
              <a:gd name="connsiteY132" fmla="*/ 116959 h 3728715"/>
              <a:gd name="connsiteX133" fmla="*/ 1252800 w 4097494"/>
              <a:gd name="connsiteY133" fmla="*/ 74428 h 3728715"/>
              <a:gd name="connsiteX134" fmla="*/ 1220902 w 4097494"/>
              <a:gd name="connsiteY134"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645126 w 4097494"/>
              <a:gd name="connsiteY87" fmla="*/ 2275368 h 3728715"/>
              <a:gd name="connsiteX88" fmla="*/ 3602595 w 4097494"/>
              <a:gd name="connsiteY88" fmla="*/ 2222205 h 3728715"/>
              <a:gd name="connsiteX89" fmla="*/ 3602595 w 4097494"/>
              <a:gd name="connsiteY89" fmla="*/ 1988289 h 3728715"/>
              <a:gd name="connsiteX90" fmla="*/ 3613228 w 4097494"/>
              <a:gd name="connsiteY90" fmla="*/ 1945759 h 3728715"/>
              <a:gd name="connsiteX91" fmla="*/ 3634493 w 4097494"/>
              <a:gd name="connsiteY91" fmla="*/ 1924493 h 3728715"/>
              <a:gd name="connsiteX92" fmla="*/ 3655758 w 4097494"/>
              <a:gd name="connsiteY92" fmla="*/ 1881963 h 3728715"/>
              <a:gd name="connsiteX93" fmla="*/ 3687656 w 4097494"/>
              <a:gd name="connsiteY93" fmla="*/ 1796903 h 3728715"/>
              <a:gd name="connsiteX94" fmla="*/ 3708921 w 4097494"/>
              <a:gd name="connsiteY94" fmla="*/ 1701210 h 3728715"/>
              <a:gd name="connsiteX95" fmla="*/ 3730186 w 4097494"/>
              <a:gd name="connsiteY95" fmla="*/ 1637414 h 3728715"/>
              <a:gd name="connsiteX96" fmla="*/ 3780026 w 4097494"/>
              <a:gd name="connsiteY96" fmla="*/ 1575834 h 3728715"/>
              <a:gd name="connsiteX97" fmla="*/ 3824107 w 4097494"/>
              <a:gd name="connsiteY97" fmla="*/ 1477927 h 3728715"/>
              <a:gd name="connsiteX98" fmla="*/ 3857445 w 4097494"/>
              <a:gd name="connsiteY98" fmla="*/ 1306477 h 3728715"/>
              <a:gd name="connsiteX99" fmla="*/ 3857777 w 4097494"/>
              <a:gd name="connsiteY99" fmla="*/ 1137684 h 3728715"/>
              <a:gd name="connsiteX100" fmla="*/ 3847144 w 4097494"/>
              <a:gd name="connsiteY100" fmla="*/ 1084521 h 3728715"/>
              <a:gd name="connsiteX101" fmla="*/ 3824107 w 4097494"/>
              <a:gd name="connsiteY101" fmla="*/ 944527 h 3728715"/>
              <a:gd name="connsiteX102" fmla="*/ 3762084 w 4097494"/>
              <a:gd name="connsiteY102" fmla="*/ 861238 h 3728715"/>
              <a:gd name="connsiteX103" fmla="*/ 3751451 w 4097494"/>
              <a:gd name="connsiteY103" fmla="*/ 829340 h 3728715"/>
              <a:gd name="connsiteX104" fmla="*/ 3666391 w 4097494"/>
              <a:gd name="connsiteY104" fmla="*/ 754912 h 3728715"/>
              <a:gd name="connsiteX105" fmla="*/ 3623860 w 4097494"/>
              <a:gd name="connsiteY105" fmla="*/ 723014 h 3728715"/>
              <a:gd name="connsiteX106" fmla="*/ 3528167 w 4097494"/>
              <a:gd name="connsiteY106" fmla="*/ 680484 h 3728715"/>
              <a:gd name="connsiteX107" fmla="*/ 3496270 w 4097494"/>
              <a:gd name="connsiteY107" fmla="*/ 659219 h 3728715"/>
              <a:gd name="connsiteX108" fmla="*/ 3464372 w 4097494"/>
              <a:gd name="connsiteY108" fmla="*/ 627321 h 3728715"/>
              <a:gd name="connsiteX109" fmla="*/ 3400577 w 4097494"/>
              <a:gd name="connsiteY109" fmla="*/ 606056 h 3728715"/>
              <a:gd name="connsiteX110" fmla="*/ 3358047 w 4097494"/>
              <a:gd name="connsiteY110" fmla="*/ 574159 h 3728715"/>
              <a:gd name="connsiteX111" fmla="*/ 3336781 w 4097494"/>
              <a:gd name="connsiteY111" fmla="*/ 552893 h 3728715"/>
              <a:gd name="connsiteX112" fmla="*/ 3262354 w 4097494"/>
              <a:gd name="connsiteY112" fmla="*/ 531628 h 3728715"/>
              <a:gd name="connsiteX113" fmla="*/ 3166660 w 4097494"/>
              <a:gd name="connsiteY113" fmla="*/ 467833 h 3728715"/>
              <a:gd name="connsiteX114" fmla="*/ 3134763 w 4097494"/>
              <a:gd name="connsiteY114" fmla="*/ 446568 h 3728715"/>
              <a:gd name="connsiteX115" fmla="*/ 3070967 w 4097494"/>
              <a:gd name="connsiteY115" fmla="*/ 425303 h 3728715"/>
              <a:gd name="connsiteX116" fmla="*/ 3007172 w 4097494"/>
              <a:gd name="connsiteY116" fmla="*/ 404038 h 3728715"/>
              <a:gd name="connsiteX117" fmla="*/ 2868949 w 4097494"/>
              <a:gd name="connsiteY117" fmla="*/ 382773 h 3728715"/>
              <a:gd name="connsiteX118" fmla="*/ 2709460 w 4097494"/>
              <a:gd name="connsiteY118" fmla="*/ 329610 h 3728715"/>
              <a:gd name="connsiteX119" fmla="*/ 2656298 w 4097494"/>
              <a:gd name="connsiteY119" fmla="*/ 318977 h 3728715"/>
              <a:gd name="connsiteX120" fmla="*/ 2592502 w 4097494"/>
              <a:gd name="connsiteY120" fmla="*/ 297712 h 3728715"/>
              <a:gd name="connsiteX121" fmla="*/ 2507442 w 4097494"/>
              <a:gd name="connsiteY121" fmla="*/ 287079 h 3728715"/>
              <a:gd name="connsiteX122" fmla="*/ 2443647 w 4097494"/>
              <a:gd name="connsiteY122" fmla="*/ 276447 h 3728715"/>
              <a:gd name="connsiteX123" fmla="*/ 2337321 w 4097494"/>
              <a:gd name="connsiteY123" fmla="*/ 265814 h 3728715"/>
              <a:gd name="connsiteX124" fmla="*/ 2209730 w 4097494"/>
              <a:gd name="connsiteY124" fmla="*/ 223284 h 3728715"/>
              <a:gd name="connsiteX125" fmla="*/ 2177833 w 4097494"/>
              <a:gd name="connsiteY125" fmla="*/ 212652 h 3728715"/>
              <a:gd name="connsiteX126" fmla="*/ 1954549 w 4097494"/>
              <a:gd name="connsiteY126" fmla="*/ 202019 h 3728715"/>
              <a:gd name="connsiteX127" fmla="*/ 1741898 w 4097494"/>
              <a:gd name="connsiteY127" fmla="*/ 180754 h 3728715"/>
              <a:gd name="connsiteX128" fmla="*/ 1603674 w 4097494"/>
              <a:gd name="connsiteY128" fmla="*/ 170121 h 3728715"/>
              <a:gd name="connsiteX129" fmla="*/ 1454819 w 4097494"/>
              <a:gd name="connsiteY129" fmla="*/ 148856 h 3728715"/>
              <a:gd name="connsiteX130" fmla="*/ 1412288 w 4097494"/>
              <a:gd name="connsiteY130" fmla="*/ 138224 h 3728715"/>
              <a:gd name="connsiteX131" fmla="*/ 1348493 w 4097494"/>
              <a:gd name="connsiteY131" fmla="*/ 116959 h 3728715"/>
              <a:gd name="connsiteX132" fmla="*/ 1252800 w 4097494"/>
              <a:gd name="connsiteY132" fmla="*/ 74428 h 3728715"/>
              <a:gd name="connsiteX133" fmla="*/ 1220902 w 4097494"/>
              <a:gd name="connsiteY133" fmla="*/ 63796 h 372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4097494" h="3728715">
                <a:moveTo>
                  <a:pt x="1220902" y="63796"/>
                </a:moveTo>
                <a:cubicBezTo>
                  <a:pt x="1169511" y="53164"/>
                  <a:pt x="1008251" y="21266"/>
                  <a:pt x="944456" y="10633"/>
                </a:cubicBezTo>
                <a:cubicBezTo>
                  <a:pt x="909251" y="5217"/>
                  <a:pt x="873572" y="3544"/>
                  <a:pt x="838130" y="0"/>
                </a:cubicBezTo>
                <a:cubicBezTo>
                  <a:pt x="710539" y="3544"/>
                  <a:pt x="582674" y="1539"/>
                  <a:pt x="455358" y="10633"/>
                </a:cubicBezTo>
                <a:cubicBezTo>
                  <a:pt x="433000" y="12230"/>
                  <a:pt x="391563" y="31898"/>
                  <a:pt x="391563" y="31898"/>
                </a:cubicBezTo>
                <a:cubicBezTo>
                  <a:pt x="315608" y="82534"/>
                  <a:pt x="352561" y="68229"/>
                  <a:pt x="285237" y="85061"/>
                </a:cubicBezTo>
                <a:cubicBezTo>
                  <a:pt x="274605" y="92149"/>
                  <a:pt x="263318" y="98343"/>
                  <a:pt x="253340" y="106326"/>
                </a:cubicBezTo>
                <a:cubicBezTo>
                  <a:pt x="220378" y="132696"/>
                  <a:pt x="243806" y="127041"/>
                  <a:pt x="200177" y="148856"/>
                </a:cubicBezTo>
                <a:cubicBezTo>
                  <a:pt x="190152" y="153868"/>
                  <a:pt x="178912" y="155945"/>
                  <a:pt x="168279" y="159489"/>
                </a:cubicBezTo>
                <a:cubicBezTo>
                  <a:pt x="134579" y="210038"/>
                  <a:pt x="151056" y="179261"/>
                  <a:pt x="125749" y="255182"/>
                </a:cubicBezTo>
                <a:lnTo>
                  <a:pt x="115116" y="287079"/>
                </a:lnTo>
                <a:cubicBezTo>
                  <a:pt x="111572" y="297712"/>
                  <a:pt x="110701" y="309652"/>
                  <a:pt x="104484" y="318977"/>
                </a:cubicBezTo>
                <a:lnTo>
                  <a:pt x="83219" y="350875"/>
                </a:lnTo>
                <a:cubicBezTo>
                  <a:pt x="79675" y="365052"/>
                  <a:pt x="76600" y="379354"/>
                  <a:pt x="72586" y="393405"/>
                </a:cubicBezTo>
                <a:cubicBezTo>
                  <a:pt x="69507" y="404182"/>
                  <a:pt x="63959" y="414276"/>
                  <a:pt x="61954" y="425303"/>
                </a:cubicBezTo>
                <a:cubicBezTo>
                  <a:pt x="56843" y="453416"/>
                  <a:pt x="55362" y="482076"/>
                  <a:pt x="51321" y="510363"/>
                </a:cubicBezTo>
                <a:cubicBezTo>
                  <a:pt x="42631" y="571191"/>
                  <a:pt x="42971" y="565026"/>
                  <a:pt x="30056" y="616689"/>
                </a:cubicBezTo>
                <a:cubicBezTo>
                  <a:pt x="34202" y="815703"/>
                  <a:pt x="0" y="989968"/>
                  <a:pt x="51321" y="1169582"/>
                </a:cubicBezTo>
                <a:cubicBezTo>
                  <a:pt x="54400" y="1180358"/>
                  <a:pt x="58875" y="1190703"/>
                  <a:pt x="61954" y="1201479"/>
                </a:cubicBezTo>
                <a:cubicBezTo>
                  <a:pt x="65195" y="1212822"/>
                  <a:pt x="75718" y="1262405"/>
                  <a:pt x="83219" y="1275907"/>
                </a:cubicBezTo>
                <a:cubicBezTo>
                  <a:pt x="95631" y="1298248"/>
                  <a:pt x="111572" y="1318438"/>
                  <a:pt x="125749" y="1339703"/>
                </a:cubicBezTo>
                <a:cubicBezTo>
                  <a:pt x="152573" y="1379939"/>
                  <a:pt x="137980" y="1362565"/>
                  <a:pt x="168279" y="1392866"/>
                </a:cubicBezTo>
                <a:cubicBezTo>
                  <a:pt x="174223" y="1416639"/>
                  <a:pt x="189824" y="1483661"/>
                  <a:pt x="200177" y="1499191"/>
                </a:cubicBezTo>
                <a:cubicBezTo>
                  <a:pt x="207265" y="1509824"/>
                  <a:pt x="212406" y="1522053"/>
                  <a:pt x="221442" y="1531089"/>
                </a:cubicBezTo>
                <a:cubicBezTo>
                  <a:pt x="230478" y="1540125"/>
                  <a:pt x="242707" y="1545266"/>
                  <a:pt x="253340" y="1552354"/>
                </a:cubicBezTo>
                <a:cubicBezTo>
                  <a:pt x="256884" y="1562987"/>
                  <a:pt x="258529" y="1574455"/>
                  <a:pt x="263972" y="1584252"/>
                </a:cubicBezTo>
                <a:cubicBezTo>
                  <a:pt x="276384" y="1606593"/>
                  <a:pt x="298420" y="1623801"/>
                  <a:pt x="306502" y="1648047"/>
                </a:cubicBezTo>
                <a:cubicBezTo>
                  <a:pt x="321176" y="1692068"/>
                  <a:pt x="310918" y="1670620"/>
                  <a:pt x="338400" y="1711842"/>
                </a:cubicBezTo>
                <a:cubicBezTo>
                  <a:pt x="334856" y="1789814"/>
                  <a:pt x="333328" y="1867905"/>
                  <a:pt x="327767" y="1945759"/>
                </a:cubicBezTo>
                <a:cubicBezTo>
                  <a:pt x="323198" y="2009728"/>
                  <a:pt x="319843" y="1994759"/>
                  <a:pt x="306502" y="2041452"/>
                </a:cubicBezTo>
                <a:cubicBezTo>
                  <a:pt x="302488" y="2055503"/>
                  <a:pt x="300069" y="2069985"/>
                  <a:pt x="295870" y="2083982"/>
                </a:cubicBezTo>
                <a:cubicBezTo>
                  <a:pt x="295859" y="2084020"/>
                  <a:pt x="269294" y="2163707"/>
                  <a:pt x="263972" y="2179675"/>
                </a:cubicBezTo>
                <a:cubicBezTo>
                  <a:pt x="260428" y="2190308"/>
                  <a:pt x="256058" y="2200700"/>
                  <a:pt x="253340" y="2211573"/>
                </a:cubicBezTo>
                <a:cubicBezTo>
                  <a:pt x="249796" y="2225750"/>
                  <a:pt x="247838" y="2240420"/>
                  <a:pt x="242707" y="2254103"/>
                </a:cubicBezTo>
                <a:cubicBezTo>
                  <a:pt x="237142" y="2268944"/>
                  <a:pt x="227329" y="2281917"/>
                  <a:pt x="221442" y="2296633"/>
                </a:cubicBezTo>
                <a:cubicBezTo>
                  <a:pt x="213117" y="2317445"/>
                  <a:pt x="207265" y="2339163"/>
                  <a:pt x="200177" y="2360428"/>
                </a:cubicBezTo>
                <a:cubicBezTo>
                  <a:pt x="196633" y="2371061"/>
                  <a:pt x="195761" y="2383000"/>
                  <a:pt x="189544" y="2392326"/>
                </a:cubicBezTo>
                <a:lnTo>
                  <a:pt x="168279" y="2424224"/>
                </a:lnTo>
                <a:cubicBezTo>
                  <a:pt x="122661" y="2561077"/>
                  <a:pt x="166436" y="2420960"/>
                  <a:pt x="136381" y="2541182"/>
                </a:cubicBezTo>
                <a:cubicBezTo>
                  <a:pt x="120735" y="2603765"/>
                  <a:pt x="117441" y="2554490"/>
                  <a:pt x="104484" y="2658140"/>
                </a:cubicBezTo>
                <a:lnTo>
                  <a:pt x="93851" y="2743200"/>
                </a:lnTo>
                <a:cubicBezTo>
                  <a:pt x="90307" y="2817628"/>
                  <a:pt x="89407" y="2892229"/>
                  <a:pt x="83219" y="2966484"/>
                </a:cubicBezTo>
                <a:cubicBezTo>
                  <a:pt x="82288" y="2977653"/>
                  <a:pt x="74290" y="2987304"/>
                  <a:pt x="72586" y="2998382"/>
                </a:cubicBezTo>
                <a:cubicBezTo>
                  <a:pt x="67170" y="3033586"/>
                  <a:pt x="65498" y="3069265"/>
                  <a:pt x="61954" y="3104707"/>
                </a:cubicBezTo>
                <a:cubicBezTo>
                  <a:pt x="69702" y="3228678"/>
                  <a:pt x="59782" y="3235328"/>
                  <a:pt x="83219" y="3317359"/>
                </a:cubicBezTo>
                <a:cubicBezTo>
                  <a:pt x="86298" y="3328135"/>
                  <a:pt x="87634" y="3339931"/>
                  <a:pt x="93851" y="3349256"/>
                </a:cubicBezTo>
                <a:cubicBezTo>
                  <a:pt x="102192" y="3361767"/>
                  <a:pt x="116123" y="3369602"/>
                  <a:pt x="125749" y="3381154"/>
                </a:cubicBezTo>
                <a:cubicBezTo>
                  <a:pt x="133930" y="3390971"/>
                  <a:pt x="137397" y="3404637"/>
                  <a:pt x="147014" y="3413052"/>
                </a:cubicBezTo>
                <a:cubicBezTo>
                  <a:pt x="166248" y="3429882"/>
                  <a:pt x="210809" y="3455582"/>
                  <a:pt x="210809" y="3455582"/>
                </a:cubicBezTo>
                <a:cubicBezTo>
                  <a:pt x="276258" y="3553754"/>
                  <a:pt x="192738" y="3432993"/>
                  <a:pt x="253340" y="3508745"/>
                </a:cubicBezTo>
                <a:cubicBezTo>
                  <a:pt x="282247" y="3544879"/>
                  <a:pt x="266391" y="3541343"/>
                  <a:pt x="306502" y="3572540"/>
                </a:cubicBezTo>
                <a:cubicBezTo>
                  <a:pt x="326676" y="3588231"/>
                  <a:pt x="349033" y="3600893"/>
                  <a:pt x="370298" y="3615070"/>
                </a:cubicBezTo>
                <a:cubicBezTo>
                  <a:pt x="380930" y="3622158"/>
                  <a:pt x="389515" y="3634750"/>
                  <a:pt x="402195" y="3636335"/>
                </a:cubicBezTo>
                <a:cubicBezTo>
                  <a:pt x="430549" y="3639879"/>
                  <a:pt x="459070" y="3642270"/>
                  <a:pt x="487256" y="3646968"/>
                </a:cubicBezTo>
                <a:cubicBezTo>
                  <a:pt x="501670" y="3649370"/>
                  <a:pt x="515372" y="3655198"/>
                  <a:pt x="529786" y="3657600"/>
                </a:cubicBezTo>
                <a:cubicBezTo>
                  <a:pt x="579226" y="3665840"/>
                  <a:pt x="700931" y="3683325"/>
                  <a:pt x="754842" y="3640766"/>
                </a:cubicBezTo>
                <a:cubicBezTo>
                  <a:pt x="772563" y="3644310"/>
                  <a:pt x="1062842" y="3534825"/>
                  <a:pt x="1080907" y="3535327"/>
                </a:cubicBezTo>
                <a:cubicBezTo>
                  <a:pt x="1318302" y="3541921"/>
                  <a:pt x="1300647" y="3607983"/>
                  <a:pt x="1538107" y="3611527"/>
                </a:cubicBezTo>
                <a:cubicBezTo>
                  <a:pt x="1990516" y="3702004"/>
                  <a:pt x="1568266" y="3728715"/>
                  <a:pt x="2730726" y="3700131"/>
                </a:cubicBezTo>
                <a:cubicBezTo>
                  <a:pt x="2753135" y="3699580"/>
                  <a:pt x="2772217" y="3681096"/>
                  <a:pt x="2794521" y="3678866"/>
                </a:cubicBezTo>
                <a:lnTo>
                  <a:pt x="2900847" y="3668233"/>
                </a:lnTo>
                <a:cubicBezTo>
                  <a:pt x="3045268" y="3632126"/>
                  <a:pt x="2891021" y="3667560"/>
                  <a:pt x="3241088" y="3646968"/>
                </a:cubicBezTo>
                <a:cubicBezTo>
                  <a:pt x="3268472" y="3645357"/>
                  <a:pt x="3329210" y="3630509"/>
                  <a:pt x="3358047" y="3625703"/>
                </a:cubicBezTo>
                <a:cubicBezTo>
                  <a:pt x="3382767" y="3621583"/>
                  <a:pt x="3407665" y="3618614"/>
                  <a:pt x="3432474" y="3615070"/>
                </a:cubicBezTo>
                <a:lnTo>
                  <a:pt x="3528167" y="3583173"/>
                </a:lnTo>
                <a:lnTo>
                  <a:pt x="3560065" y="3572540"/>
                </a:lnTo>
                <a:cubicBezTo>
                  <a:pt x="3570698" y="3568996"/>
                  <a:pt x="3580973" y="3564105"/>
                  <a:pt x="3591963" y="3561907"/>
                </a:cubicBezTo>
                <a:cubicBezTo>
                  <a:pt x="3667104" y="3546880"/>
                  <a:pt x="3627984" y="3556989"/>
                  <a:pt x="3708921" y="3530010"/>
                </a:cubicBezTo>
                <a:cubicBezTo>
                  <a:pt x="3719554" y="3526466"/>
                  <a:pt x="3731494" y="3525594"/>
                  <a:pt x="3740819" y="3519377"/>
                </a:cubicBezTo>
                <a:cubicBezTo>
                  <a:pt x="3782041" y="3491895"/>
                  <a:pt x="3760593" y="3502153"/>
                  <a:pt x="3804614" y="3487479"/>
                </a:cubicBezTo>
                <a:cubicBezTo>
                  <a:pt x="3815247" y="3476847"/>
                  <a:pt x="3824960" y="3465208"/>
                  <a:pt x="3836512" y="3455582"/>
                </a:cubicBezTo>
                <a:cubicBezTo>
                  <a:pt x="3846329" y="3447401"/>
                  <a:pt x="3859373" y="3443353"/>
                  <a:pt x="3868409" y="3434317"/>
                </a:cubicBezTo>
                <a:cubicBezTo>
                  <a:pt x="3890145" y="3412581"/>
                  <a:pt x="3884631" y="3396940"/>
                  <a:pt x="3910940" y="3381154"/>
                </a:cubicBezTo>
                <a:cubicBezTo>
                  <a:pt x="3920550" y="3375388"/>
                  <a:pt x="3932205" y="3374065"/>
                  <a:pt x="3942837" y="3370521"/>
                </a:cubicBezTo>
                <a:cubicBezTo>
                  <a:pt x="3949925" y="3359889"/>
                  <a:pt x="3958912" y="3350301"/>
                  <a:pt x="3964102" y="3338624"/>
                </a:cubicBezTo>
                <a:cubicBezTo>
                  <a:pt x="3973206" y="3318140"/>
                  <a:pt x="3969517" y="3290678"/>
                  <a:pt x="3985367" y="3274828"/>
                </a:cubicBezTo>
                <a:lnTo>
                  <a:pt x="4038530" y="3221666"/>
                </a:lnTo>
                <a:cubicBezTo>
                  <a:pt x="4074255" y="3114494"/>
                  <a:pt x="4019754" y="3280710"/>
                  <a:pt x="4059795" y="3147238"/>
                </a:cubicBezTo>
                <a:cubicBezTo>
                  <a:pt x="4066236" y="3125768"/>
                  <a:pt x="4073971" y="3104707"/>
                  <a:pt x="4081060" y="3083442"/>
                </a:cubicBezTo>
                <a:lnTo>
                  <a:pt x="4091693" y="3051545"/>
                </a:lnTo>
                <a:cubicBezTo>
                  <a:pt x="4090564" y="3031215"/>
                  <a:pt x="4097494" y="2852911"/>
                  <a:pt x="4059795" y="2796363"/>
                </a:cubicBezTo>
                <a:cubicBezTo>
                  <a:pt x="4032969" y="2756125"/>
                  <a:pt x="4047566" y="2773502"/>
                  <a:pt x="4017265" y="2743200"/>
                </a:cubicBezTo>
                <a:cubicBezTo>
                  <a:pt x="3987864" y="2654993"/>
                  <a:pt x="4037222" y="2793747"/>
                  <a:pt x="3964102" y="2647507"/>
                </a:cubicBezTo>
                <a:cubicBezTo>
                  <a:pt x="3953100" y="2625504"/>
                  <a:pt x="3938747" y="2592401"/>
                  <a:pt x="3921572" y="2573079"/>
                </a:cubicBezTo>
                <a:cubicBezTo>
                  <a:pt x="3901592" y="2550602"/>
                  <a:pt x="3857777" y="2509284"/>
                  <a:pt x="3857777" y="2509284"/>
                </a:cubicBezTo>
                <a:cubicBezTo>
                  <a:pt x="3846355" y="2463598"/>
                  <a:pt x="3848689" y="2455394"/>
                  <a:pt x="3815247" y="2413591"/>
                </a:cubicBezTo>
                <a:cubicBezTo>
                  <a:pt x="3799591" y="2394021"/>
                  <a:pt x="3785859" y="2368353"/>
                  <a:pt x="3762084" y="2360428"/>
                </a:cubicBezTo>
                <a:lnTo>
                  <a:pt x="3645126" y="2275368"/>
                </a:lnTo>
                <a:cubicBezTo>
                  <a:pt x="3614824" y="2245067"/>
                  <a:pt x="3629421" y="2262444"/>
                  <a:pt x="3602595" y="2222205"/>
                </a:cubicBezTo>
                <a:cubicBezTo>
                  <a:pt x="3584327" y="2112592"/>
                  <a:pt x="3586127" y="2152974"/>
                  <a:pt x="3602595" y="1988289"/>
                </a:cubicBezTo>
                <a:cubicBezTo>
                  <a:pt x="3604049" y="1973749"/>
                  <a:pt x="3606693" y="1958829"/>
                  <a:pt x="3613228" y="1945759"/>
                </a:cubicBezTo>
                <a:cubicBezTo>
                  <a:pt x="3617711" y="1936793"/>
                  <a:pt x="3628932" y="1932834"/>
                  <a:pt x="3634493" y="1924493"/>
                </a:cubicBezTo>
                <a:cubicBezTo>
                  <a:pt x="3643285" y="1911305"/>
                  <a:pt x="3650193" y="1896804"/>
                  <a:pt x="3655758" y="1881963"/>
                </a:cubicBezTo>
                <a:cubicBezTo>
                  <a:pt x="3699189" y="1766150"/>
                  <a:pt x="3628452" y="1915312"/>
                  <a:pt x="3687656" y="1796903"/>
                </a:cubicBezTo>
                <a:cubicBezTo>
                  <a:pt x="3693729" y="1766538"/>
                  <a:pt x="3699909" y="1731251"/>
                  <a:pt x="3708921" y="1701210"/>
                </a:cubicBezTo>
                <a:cubicBezTo>
                  <a:pt x="3715362" y="1679740"/>
                  <a:pt x="3720161" y="1657463"/>
                  <a:pt x="3730186" y="1637414"/>
                </a:cubicBezTo>
                <a:lnTo>
                  <a:pt x="3780026" y="1575834"/>
                </a:lnTo>
                <a:cubicBezTo>
                  <a:pt x="3795680" y="1561953"/>
                  <a:pt x="3811998" y="1510120"/>
                  <a:pt x="3824107" y="1477927"/>
                </a:cubicBezTo>
                <a:cubicBezTo>
                  <a:pt x="3834444" y="1454595"/>
                  <a:pt x="3858922" y="1351075"/>
                  <a:pt x="3857445" y="1306477"/>
                </a:cubicBezTo>
                <a:cubicBezTo>
                  <a:pt x="3863057" y="1249770"/>
                  <a:pt x="3853937" y="1190552"/>
                  <a:pt x="3857777" y="1137684"/>
                </a:cubicBezTo>
                <a:cubicBezTo>
                  <a:pt x="3854233" y="1119963"/>
                  <a:pt x="3855226" y="1100685"/>
                  <a:pt x="3847144" y="1084521"/>
                </a:cubicBezTo>
                <a:cubicBezTo>
                  <a:pt x="3841532" y="1052328"/>
                  <a:pt x="3838284" y="981741"/>
                  <a:pt x="3824107" y="944527"/>
                </a:cubicBezTo>
                <a:cubicBezTo>
                  <a:pt x="3820874" y="926747"/>
                  <a:pt x="3766467" y="878770"/>
                  <a:pt x="3762084" y="861238"/>
                </a:cubicBezTo>
                <a:cubicBezTo>
                  <a:pt x="3759366" y="850365"/>
                  <a:pt x="3758176" y="838306"/>
                  <a:pt x="3751451" y="829340"/>
                </a:cubicBezTo>
                <a:cubicBezTo>
                  <a:pt x="3714787" y="780455"/>
                  <a:pt x="3706120" y="783290"/>
                  <a:pt x="3666391" y="754912"/>
                </a:cubicBezTo>
                <a:cubicBezTo>
                  <a:pt x="3651971" y="744612"/>
                  <a:pt x="3638888" y="732406"/>
                  <a:pt x="3623860" y="723014"/>
                </a:cubicBezTo>
                <a:cubicBezTo>
                  <a:pt x="3578762" y="694828"/>
                  <a:pt x="3578583" y="705692"/>
                  <a:pt x="3528167" y="680484"/>
                </a:cubicBezTo>
                <a:cubicBezTo>
                  <a:pt x="3516738" y="674769"/>
                  <a:pt x="3506087" y="667400"/>
                  <a:pt x="3496270" y="659219"/>
                </a:cubicBezTo>
                <a:cubicBezTo>
                  <a:pt x="3484718" y="649593"/>
                  <a:pt x="3477517" y="634624"/>
                  <a:pt x="3464372" y="627321"/>
                </a:cubicBezTo>
                <a:cubicBezTo>
                  <a:pt x="3444778" y="616435"/>
                  <a:pt x="3421842" y="613144"/>
                  <a:pt x="3400577" y="606056"/>
                </a:cubicBezTo>
                <a:cubicBezTo>
                  <a:pt x="3386400" y="595424"/>
                  <a:pt x="3371660" y="585503"/>
                  <a:pt x="3358047" y="574159"/>
                </a:cubicBezTo>
                <a:cubicBezTo>
                  <a:pt x="3350346" y="567741"/>
                  <a:pt x="3345377" y="558051"/>
                  <a:pt x="3336781" y="552893"/>
                </a:cubicBezTo>
                <a:cubicBezTo>
                  <a:pt x="3325888" y="546357"/>
                  <a:pt x="3270294" y="533613"/>
                  <a:pt x="3262354" y="531628"/>
                </a:cubicBezTo>
                <a:lnTo>
                  <a:pt x="3166660" y="467833"/>
                </a:lnTo>
                <a:cubicBezTo>
                  <a:pt x="3156028" y="460745"/>
                  <a:pt x="3146886" y="450609"/>
                  <a:pt x="3134763" y="446568"/>
                </a:cubicBezTo>
                <a:lnTo>
                  <a:pt x="3070967" y="425303"/>
                </a:lnTo>
                <a:cubicBezTo>
                  <a:pt x="3049702" y="418215"/>
                  <a:pt x="3029362" y="407208"/>
                  <a:pt x="3007172" y="404038"/>
                </a:cubicBezTo>
                <a:cubicBezTo>
                  <a:pt x="2911402" y="390356"/>
                  <a:pt x="2957464" y="397525"/>
                  <a:pt x="2868949" y="382773"/>
                </a:cubicBezTo>
                <a:cubicBezTo>
                  <a:pt x="2794444" y="354834"/>
                  <a:pt x="2783425" y="348101"/>
                  <a:pt x="2709460" y="329610"/>
                </a:cubicBezTo>
                <a:cubicBezTo>
                  <a:pt x="2691928" y="325227"/>
                  <a:pt x="2673733" y="323732"/>
                  <a:pt x="2656298" y="318977"/>
                </a:cubicBezTo>
                <a:cubicBezTo>
                  <a:pt x="2634672" y="313079"/>
                  <a:pt x="2614744" y="300492"/>
                  <a:pt x="2592502" y="297712"/>
                </a:cubicBezTo>
                <a:lnTo>
                  <a:pt x="2507442" y="287079"/>
                </a:lnTo>
                <a:cubicBezTo>
                  <a:pt x="2486100" y="284030"/>
                  <a:pt x="2465039" y="279121"/>
                  <a:pt x="2443647" y="276447"/>
                </a:cubicBezTo>
                <a:cubicBezTo>
                  <a:pt x="2408303" y="272029"/>
                  <a:pt x="2372763" y="269358"/>
                  <a:pt x="2337321" y="265814"/>
                </a:cubicBezTo>
                <a:cubicBezTo>
                  <a:pt x="2212984" y="212528"/>
                  <a:pt x="2311655" y="248765"/>
                  <a:pt x="2209730" y="223284"/>
                </a:cubicBezTo>
                <a:cubicBezTo>
                  <a:pt x="2198857" y="220566"/>
                  <a:pt x="2189002" y="213583"/>
                  <a:pt x="2177833" y="212652"/>
                </a:cubicBezTo>
                <a:cubicBezTo>
                  <a:pt x="2103578" y="206464"/>
                  <a:pt x="2028977" y="205563"/>
                  <a:pt x="1954549" y="202019"/>
                </a:cubicBezTo>
                <a:cubicBezTo>
                  <a:pt x="1846909" y="180490"/>
                  <a:pt x="1925996" y="193904"/>
                  <a:pt x="1741898" y="180754"/>
                </a:cubicBezTo>
                <a:lnTo>
                  <a:pt x="1603674" y="170121"/>
                </a:lnTo>
                <a:cubicBezTo>
                  <a:pt x="1506755" y="145892"/>
                  <a:pt x="1624029" y="173029"/>
                  <a:pt x="1454819" y="148856"/>
                </a:cubicBezTo>
                <a:cubicBezTo>
                  <a:pt x="1440353" y="146789"/>
                  <a:pt x="1426285" y="142423"/>
                  <a:pt x="1412288" y="138224"/>
                </a:cubicBezTo>
                <a:cubicBezTo>
                  <a:pt x="1390818" y="131783"/>
                  <a:pt x="1348493" y="116959"/>
                  <a:pt x="1348493" y="116959"/>
                </a:cubicBezTo>
                <a:cubicBezTo>
                  <a:pt x="1297945" y="83260"/>
                  <a:pt x="1328717" y="99733"/>
                  <a:pt x="1252800" y="74428"/>
                </a:cubicBezTo>
                <a:lnTo>
                  <a:pt x="1220902" y="63796"/>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Freeform 252"/>
          <p:cNvSpPr/>
          <p:nvPr/>
        </p:nvSpPr>
        <p:spPr>
          <a:xfrm>
            <a:off x="1315804" y="2362200"/>
            <a:ext cx="4092809" cy="4191000"/>
          </a:xfrm>
          <a:custGeom>
            <a:avLst/>
            <a:gdLst>
              <a:gd name="connsiteX0" fmla="*/ 759210 w 4092809"/>
              <a:gd name="connsiteY0" fmla="*/ 409575 h 4232518"/>
              <a:gd name="connsiteX1" fmla="*/ 816360 w 4092809"/>
              <a:gd name="connsiteY1" fmla="*/ 371475 h 4232518"/>
              <a:gd name="connsiteX2" fmla="*/ 844935 w 4092809"/>
              <a:gd name="connsiteY2" fmla="*/ 342900 h 4232518"/>
              <a:gd name="connsiteX3" fmla="*/ 902085 w 4092809"/>
              <a:gd name="connsiteY3" fmla="*/ 323850 h 4232518"/>
              <a:gd name="connsiteX4" fmla="*/ 959235 w 4092809"/>
              <a:gd name="connsiteY4" fmla="*/ 304800 h 4232518"/>
              <a:gd name="connsiteX5" fmla="*/ 987810 w 4092809"/>
              <a:gd name="connsiteY5" fmla="*/ 295275 h 4232518"/>
              <a:gd name="connsiteX6" fmla="*/ 1044960 w 4092809"/>
              <a:gd name="connsiteY6" fmla="*/ 257175 h 4232518"/>
              <a:gd name="connsiteX7" fmla="*/ 1140210 w 4092809"/>
              <a:gd name="connsiteY7" fmla="*/ 219075 h 4232518"/>
              <a:gd name="connsiteX8" fmla="*/ 1168785 w 4092809"/>
              <a:gd name="connsiteY8" fmla="*/ 209550 h 4232518"/>
              <a:gd name="connsiteX9" fmla="*/ 1225935 w 4092809"/>
              <a:gd name="connsiteY9" fmla="*/ 180975 h 4232518"/>
              <a:gd name="connsiteX10" fmla="*/ 1244985 w 4092809"/>
              <a:gd name="connsiteY10" fmla="*/ 152400 h 4232518"/>
              <a:gd name="connsiteX11" fmla="*/ 1340235 w 4092809"/>
              <a:gd name="connsiteY11" fmla="*/ 123825 h 4232518"/>
              <a:gd name="connsiteX12" fmla="*/ 1425960 w 4092809"/>
              <a:gd name="connsiteY12" fmla="*/ 95250 h 4232518"/>
              <a:gd name="connsiteX13" fmla="*/ 1464060 w 4092809"/>
              <a:gd name="connsiteY13" fmla="*/ 85725 h 4232518"/>
              <a:gd name="connsiteX14" fmla="*/ 1492635 w 4092809"/>
              <a:gd name="connsiteY14" fmla="*/ 76200 h 4232518"/>
              <a:gd name="connsiteX15" fmla="*/ 1635510 w 4092809"/>
              <a:gd name="connsiteY15" fmla="*/ 57150 h 4232518"/>
              <a:gd name="connsiteX16" fmla="*/ 1683135 w 4092809"/>
              <a:gd name="connsiteY16" fmla="*/ 47625 h 4232518"/>
              <a:gd name="connsiteX17" fmla="*/ 1921260 w 4092809"/>
              <a:gd name="connsiteY17" fmla="*/ 38100 h 4232518"/>
              <a:gd name="connsiteX18" fmla="*/ 2016510 w 4092809"/>
              <a:gd name="connsiteY18" fmla="*/ 19050 h 4232518"/>
              <a:gd name="connsiteX19" fmla="*/ 2064135 w 4092809"/>
              <a:gd name="connsiteY19" fmla="*/ 9525 h 4232518"/>
              <a:gd name="connsiteX20" fmla="*/ 2178435 w 4092809"/>
              <a:gd name="connsiteY20" fmla="*/ 0 h 4232518"/>
              <a:gd name="connsiteX21" fmla="*/ 2978535 w 4092809"/>
              <a:gd name="connsiteY21" fmla="*/ 9525 h 4232518"/>
              <a:gd name="connsiteX22" fmla="*/ 3007110 w 4092809"/>
              <a:gd name="connsiteY22" fmla="*/ 19050 h 4232518"/>
              <a:gd name="connsiteX23" fmla="*/ 3092835 w 4092809"/>
              <a:gd name="connsiteY23" fmla="*/ 28575 h 4232518"/>
              <a:gd name="connsiteX24" fmla="*/ 3159510 w 4092809"/>
              <a:gd name="connsiteY24" fmla="*/ 47625 h 4232518"/>
              <a:gd name="connsiteX25" fmla="*/ 3216660 w 4092809"/>
              <a:gd name="connsiteY25" fmla="*/ 66675 h 4232518"/>
              <a:gd name="connsiteX26" fmla="*/ 3245235 w 4092809"/>
              <a:gd name="connsiteY26" fmla="*/ 76200 h 4232518"/>
              <a:gd name="connsiteX27" fmla="*/ 3302385 w 4092809"/>
              <a:gd name="connsiteY27" fmla="*/ 114300 h 4232518"/>
              <a:gd name="connsiteX28" fmla="*/ 3359535 w 4092809"/>
              <a:gd name="connsiteY28" fmla="*/ 152400 h 4232518"/>
              <a:gd name="connsiteX29" fmla="*/ 3378585 w 4092809"/>
              <a:gd name="connsiteY29" fmla="*/ 180975 h 4232518"/>
              <a:gd name="connsiteX30" fmla="*/ 3426210 w 4092809"/>
              <a:gd name="connsiteY30" fmla="*/ 190500 h 4232518"/>
              <a:gd name="connsiteX31" fmla="*/ 3464310 w 4092809"/>
              <a:gd name="connsiteY31" fmla="*/ 200025 h 4232518"/>
              <a:gd name="connsiteX32" fmla="*/ 3521460 w 4092809"/>
              <a:gd name="connsiteY32" fmla="*/ 238125 h 4232518"/>
              <a:gd name="connsiteX33" fmla="*/ 3550035 w 4092809"/>
              <a:gd name="connsiteY33" fmla="*/ 257175 h 4232518"/>
              <a:gd name="connsiteX34" fmla="*/ 3616710 w 4092809"/>
              <a:gd name="connsiteY34" fmla="*/ 285750 h 4232518"/>
              <a:gd name="connsiteX35" fmla="*/ 3702435 w 4092809"/>
              <a:gd name="connsiteY35" fmla="*/ 323850 h 4232518"/>
              <a:gd name="connsiteX36" fmla="*/ 3759585 w 4092809"/>
              <a:gd name="connsiteY36" fmla="*/ 409575 h 4232518"/>
              <a:gd name="connsiteX37" fmla="*/ 3778635 w 4092809"/>
              <a:gd name="connsiteY37" fmla="*/ 438150 h 4232518"/>
              <a:gd name="connsiteX38" fmla="*/ 3807210 w 4092809"/>
              <a:gd name="connsiteY38" fmla="*/ 457200 h 4232518"/>
              <a:gd name="connsiteX39" fmla="*/ 3826260 w 4092809"/>
              <a:gd name="connsiteY39" fmla="*/ 485775 h 4232518"/>
              <a:gd name="connsiteX40" fmla="*/ 3854835 w 4092809"/>
              <a:gd name="connsiteY40" fmla="*/ 514350 h 4232518"/>
              <a:gd name="connsiteX41" fmla="*/ 3864360 w 4092809"/>
              <a:gd name="connsiteY41" fmla="*/ 542925 h 4232518"/>
              <a:gd name="connsiteX42" fmla="*/ 3883410 w 4092809"/>
              <a:gd name="connsiteY42" fmla="*/ 571500 h 4232518"/>
              <a:gd name="connsiteX43" fmla="*/ 3892935 w 4092809"/>
              <a:gd name="connsiteY43" fmla="*/ 600075 h 4232518"/>
              <a:gd name="connsiteX44" fmla="*/ 3931035 w 4092809"/>
              <a:gd name="connsiteY44" fmla="*/ 657225 h 4232518"/>
              <a:gd name="connsiteX45" fmla="*/ 3959610 w 4092809"/>
              <a:gd name="connsiteY45" fmla="*/ 714375 h 4232518"/>
              <a:gd name="connsiteX46" fmla="*/ 3978660 w 4092809"/>
              <a:gd name="connsiteY46" fmla="*/ 781050 h 4232518"/>
              <a:gd name="connsiteX47" fmla="*/ 3997710 w 4092809"/>
              <a:gd name="connsiteY47" fmla="*/ 819150 h 4232518"/>
              <a:gd name="connsiteX48" fmla="*/ 4016760 w 4092809"/>
              <a:gd name="connsiteY48" fmla="*/ 981075 h 4232518"/>
              <a:gd name="connsiteX49" fmla="*/ 3997710 w 4092809"/>
              <a:gd name="connsiteY49" fmla="*/ 2343150 h 4232518"/>
              <a:gd name="connsiteX50" fmla="*/ 3988185 w 4092809"/>
              <a:gd name="connsiteY50" fmla="*/ 2486025 h 4232518"/>
              <a:gd name="connsiteX51" fmla="*/ 3978660 w 4092809"/>
              <a:gd name="connsiteY51" fmla="*/ 2552700 h 4232518"/>
              <a:gd name="connsiteX52" fmla="*/ 3969135 w 4092809"/>
              <a:gd name="connsiteY52" fmla="*/ 2657475 h 4232518"/>
              <a:gd name="connsiteX53" fmla="*/ 3950085 w 4092809"/>
              <a:gd name="connsiteY53" fmla="*/ 2743200 h 4232518"/>
              <a:gd name="connsiteX54" fmla="*/ 3940560 w 4092809"/>
              <a:gd name="connsiteY54" fmla="*/ 2800350 h 4232518"/>
              <a:gd name="connsiteX55" fmla="*/ 3921510 w 4092809"/>
              <a:gd name="connsiteY55" fmla="*/ 2857500 h 4232518"/>
              <a:gd name="connsiteX56" fmla="*/ 3883410 w 4092809"/>
              <a:gd name="connsiteY56" fmla="*/ 2924175 h 4232518"/>
              <a:gd name="connsiteX57" fmla="*/ 3864360 w 4092809"/>
              <a:gd name="connsiteY57" fmla="*/ 2990850 h 4232518"/>
              <a:gd name="connsiteX58" fmla="*/ 3854835 w 4092809"/>
              <a:gd name="connsiteY58" fmla="*/ 3019425 h 4232518"/>
              <a:gd name="connsiteX59" fmla="*/ 3816735 w 4092809"/>
              <a:gd name="connsiteY59" fmla="*/ 3048000 h 4232518"/>
              <a:gd name="connsiteX60" fmla="*/ 3797685 w 4092809"/>
              <a:gd name="connsiteY60" fmla="*/ 3086100 h 4232518"/>
              <a:gd name="connsiteX61" fmla="*/ 3769110 w 4092809"/>
              <a:gd name="connsiteY61" fmla="*/ 3105150 h 4232518"/>
              <a:gd name="connsiteX62" fmla="*/ 3721485 w 4092809"/>
              <a:gd name="connsiteY62" fmla="*/ 3190875 h 4232518"/>
              <a:gd name="connsiteX63" fmla="*/ 3711960 w 4092809"/>
              <a:gd name="connsiteY63" fmla="*/ 3219450 h 4232518"/>
              <a:gd name="connsiteX64" fmla="*/ 3673860 w 4092809"/>
              <a:gd name="connsiteY64" fmla="*/ 3276600 h 4232518"/>
              <a:gd name="connsiteX65" fmla="*/ 3664335 w 4092809"/>
              <a:gd name="connsiteY65" fmla="*/ 3305175 h 4232518"/>
              <a:gd name="connsiteX66" fmla="*/ 3626235 w 4092809"/>
              <a:gd name="connsiteY66" fmla="*/ 3362325 h 4232518"/>
              <a:gd name="connsiteX67" fmla="*/ 3607185 w 4092809"/>
              <a:gd name="connsiteY67" fmla="*/ 3419475 h 4232518"/>
              <a:gd name="connsiteX68" fmla="*/ 3569085 w 4092809"/>
              <a:gd name="connsiteY68" fmla="*/ 3476625 h 4232518"/>
              <a:gd name="connsiteX69" fmla="*/ 3540510 w 4092809"/>
              <a:gd name="connsiteY69" fmla="*/ 3533775 h 4232518"/>
              <a:gd name="connsiteX70" fmla="*/ 3511935 w 4092809"/>
              <a:gd name="connsiteY70" fmla="*/ 3552825 h 4232518"/>
              <a:gd name="connsiteX71" fmla="*/ 3502410 w 4092809"/>
              <a:gd name="connsiteY71" fmla="*/ 3581400 h 4232518"/>
              <a:gd name="connsiteX72" fmla="*/ 3464310 w 4092809"/>
              <a:gd name="connsiteY72" fmla="*/ 3638550 h 4232518"/>
              <a:gd name="connsiteX73" fmla="*/ 3445260 w 4092809"/>
              <a:gd name="connsiteY73" fmla="*/ 3667125 h 4232518"/>
              <a:gd name="connsiteX74" fmla="*/ 3397635 w 4092809"/>
              <a:gd name="connsiteY74" fmla="*/ 3733800 h 4232518"/>
              <a:gd name="connsiteX75" fmla="*/ 3359535 w 4092809"/>
              <a:gd name="connsiteY75" fmla="*/ 3790950 h 4232518"/>
              <a:gd name="connsiteX76" fmla="*/ 3321435 w 4092809"/>
              <a:gd name="connsiteY76" fmla="*/ 3810000 h 4232518"/>
              <a:gd name="connsiteX77" fmla="*/ 3245235 w 4092809"/>
              <a:gd name="connsiteY77" fmla="*/ 3867150 h 4232518"/>
              <a:gd name="connsiteX78" fmla="*/ 3207135 w 4092809"/>
              <a:gd name="connsiteY78" fmla="*/ 3895725 h 4232518"/>
              <a:gd name="connsiteX79" fmla="*/ 3111885 w 4092809"/>
              <a:gd name="connsiteY79" fmla="*/ 3933825 h 4232518"/>
              <a:gd name="connsiteX80" fmla="*/ 3083310 w 4092809"/>
              <a:gd name="connsiteY80" fmla="*/ 3943350 h 4232518"/>
              <a:gd name="connsiteX81" fmla="*/ 3045210 w 4092809"/>
              <a:gd name="connsiteY81" fmla="*/ 3962400 h 4232518"/>
              <a:gd name="connsiteX82" fmla="*/ 3007110 w 4092809"/>
              <a:gd name="connsiteY82" fmla="*/ 3971925 h 4232518"/>
              <a:gd name="connsiteX83" fmla="*/ 2930910 w 4092809"/>
              <a:gd name="connsiteY83" fmla="*/ 3990975 h 4232518"/>
              <a:gd name="connsiteX84" fmla="*/ 2892810 w 4092809"/>
              <a:gd name="connsiteY84" fmla="*/ 4000500 h 4232518"/>
              <a:gd name="connsiteX85" fmla="*/ 2749935 w 4092809"/>
              <a:gd name="connsiteY85" fmla="*/ 4019550 h 4232518"/>
              <a:gd name="connsiteX86" fmla="*/ 2588010 w 4092809"/>
              <a:gd name="connsiteY86" fmla="*/ 4038600 h 4232518"/>
              <a:gd name="connsiteX87" fmla="*/ 2530860 w 4092809"/>
              <a:gd name="connsiteY87" fmla="*/ 4048125 h 4232518"/>
              <a:gd name="connsiteX88" fmla="*/ 2359410 w 4092809"/>
              <a:gd name="connsiteY88" fmla="*/ 4038600 h 4232518"/>
              <a:gd name="connsiteX89" fmla="*/ 2264160 w 4092809"/>
              <a:gd name="connsiteY89" fmla="*/ 4019550 h 4232518"/>
              <a:gd name="connsiteX90" fmla="*/ 2178435 w 4092809"/>
              <a:gd name="connsiteY90" fmla="*/ 3990975 h 4232518"/>
              <a:gd name="connsiteX91" fmla="*/ 2149860 w 4092809"/>
              <a:gd name="connsiteY91" fmla="*/ 3981450 h 4232518"/>
              <a:gd name="connsiteX92" fmla="*/ 2111760 w 4092809"/>
              <a:gd name="connsiteY92" fmla="*/ 3971925 h 4232518"/>
              <a:gd name="connsiteX93" fmla="*/ 2054610 w 4092809"/>
              <a:gd name="connsiteY93" fmla="*/ 3933825 h 4232518"/>
              <a:gd name="connsiteX94" fmla="*/ 2016510 w 4092809"/>
              <a:gd name="connsiteY94" fmla="*/ 3924300 h 4232518"/>
              <a:gd name="connsiteX95" fmla="*/ 1959360 w 4092809"/>
              <a:gd name="connsiteY95" fmla="*/ 3905250 h 4232518"/>
              <a:gd name="connsiteX96" fmla="*/ 1873635 w 4092809"/>
              <a:gd name="connsiteY96" fmla="*/ 3876675 h 4232518"/>
              <a:gd name="connsiteX97" fmla="*/ 1787910 w 4092809"/>
              <a:gd name="connsiteY97" fmla="*/ 3848100 h 4232518"/>
              <a:gd name="connsiteX98" fmla="*/ 1759335 w 4092809"/>
              <a:gd name="connsiteY98" fmla="*/ 3838575 h 4232518"/>
              <a:gd name="connsiteX99" fmla="*/ 1664085 w 4092809"/>
              <a:gd name="connsiteY99" fmla="*/ 3848100 h 4232518"/>
              <a:gd name="connsiteX100" fmla="*/ 1597410 w 4092809"/>
              <a:gd name="connsiteY100" fmla="*/ 3867150 h 4232518"/>
              <a:gd name="connsiteX101" fmla="*/ 1559310 w 4092809"/>
              <a:gd name="connsiteY101" fmla="*/ 3924300 h 4232518"/>
              <a:gd name="connsiteX102" fmla="*/ 1502160 w 4092809"/>
              <a:gd name="connsiteY102" fmla="*/ 3952875 h 4232518"/>
              <a:gd name="connsiteX103" fmla="*/ 1473585 w 4092809"/>
              <a:gd name="connsiteY103" fmla="*/ 3971925 h 4232518"/>
              <a:gd name="connsiteX104" fmla="*/ 1406910 w 4092809"/>
              <a:gd name="connsiteY104" fmla="*/ 3990975 h 4232518"/>
              <a:gd name="connsiteX105" fmla="*/ 1292610 w 4092809"/>
              <a:gd name="connsiteY105" fmla="*/ 4067175 h 4232518"/>
              <a:gd name="connsiteX106" fmla="*/ 1264035 w 4092809"/>
              <a:gd name="connsiteY106" fmla="*/ 4086225 h 4232518"/>
              <a:gd name="connsiteX107" fmla="*/ 1197360 w 4092809"/>
              <a:gd name="connsiteY107" fmla="*/ 4095750 h 4232518"/>
              <a:gd name="connsiteX108" fmla="*/ 1111635 w 4092809"/>
              <a:gd name="connsiteY108" fmla="*/ 4124325 h 4232518"/>
              <a:gd name="connsiteX109" fmla="*/ 1083060 w 4092809"/>
              <a:gd name="connsiteY109" fmla="*/ 4133850 h 4232518"/>
              <a:gd name="connsiteX110" fmla="*/ 959235 w 4092809"/>
              <a:gd name="connsiteY110" fmla="*/ 4162425 h 4232518"/>
              <a:gd name="connsiteX111" fmla="*/ 902085 w 4092809"/>
              <a:gd name="connsiteY111" fmla="*/ 4181475 h 4232518"/>
              <a:gd name="connsiteX112" fmla="*/ 854460 w 4092809"/>
              <a:gd name="connsiteY112" fmla="*/ 4191000 h 4232518"/>
              <a:gd name="connsiteX113" fmla="*/ 797310 w 4092809"/>
              <a:gd name="connsiteY113" fmla="*/ 4210050 h 4232518"/>
              <a:gd name="connsiteX114" fmla="*/ 730635 w 4092809"/>
              <a:gd name="connsiteY114" fmla="*/ 4229100 h 4232518"/>
              <a:gd name="connsiteX115" fmla="*/ 463935 w 4092809"/>
              <a:gd name="connsiteY115" fmla="*/ 4219575 h 4232518"/>
              <a:gd name="connsiteX116" fmla="*/ 406785 w 4092809"/>
              <a:gd name="connsiteY116" fmla="*/ 4181475 h 4232518"/>
              <a:gd name="connsiteX117" fmla="*/ 349635 w 4092809"/>
              <a:gd name="connsiteY117" fmla="*/ 4133850 h 4232518"/>
              <a:gd name="connsiteX118" fmla="*/ 330585 w 4092809"/>
              <a:gd name="connsiteY118" fmla="*/ 4105275 h 4232518"/>
              <a:gd name="connsiteX119" fmla="*/ 273435 w 4092809"/>
              <a:gd name="connsiteY119" fmla="*/ 4048125 h 4232518"/>
              <a:gd name="connsiteX120" fmla="*/ 187710 w 4092809"/>
              <a:gd name="connsiteY120" fmla="*/ 3981450 h 4232518"/>
              <a:gd name="connsiteX121" fmla="*/ 149610 w 4092809"/>
              <a:gd name="connsiteY121" fmla="*/ 3924300 h 4232518"/>
              <a:gd name="connsiteX122" fmla="*/ 130560 w 4092809"/>
              <a:gd name="connsiteY122" fmla="*/ 3895725 h 4232518"/>
              <a:gd name="connsiteX123" fmla="*/ 82935 w 4092809"/>
              <a:gd name="connsiteY123" fmla="*/ 3810000 h 4232518"/>
              <a:gd name="connsiteX124" fmla="*/ 73410 w 4092809"/>
              <a:gd name="connsiteY124" fmla="*/ 3771900 h 4232518"/>
              <a:gd name="connsiteX125" fmla="*/ 82935 w 4092809"/>
              <a:gd name="connsiteY125" fmla="*/ 3486150 h 4232518"/>
              <a:gd name="connsiteX126" fmla="*/ 101985 w 4092809"/>
              <a:gd name="connsiteY126" fmla="*/ 3400425 h 4232518"/>
              <a:gd name="connsiteX127" fmla="*/ 121035 w 4092809"/>
              <a:gd name="connsiteY127" fmla="*/ 3343275 h 4232518"/>
              <a:gd name="connsiteX128" fmla="*/ 178185 w 4092809"/>
              <a:gd name="connsiteY128" fmla="*/ 3286125 h 4232518"/>
              <a:gd name="connsiteX129" fmla="*/ 244860 w 4092809"/>
              <a:gd name="connsiteY129" fmla="*/ 3190875 h 4232518"/>
              <a:gd name="connsiteX130" fmla="*/ 282960 w 4092809"/>
              <a:gd name="connsiteY130" fmla="*/ 3133725 h 4232518"/>
              <a:gd name="connsiteX131" fmla="*/ 292485 w 4092809"/>
              <a:gd name="connsiteY131" fmla="*/ 3105150 h 4232518"/>
              <a:gd name="connsiteX132" fmla="*/ 321060 w 4092809"/>
              <a:gd name="connsiteY132" fmla="*/ 3086100 h 4232518"/>
              <a:gd name="connsiteX133" fmla="*/ 349635 w 4092809"/>
              <a:gd name="connsiteY133" fmla="*/ 3028950 h 4232518"/>
              <a:gd name="connsiteX134" fmla="*/ 378210 w 4092809"/>
              <a:gd name="connsiteY134" fmla="*/ 2971800 h 4232518"/>
              <a:gd name="connsiteX135" fmla="*/ 349635 w 4092809"/>
              <a:gd name="connsiteY135" fmla="*/ 2771775 h 4232518"/>
              <a:gd name="connsiteX136" fmla="*/ 311535 w 4092809"/>
              <a:gd name="connsiteY136" fmla="*/ 2714625 h 4232518"/>
              <a:gd name="connsiteX137" fmla="*/ 292485 w 4092809"/>
              <a:gd name="connsiteY137" fmla="*/ 2686050 h 4232518"/>
              <a:gd name="connsiteX138" fmla="*/ 235335 w 4092809"/>
              <a:gd name="connsiteY138" fmla="*/ 2647950 h 4232518"/>
              <a:gd name="connsiteX139" fmla="*/ 206760 w 4092809"/>
              <a:gd name="connsiteY139" fmla="*/ 2590800 h 4232518"/>
              <a:gd name="connsiteX140" fmla="*/ 168660 w 4092809"/>
              <a:gd name="connsiteY140" fmla="*/ 2562225 h 4232518"/>
              <a:gd name="connsiteX141" fmla="*/ 121035 w 4092809"/>
              <a:gd name="connsiteY141" fmla="*/ 2505075 h 4232518"/>
              <a:gd name="connsiteX142" fmla="*/ 101985 w 4092809"/>
              <a:gd name="connsiteY142" fmla="*/ 2447925 h 4232518"/>
              <a:gd name="connsiteX143" fmla="*/ 82935 w 4092809"/>
              <a:gd name="connsiteY143" fmla="*/ 2409825 h 4232518"/>
              <a:gd name="connsiteX144" fmla="*/ 63885 w 4092809"/>
              <a:gd name="connsiteY144" fmla="*/ 2381250 h 4232518"/>
              <a:gd name="connsiteX145" fmla="*/ 44835 w 4092809"/>
              <a:gd name="connsiteY145" fmla="*/ 2305050 h 4232518"/>
              <a:gd name="connsiteX146" fmla="*/ 35310 w 4092809"/>
              <a:gd name="connsiteY146" fmla="*/ 2276475 h 4232518"/>
              <a:gd name="connsiteX147" fmla="*/ 6735 w 4092809"/>
              <a:gd name="connsiteY147" fmla="*/ 2209800 h 4232518"/>
              <a:gd name="connsiteX148" fmla="*/ 16260 w 4092809"/>
              <a:gd name="connsiteY148" fmla="*/ 1752600 h 4232518"/>
              <a:gd name="connsiteX149" fmla="*/ 44835 w 4092809"/>
              <a:gd name="connsiteY149" fmla="*/ 1676400 h 4232518"/>
              <a:gd name="connsiteX150" fmla="*/ 63885 w 4092809"/>
              <a:gd name="connsiteY150" fmla="*/ 1609725 h 4232518"/>
              <a:gd name="connsiteX151" fmla="*/ 82935 w 4092809"/>
              <a:gd name="connsiteY151" fmla="*/ 1571625 h 4232518"/>
              <a:gd name="connsiteX152" fmla="*/ 92460 w 4092809"/>
              <a:gd name="connsiteY152" fmla="*/ 1543050 h 4232518"/>
              <a:gd name="connsiteX153" fmla="*/ 121035 w 4092809"/>
              <a:gd name="connsiteY153" fmla="*/ 1485900 h 4232518"/>
              <a:gd name="connsiteX154" fmla="*/ 149610 w 4092809"/>
              <a:gd name="connsiteY154" fmla="*/ 1390650 h 4232518"/>
              <a:gd name="connsiteX155" fmla="*/ 178185 w 4092809"/>
              <a:gd name="connsiteY155" fmla="*/ 1371600 h 4232518"/>
              <a:gd name="connsiteX156" fmla="*/ 216285 w 4092809"/>
              <a:gd name="connsiteY156" fmla="*/ 1314450 h 4232518"/>
              <a:gd name="connsiteX157" fmla="*/ 273435 w 4092809"/>
              <a:gd name="connsiteY157" fmla="*/ 1219200 h 4232518"/>
              <a:gd name="connsiteX158" fmla="*/ 321060 w 4092809"/>
              <a:gd name="connsiteY158" fmla="*/ 1162050 h 4232518"/>
              <a:gd name="connsiteX159" fmla="*/ 349635 w 4092809"/>
              <a:gd name="connsiteY159" fmla="*/ 1104900 h 4232518"/>
              <a:gd name="connsiteX160" fmla="*/ 378210 w 4092809"/>
              <a:gd name="connsiteY160" fmla="*/ 1076325 h 4232518"/>
              <a:gd name="connsiteX161" fmla="*/ 416310 w 4092809"/>
              <a:gd name="connsiteY161" fmla="*/ 1019175 h 4232518"/>
              <a:gd name="connsiteX162" fmla="*/ 435360 w 4092809"/>
              <a:gd name="connsiteY162" fmla="*/ 990600 h 4232518"/>
              <a:gd name="connsiteX163" fmla="*/ 454410 w 4092809"/>
              <a:gd name="connsiteY163" fmla="*/ 952500 h 4232518"/>
              <a:gd name="connsiteX164" fmla="*/ 473460 w 4092809"/>
              <a:gd name="connsiteY164" fmla="*/ 895350 h 4232518"/>
              <a:gd name="connsiteX165" fmla="*/ 511560 w 4092809"/>
              <a:gd name="connsiteY165" fmla="*/ 828675 h 4232518"/>
              <a:gd name="connsiteX166" fmla="*/ 540135 w 4092809"/>
              <a:gd name="connsiteY166" fmla="*/ 762000 h 4232518"/>
              <a:gd name="connsiteX167" fmla="*/ 549660 w 4092809"/>
              <a:gd name="connsiteY167" fmla="*/ 733425 h 4232518"/>
              <a:gd name="connsiteX168" fmla="*/ 568710 w 4092809"/>
              <a:gd name="connsiteY168" fmla="*/ 704850 h 4232518"/>
              <a:gd name="connsiteX169" fmla="*/ 597285 w 4092809"/>
              <a:gd name="connsiteY169" fmla="*/ 647700 h 4232518"/>
              <a:gd name="connsiteX170" fmla="*/ 625860 w 4092809"/>
              <a:gd name="connsiteY170" fmla="*/ 628650 h 4232518"/>
              <a:gd name="connsiteX171" fmla="*/ 644910 w 4092809"/>
              <a:gd name="connsiteY171" fmla="*/ 600075 h 4232518"/>
              <a:gd name="connsiteX172" fmla="*/ 663960 w 4092809"/>
              <a:gd name="connsiteY172" fmla="*/ 561975 h 4232518"/>
              <a:gd name="connsiteX173" fmla="*/ 692535 w 4092809"/>
              <a:gd name="connsiteY173" fmla="*/ 533400 h 4232518"/>
              <a:gd name="connsiteX174" fmla="*/ 740160 w 4092809"/>
              <a:gd name="connsiteY174" fmla="*/ 447675 h 4232518"/>
              <a:gd name="connsiteX175" fmla="*/ 759210 w 4092809"/>
              <a:gd name="connsiteY175" fmla="*/ 409575 h 42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4092809" h="4232518">
                <a:moveTo>
                  <a:pt x="759210" y="409575"/>
                </a:moveTo>
                <a:cubicBezTo>
                  <a:pt x="850367" y="318418"/>
                  <a:pt x="733652" y="426614"/>
                  <a:pt x="816360" y="371475"/>
                </a:cubicBezTo>
                <a:cubicBezTo>
                  <a:pt x="827568" y="364003"/>
                  <a:pt x="833160" y="349442"/>
                  <a:pt x="844935" y="342900"/>
                </a:cubicBezTo>
                <a:cubicBezTo>
                  <a:pt x="862488" y="333148"/>
                  <a:pt x="883035" y="330200"/>
                  <a:pt x="902085" y="323850"/>
                </a:cubicBezTo>
                <a:lnTo>
                  <a:pt x="959235" y="304800"/>
                </a:lnTo>
                <a:cubicBezTo>
                  <a:pt x="968760" y="301625"/>
                  <a:pt x="979456" y="300844"/>
                  <a:pt x="987810" y="295275"/>
                </a:cubicBezTo>
                <a:cubicBezTo>
                  <a:pt x="1006860" y="282575"/>
                  <a:pt x="1023240" y="264415"/>
                  <a:pt x="1044960" y="257175"/>
                </a:cubicBezTo>
                <a:cubicBezTo>
                  <a:pt x="1175042" y="213814"/>
                  <a:pt x="1042104" y="261120"/>
                  <a:pt x="1140210" y="219075"/>
                </a:cubicBezTo>
                <a:cubicBezTo>
                  <a:pt x="1149438" y="215120"/>
                  <a:pt x="1159805" y="214040"/>
                  <a:pt x="1168785" y="209550"/>
                </a:cubicBezTo>
                <a:cubicBezTo>
                  <a:pt x="1242643" y="172621"/>
                  <a:pt x="1154111" y="204916"/>
                  <a:pt x="1225935" y="180975"/>
                </a:cubicBezTo>
                <a:cubicBezTo>
                  <a:pt x="1232285" y="171450"/>
                  <a:pt x="1235277" y="158467"/>
                  <a:pt x="1244985" y="152400"/>
                </a:cubicBezTo>
                <a:cubicBezTo>
                  <a:pt x="1266666" y="138849"/>
                  <a:pt x="1313873" y="131936"/>
                  <a:pt x="1340235" y="123825"/>
                </a:cubicBezTo>
                <a:cubicBezTo>
                  <a:pt x="1369024" y="114967"/>
                  <a:pt x="1396739" y="102555"/>
                  <a:pt x="1425960" y="95250"/>
                </a:cubicBezTo>
                <a:cubicBezTo>
                  <a:pt x="1438660" y="92075"/>
                  <a:pt x="1451473" y="89321"/>
                  <a:pt x="1464060" y="85725"/>
                </a:cubicBezTo>
                <a:cubicBezTo>
                  <a:pt x="1473714" y="82967"/>
                  <a:pt x="1482790" y="78169"/>
                  <a:pt x="1492635" y="76200"/>
                </a:cubicBezTo>
                <a:cubicBezTo>
                  <a:pt x="1524708" y="69785"/>
                  <a:pt x="1605378" y="61786"/>
                  <a:pt x="1635510" y="57150"/>
                </a:cubicBezTo>
                <a:cubicBezTo>
                  <a:pt x="1651511" y="54688"/>
                  <a:pt x="1666981" y="48702"/>
                  <a:pt x="1683135" y="47625"/>
                </a:cubicBezTo>
                <a:cubicBezTo>
                  <a:pt x="1762398" y="42341"/>
                  <a:pt x="1841885" y="41275"/>
                  <a:pt x="1921260" y="38100"/>
                </a:cubicBezTo>
                <a:cubicBezTo>
                  <a:pt x="1988650" y="21253"/>
                  <a:pt x="1930878" y="34619"/>
                  <a:pt x="2016510" y="19050"/>
                </a:cubicBezTo>
                <a:cubicBezTo>
                  <a:pt x="2032438" y="16154"/>
                  <a:pt x="2048057" y="11417"/>
                  <a:pt x="2064135" y="9525"/>
                </a:cubicBezTo>
                <a:cubicBezTo>
                  <a:pt x="2102105" y="5058"/>
                  <a:pt x="2140335" y="3175"/>
                  <a:pt x="2178435" y="0"/>
                </a:cubicBezTo>
                <a:lnTo>
                  <a:pt x="2978535" y="9525"/>
                </a:lnTo>
                <a:cubicBezTo>
                  <a:pt x="2988573" y="9756"/>
                  <a:pt x="2997206" y="17399"/>
                  <a:pt x="3007110" y="19050"/>
                </a:cubicBezTo>
                <a:cubicBezTo>
                  <a:pt x="3035470" y="23777"/>
                  <a:pt x="3064260" y="25400"/>
                  <a:pt x="3092835" y="28575"/>
                </a:cubicBezTo>
                <a:cubicBezTo>
                  <a:pt x="3188867" y="60586"/>
                  <a:pt x="3039909" y="11745"/>
                  <a:pt x="3159510" y="47625"/>
                </a:cubicBezTo>
                <a:cubicBezTo>
                  <a:pt x="3178744" y="53395"/>
                  <a:pt x="3197610" y="60325"/>
                  <a:pt x="3216660" y="66675"/>
                </a:cubicBezTo>
                <a:cubicBezTo>
                  <a:pt x="3226185" y="69850"/>
                  <a:pt x="3236881" y="70631"/>
                  <a:pt x="3245235" y="76200"/>
                </a:cubicBezTo>
                <a:cubicBezTo>
                  <a:pt x="3264285" y="88900"/>
                  <a:pt x="3286196" y="98111"/>
                  <a:pt x="3302385" y="114300"/>
                </a:cubicBezTo>
                <a:cubicBezTo>
                  <a:pt x="3338060" y="149975"/>
                  <a:pt x="3318181" y="138615"/>
                  <a:pt x="3359535" y="152400"/>
                </a:cubicBezTo>
                <a:cubicBezTo>
                  <a:pt x="3365885" y="161925"/>
                  <a:pt x="3368646" y="175295"/>
                  <a:pt x="3378585" y="180975"/>
                </a:cubicBezTo>
                <a:cubicBezTo>
                  <a:pt x="3392641" y="189007"/>
                  <a:pt x="3410406" y="186988"/>
                  <a:pt x="3426210" y="190500"/>
                </a:cubicBezTo>
                <a:cubicBezTo>
                  <a:pt x="3438989" y="193340"/>
                  <a:pt x="3451610" y="196850"/>
                  <a:pt x="3464310" y="200025"/>
                </a:cubicBezTo>
                <a:lnTo>
                  <a:pt x="3521460" y="238125"/>
                </a:lnTo>
                <a:cubicBezTo>
                  <a:pt x="3530985" y="244475"/>
                  <a:pt x="3539175" y="253555"/>
                  <a:pt x="3550035" y="257175"/>
                </a:cubicBezTo>
                <a:cubicBezTo>
                  <a:pt x="3642017" y="287836"/>
                  <a:pt x="3499009" y="238670"/>
                  <a:pt x="3616710" y="285750"/>
                </a:cubicBezTo>
                <a:cubicBezTo>
                  <a:pt x="3701723" y="319755"/>
                  <a:pt x="3647459" y="287199"/>
                  <a:pt x="3702435" y="323850"/>
                </a:cubicBezTo>
                <a:lnTo>
                  <a:pt x="3759585" y="409575"/>
                </a:lnTo>
                <a:cubicBezTo>
                  <a:pt x="3765935" y="419100"/>
                  <a:pt x="3769110" y="431800"/>
                  <a:pt x="3778635" y="438150"/>
                </a:cubicBezTo>
                <a:lnTo>
                  <a:pt x="3807210" y="457200"/>
                </a:lnTo>
                <a:cubicBezTo>
                  <a:pt x="3813560" y="466725"/>
                  <a:pt x="3818931" y="476981"/>
                  <a:pt x="3826260" y="485775"/>
                </a:cubicBezTo>
                <a:cubicBezTo>
                  <a:pt x="3834884" y="496123"/>
                  <a:pt x="3847363" y="503142"/>
                  <a:pt x="3854835" y="514350"/>
                </a:cubicBezTo>
                <a:cubicBezTo>
                  <a:pt x="3860404" y="522704"/>
                  <a:pt x="3859870" y="533945"/>
                  <a:pt x="3864360" y="542925"/>
                </a:cubicBezTo>
                <a:cubicBezTo>
                  <a:pt x="3869480" y="553164"/>
                  <a:pt x="3878290" y="561261"/>
                  <a:pt x="3883410" y="571500"/>
                </a:cubicBezTo>
                <a:cubicBezTo>
                  <a:pt x="3887900" y="580480"/>
                  <a:pt x="3888059" y="591298"/>
                  <a:pt x="3892935" y="600075"/>
                </a:cubicBezTo>
                <a:cubicBezTo>
                  <a:pt x="3904054" y="620089"/>
                  <a:pt x="3923795" y="635505"/>
                  <a:pt x="3931035" y="657225"/>
                </a:cubicBezTo>
                <a:cubicBezTo>
                  <a:pt x="3954976" y="729049"/>
                  <a:pt x="3922681" y="640517"/>
                  <a:pt x="3959610" y="714375"/>
                </a:cubicBezTo>
                <a:cubicBezTo>
                  <a:pt x="3971124" y="737402"/>
                  <a:pt x="3969505" y="756635"/>
                  <a:pt x="3978660" y="781050"/>
                </a:cubicBezTo>
                <a:cubicBezTo>
                  <a:pt x="3983646" y="794345"/>
                  <a:pt x="3991360" y="806450"/>
                  <a:pt x="3997710" y="819150"/>
                </a:cubicBezTo>
                <a:cubicBezTo>
                  <a:pt x="4006792" y="873641"/>
                  <a:pt x="4016760" y="924708"/>
                  <a:pt x="4016760" y="981075"/>
                </a:cubicBezTo>
                <a:cubicBezTo>
                  <a:pt x="4016760" y="2263502"/>
                  <a:pt x="4092809" y="1867654"/>
                  <a:pt x="3997710" y="2343150"/>
                </a:cubicBezTo>
                <a:cubicBezTo>
                  <a:pt x="3994535" y="2390775"/>
                  <a:pt x="3992506" y="2438490"/>
                  <a:pt x="3988185" y="2486025"/>
                </a:cubicBezTo>
                <a:cubicBezTo>
                  <a:pt x="3986152" y="2508383"/>
                  <a:pt x="3981139" y="2530387"/>
                  <a:pt x="3978660" y="2552700"/>
                </a:cubicBezTo>
                <a:cubicBezTo>
                  <a:pt x="3974787" y="2587555"/>
                  <a:pt x="3973485" y="2622677"/>
                  <a:pt x="3969135" y="2657475"/>
                </a:cubicBezTo>
                <a:cubicBezTo>
                  <a:pt x="3963590" y="2701836"/>
                  <a:pt x="3958242" y="2702413"/>
                  <a:pt x="3950085" y="2743200"/>
                </a:cubicBezTo>
                <a:cubicBezTo>
                  <a:pt x="3946297" y="2762138"/>
                  <a:pt x="3945244" y="2781614"/>
                  <a:pt x="3940560" y="2800350"/>
                </a:cubicBezTo>
                <a:cubicBezTo>
                  <a:pt x="3935690" y="2819831"/>
                  <a:pt x="3932649" y="2840792"/>
                  <a:pt x="3921510" y="2857500"/>
                </a:cubicBezTo>
                <a:cubicBezTo>
                  <a:pt x="3902378" y="2886198"/>
                  <a:pt x="3897912" y="2890338"/>
                  <a:pt x="3883410" y="2924175"/>
                </a:cubicBezTo>
                <a:cubicBezTo>
                  <a:pt x="3873622" y="2947013"/>
                  <a:pt x="3871265" y="2966683"/>
                  <a:pt x="3864360" y="2990850"/>
                </a:cubicBezTo>
                <a:cubicBezTo>
                  <a:pt x="3861602" y="3000504"/>
                  <a:pt x="3861263" y="3011712"/>
                  <a:pt x="3854835" y="3019425"/>
                </a:cubicBezTo>
                <a:cubicBezTo>
                  <a:pt x="3844672" y="3031621"/>
                  <a:pt x="3829435" y="3038475"/>
                  <a:pt x="3816735" y="3048000"/>
                </a:cubicBezTo>
                <a:cubicBezTo>
                  <a:pt x="3810385" y="3060700"/>
                  <a:pt x="3806775" y="3075192"/>
                  <a:pt x="3797685" y="3086100"/>
                </a:cubicBezTo>
                <a:cubicBezTo>
                  <a:pt x="3790356" y="3094894"/>
                  <a:pt x="3775177" y="3095442"/>
                  <a:pt x="3769110" y="3105150"/>
                </a:cubicBezTo>
                <a:cubicBezTo>
                  <a:pt x="3691411" y="3229468"/>
                  <a:pt x="3800744" y="3111616"/>
                  <a:pt x="3721485" y="3190875"/>
                </a:cubicBezTo>
                <a:cubicBezTo>
                  <a:pt x="3718310" y="3200400"/>
                  <a:pt x="3716836" y="3210673"/>
                  <a:pt x="3711960" y="3219450"/>
                </a:cubicBezTo>
                <a:cubicBezTo>
                  <a:pt x="3700841" y="3239464"/>
                  <a:pt x="3681100" y="3254880"/>
                  <a:pt x="3673860" y="3276600"/>
                </a:cubicBezTo>
                <a:cubicBezTo>
                  <a:pt x="3670685" y="3286125"/>
                  <a:pt x="3669211" y="3296398"/>
                  <a:pt x="3664335" y="3305175"/>
                </a:cubicBezTo>
                <a:cubicBezTo>
                  <a:pt x="3653216" y="3325189"/>
                  <a:pt x="3633475" y="3340605"/>
                  <a:pt x="3626235" y="3362325"/>
                </a:cubicBezTo>
                <a:cubicBezTo>
                  <a:pt x="3619885" y="3381375"/>
                  <a:pt x="3618324" y="3402767"/>
                  <a:pt x="3607185" y="3419475"/>
                </a:cubicBezTo>
                <a:cubicBezTo>
                  <a:pt x="3594485" y="3438525"/>
                  <a:pt x="3576325" y="3454905"/>
                  <a:pt x="3569085" y="3476625"/>
                </a:cubicBezTo>
                <a:cubicBezTo>
                  <a:pt x="3561338" y="3499866"/>
                  <a:pt x="3558974" y="3515311"/>
                  <a:pt x="3540510" y="3533775"/>
                </a:cubicBezTo>
                <a:cubicBezTo>
                  <a:pt x="3532415" y="3541870"/>
                  <a:pt x="3521460" y="3546475"/>
                  <a:pt x="3511935" y="3552825"/>
                </a:cubicBezTo>
                <a:cubicBezTo>
                  <a:pt x="3508760" y="3562350"/>
                  <a:pt x="3507286" y="3572623"/>
                  <a:pt x="3502410" y="3581400"/>
                </a:cubicBezTo>
                <a:cubicBezTo>
                  <a:pt x="3491291" y="3601414"/>
                  <a:pt x="3477010" y="3619500"/>
                  <a:pt x="3464310" y="3638550"/>
                </a:cubicBezTo>
                <a:cubicBezTo>
                  <a:pt x="3457960" y="3648075"/>
                  <a:pt x="3450380" y="3656886"/>
                  <a:pt x="3445260" y="3667125"/>
                </a:cubicBezTo>
                <a:cubicBezTo>
                  <a:pt x="3403904" y="3749837"/>
                  <a:pt x="3451696" y="3664293"/>
                  <a:pt x="3397635" y="3733800"/>
                </a:cubicBezTo>
                <a:cubicBezTo>
                  <a:pt x="3383579" y="3751872"/>
                  <a:pt x="3380013" y="3780711"/>
                  <a:pt x="3359535" y="3790950"/>
                </a:cubicBezTo>
                <a:cubicBezTo>
                  <a:pt x="3346835" y="3797300"/>
                  <a:pt x="3333249" y="3802124"/>
                  <a:pt x="3321435" y="3810000"/>
                </a:cubicBezTo>
                <a:cubicBezTo>
                  <a:pt x="3295017" y="3827612"/>
                  <a:pt x="3270635" y="3848100"/>
                  <a:pt x="3245235" y="3867150"/>
                </a:cubicBezTo>
                <a:cubicBezTo>
                  <a:pt x="3232535" y="3876675"/>
                  <a:pt x="3222195" y="3890705"/>
                  <a:pt x="3207135" y="3895725"/>
                </a:cubicBezTo>
                <a:cubicBezTo>
                  <a:pt x="3077053" y="3939086"/>
                  <a:pt x="3209991" y="3891780"/>
                  <a:pt x="3111885" y="3933825"/>
                </a:cubicBezTo>
                <a:cubicBezTo>
                  <a:pt x="3102657" y="3937780"/>
                  <a:pt x="3092538" y="3939395"/>
                  <a:pt x="3083310" y="3943350"/>
                </a:cubicBezTo>
                <a:cubicBezTo>
                  <a:pt x="3070259" y="3948943"/>
                  <a:pt x="3058505" y="3957414"/>
                  <a:pt x="3045210" y="3962400"/>
                </a:cubicBezTo>
                <a:cubicBezTo>
                  <a:pt x="3032953" y="3966997"/>
                  <a:pt x="3019697" y="3968329"/>
                  <a:pt x="3007110" y="3971925"/>
                </a:cubicBezTo>
                <a:cubicBezTo>
                  <a:pt x="2917752" y="3997456"/>
                  <a:pt x="3061625" y="3961927"/>
                  <a:pt x="2930910" y="3990975"/>
                </a:cubicBezTo>
                <a:cubicBezTo>
                  <a:pt x="2918131" y="3993815"/>
                  <a:pt x="2905690" y="3998158"/>
                  <a:pt x="2892810" y="4000500"/>
                </a:cubicBezTo>
                <a:cubicBezTo>
                  <a:pt x="2863891" y="4005758"/>
                  <a:pt x="2776471" y="4016233"/>
                  <a:pt x="2749935" y="4019550"/>
                </a:cubicBezTo>
                <a:cubicBezTo>
                  <a:pt x="2675128" y="4044486"/>
                  <a:pt x="2748930" y="4022508"/>
                  <a:pt x="2588010" y="4038600"/>
                </a:cubicBezTo>
                <a:cubicBezTo>
                  <a:pt x="2568793" y="4040522"/>
                  <a:pt x="2549910" y="4044950"/>
                  <a:pt x="2530860" y="4048125"/>
                </a:cubicBezTo>
                <a:cubicBezTo>
                  <a:pt x="2473710" y="4044950"/>
                  <a:pt x="2416322" y="4044698"/>
                  <a:pt x="2359410" y="4038600"/>
                </a:cubicBezTo>
                <a:cubicBezTo>
                  <a:pt x="2327215" y="4035151"/>
                  <a:pt x="2294877" y="4029789"/>
                  <a:pt x="2264160" y="4019550"/>
                </a:cubicBezTo>
                <a:lnTo>
                  <a:pt x="2178435" y="3990975"/>
                </a:lnTo>
                <a:cubicBezTo>
                  <a:pt x="2168910" y="3987800"/>
                  <a:pt x="2159600" y="3983885"/>
                  <a:pt x="2149860" y="3981450"/>
                </a:cubicBezTo>
                <a:lnTo>
                  <a:pt x="2111760" y="3971925"/>
                </a:lnTo>
                <a:cubicBezTo>
                  <a:pt x="2092710" y="3959225"/>
                  <a:pt x="2076822" y="3939378"/>
                  <a:pt x="2054610" y="3933825"/>
                </a:cubicBezTo>
                <a:cubicBezTo>
                  <a:pt x="2041910" y="3930650"/>
                  <a:pt x="2029049" y="3928062"/>
                  <a:pt x="2016510" y="3924300"/>
                </a:cubicBezTo>
                <a:cubicBezTo>
                  <a:pt x="1997276" y="3918530"/>
                  <a:pt x="1978410" y="3911600"/>
                  <a:pt x="1959360" y="3905250"/>
                </a:cubicBezTo>
                <a:lnTo>
                  <a:pt x="1873635" y="3876675"/>
                </a:lnTo>
                <a:lnTo>
                  <a:pt x="1787910" y="3848100"/>
                </a:lnTo>
                <a:lnTo>
                  <a:pt x="1759335" y="3838575"/>
                </a:lnTo>
                <a:cubicBezTo>
                  <a:pt x="1727585" y="3841750"/>
                  <a:pt x="1695673" y="3843587"/>
                  <a:pt x="1664085" y="3848100"/>
                </a:cubicBezTo>
                <a:cubicBezTo>
                  <a:pt x="1643155" y="3851090"/>
                  <a:pt x="1617765" y="3860365"/>
                  <a:pt x="1597410" y="3867150"/>
                </a:cubicBezTo>
                <a:cubicBezTo>
                  <a:pt x="1584710" y="3886200"/>
                  <a:pt x="1578360" y="3911600"/>
                  <a:pt x="1559310" y="3924300"/>
                </a:cubicBezTo>
                <a:cubicBezTo>
                  <a:pt x="1477418" y="3978895"/>
                  <a:pt x="1581030" y="3913440"/>
                  <a:pt x="1502160" y="3952875"/>
                </a:cubicBezTo>
                <a:cubicBezTo>
                  <a:pt x="1491921" y="3957995"/>
                  <a:pt x="1483824" y="3966805"/>
                  <a:pt x="1473585" y="3971925"/>
                </a:cubicBezTo>
                <a:cubicBezTo>
                  <a:pt x="1459920" y="3978757"/>
                  <a:pt x="1419117" y="3987923"/>
                  <a:pt x="1406910" y="3990975"/>
                </a:cubicBezTo>
                <a:lnTo>
                  <a:pt x="1292610" y="4067175"/>
                </a:lnTo>
                <a:cubicBezTo>
                  <a:pt x="1283085" y="4073525"/>
                  <a:pt x="1275368" y="4084606"/>
                  <a:pt x="1264035" y="4086225"/>
                </a:cubicBezTo>
                <a:lnTo>
                  <a:pt x="1197360" y="4095750"/>
                </a:lnTo>
                <a:lnTo>
                  <a:pt x="1111635" y="4124325"/>
                </a:lnTo>
                <a:cubicBezTo>
                  <a:pt x="1102110" y="4127500"/>
                  <a:pt x="1092905" y="4131881"/>
                  <a:pt x="1083060" y="4133850"/>
                </a:cubicBezTo>
                <a:cubicBezTo>
                  <a:pt x="1033441" y="4143774"/>
                  <a:pt x="1012847" y="4147107"/>
                  <a:pt x="959235" y="4162425"/>
                </a:cubicBezTo>
                <a:cubicBezTo>
                  <a:pt x="939927" y="4167942"/>
                  <a:pt x="921776" y="4177537"/>
                  <a:pt x="902085" y="4181475"/>
                </a:cubicBezTo>
                <a:cubicBezTo>
                  <a:pt x="886210" y="4184650"/>
                  <a:pt x="870079" y="4186740"/>
                  <a:pt x="854460" y="4191000"/>
                </a:cubicBezTo>
                <a:cubicBezTo>
                  <a:pt x="835087" y="4196284"/>
                  <a:pt x="816791" y="4205180"/>
                  <a:pt x="797310" y="4210050"/>
                </a:cubicBezTo>
                <a:cubicBezTo>
                  <a:pt x="749470" y="4222010"/>
                  <a:pt x="771629" y="4215435"/>
                  <a:pt x="730635" y="4229100"/>
                </a:cubicBezTo>
                <a:cubicBezTo>
                  <a:pt x="641735" y="4225925"/>
                  <a:pt x="551945" y="4232518"/>
                  <a:pt x="463935" y="4219575"/>
                </a:cubicBezTo>
                <a:cubicBezTo>
                  <a:pt x="441283" y="4216244"/>
                  <a:pt x="425835" y="4194175"/>
                  <a:pt x="406785" y="4181475"/>
                </a:cubicBezTo>
                <a:cubicBezTo>
                  <a:pt x="378688" y="4162744"/>
                  <a:pt x="372554" y="4161352"/>
                  <a:pt x="349635" y="4133850"/>
                </a:cubicBezTo>
                <a:cubicBezTo>
                  <a:pt x="342306" y="4125056"/>
                  <a:pt x="338190" y="4113831"/>
                  <a:pt x="330585" y="4105275"/>
                </a:cubicBezTo>
                <a:cubicBezTo>
                  <a:pt x="312687" y="4085139"/>
                  <a:pt x="295851" y="4063069"/>
                  <a:pt x="273435" y="4048125"/>
                </a:cubicBezTo>
                <a:cubicBezTo>
                  <a:pt x="240193" y="4025964"/>
                  <a:pt x="211814" y="4012441"/>
                  <a:pt x="187710" y="3981450"/>
                </a:cubicBezTo>
                <a:cubicBezTo>
                  <a:pt x="173654" y="3963378"/>
                  <a:pt x="162310" y="3943350"/>
                  <a:pt x="149610" y="3924300"/>
                </a:cubicBezTo>
                <a:cubicBezTo>
                  <a:pt x="143260" y="3914775"/>
                  <a:pt x="134180" y="3906585"/>
                  <a:pt x="130560" y="3895725"/>
                </a:cubicBezTo>
                <a:cubicBezTo>
                  <a:pt x="107250" y="3825796"/>
                  <a:pt x="125709" y="3852774"/>
                  <a:pt x="82935" y="3810000"/>
                </a:cubicBezTo>
                <a:cubicBezTo>
                  <a:pt x="79760" y="3797300"/>
                  <a:pt x="73410" y="3784991"/>
                  <a:pt x="73410" y="3771900"/>
                </a:cubicBezTo>
                <a:cubicBezTo>
                  <a:pt x="73410" y="3676597"/>
                  <a:pt x="77498" y="3581298"/>
                  <a:pt x="82935" y="3486150"/>
                </a:cubicBezTo>
                <a:cubicBezTo>
                  <a:pt x="83575" y="3474954"/>
                  <a:pt x="97794" y="3414395"/>
                  <a:pt x="101985" y="3400425"/>
                </a:cubicBezTo>
                <a:cubicBezTo>
                  <a:pt x="107755" y="3381191"/>
                  <a:pt x="106836" y="3357474"/>
                  <a:pt x="121035" y="3343275"/>
                </a:cubicBezTo>
                <a:cubicBezTo>
                  <a:pt x="140085" y="3324225"/>
                  <a:pt x="163241" y="3308541"/>
                  <a:pt x="178185" y="3286125"/>
                </a:cubicBezTo>
                <a:cubicBezTo>
                  <a:pt x="306455" y="3093719"/>
                  <a:pt x="146132" y="3331916"/>
                  <a:pt x="244860" y="3190875"/>
                </a:cubicBezTo>
                <a:cubicBezTo>
                  <a:pt x="257990" y="3172118"/>
                  <a:pt x="275720" y="3155445"/>
                  <a:pt x="282960" y="3133725"/>
                </a:cubicBezTo>
                <a:cubicBezTo>
                  <a:pt x="286135" y="3124200"/>
                  <a:pt x="286213" y="3112990"/>
                  <a:pt x="292485" y="3105150"/>
                </a:cubicBezTo>
                <a:cubicBezTo>
                  <a:pt x="299636" y="3096211"/>
                  <a:pt x="311535" y="3092450"/>
                  <a:pt x="321060" y="3086100"/>
                </a:cubicBezTo>
                <a:cubicBezTo>
                  <a:pt x="375655" y="3004208"/>
                  <a:pt x="310200" y="3107820"/>
                  <a:pt x="349635" y="3028950"/>
                </a:cubicBezTo>
                <a:cubicBezTo>
                  <a:pt x="386564" y="2955092"/>
                  <a:pt x="354269" y="3043624"/>
                  <a:pt x="378210" y="2971800"/>
                </a:cubicBezTo>
                <a:cubicBezTo>
                  <a:pt x="376367" y="2944154"/>
                  <a:pt x="379985" y="2817300"/>
                  <a:pt x="349635" y="2771775"/>
                </a:cubicBezTo>
                <a:lnTo>
                  <a:pt x="311535" y="2714625"/>
                </a:lnTo>
                <a:cubicBezTo>
                  <a:pt x="305185" y="2705100"/>
                  <a:pt x="302010" y="2692400"/>
                  <a:pt x="292485" y="2686050"/>
                </a:cubicBezTo>
                <a:lnTo>
                  <a:pt x="235335" y="2647950"/>
                </a:lnTo>
                <a:cubicBezTo>
                  <a:pt x="227588" y="2624709"/>
                  <a:pt x="225224" y="2609264"/>
                  <a:pt x="206760" y="2590800"/>
                </a:cubicBezTo>
                <a:cubicBezTo>
                  <a:pt x="195535" y="2579575"/>
                  <a:pt x="180713" y="2572556"/>
                  <a:pt x="168660" y="2562225"/>
                </a:cubicBezTo>
                <a:cubicBezTo>
                  <a:pt x="152556" y="2548421"/>
                  <a:pt x="130080" y="2525426"/>
                  <a:pt x="121035" y="2505075"/>
                </a:cubicBezTo>
                <a:cubicBezTo>
                  <a:pt x="112880" y="2486725"/>
                  <a:pt x="110965" y="2465886"/>
                  <a:pt x="101985" y="2447925"/>
                </a:cubicBezTo>
                <a:cubicBezTo>
                  <a:pt x="95635" y="2435225"/>
                  <a:pt x="89980" y="2422153"/>
                  <a:pt x="82935" y="2409825"/>
                </a:cubicBezTo>
                <a:cubicBezTo>
                  <a:pt x="77255" y="2399886"/>
                  <a:pt x="69005" y="2391489"/>
                  <a:pt x="63885" y="2381250"/>
                </a:cubicBezTo>
                <a:cubicBezTo>
                  <a:pt x="52999" y="2359477"/>
                  <a:pt x="50269" y="2326787"/>
                  <a:pt x="44835" y="2305050"/>
                </a:cubicBezTo>
                <a:cubicBezTo>
                  <a:pt x="42400" y="2295310"/>
                  <a:pt x="39265" y="2285703"/>
                  <a:pt x="35310" y="2276475"/>
                </a:cubicBezTo>
                <a:cubicBezTo>
                  <a:pt x="0" y="2194085"/>
                  <a:pt x="29073" y="2276813"/>
                  <a:pt x="6735" y="2209800"/>
                </a:cubicBezTo>
                <a:cubicBezTo>
                  <a:pt x="9910" y="2057400"/>
                  <a:pt x="10402" y="1904920"/>
                  <a:pt x="16260" y="1752600"/>
                </a:cubicBezTo>
                <a:cubicBezTo>
                  <a:pt x="17657" y="1716276"/>
                  <a:pt x="32482" y="1709342"/>
                  <a:pt x="44835" y="1676400"/>
                </a:cubicBezTo>
                <a:cubicBezTo>
                  <a:pt x="69002" y="1611954"/>
                  <a:pt x="40858" y="1663455"/>
                  <a:pt x="63885" y="1609725"/>
                </a:cubicBezTo>
                <a:cubicBezTo>
                  <a:pt x="69478" y="1596674"/>
                  <a:pt x="77342" y="1584676"/>
                  <a:pt x="82935" y="1571625"/>
                </a:cubicBezTo>
                <a:cubicBezTo>
                  <a:pt x="86890" y="1562397"/>
                  <a:pt x="88382" y="1552225"/>
                  <a:pt x="92460" y="1543050"/>
                </a:cubicBezTo>
                <a:cubicBezTo>
                  <a:pt x="101110" y="1523587"/>
                  <a:pt x="113125" y="1505675"/>
                  <a:pt x="121035" y="1485900"/>
                </a:cubicBezTo>
                <a:cubicBezTo>
                  <a:pt x="127967" y="1468569"/>
                  <a:pt x="137868" y="1398478"/>
                  <a:pt x="149610" y="1390650"/>
                </a:cubicBezTo>
                <a:lnTo>
                  <a:pt x="178185" y="1371600"/>
                </a:lnTo>
                <a:cubicBezTo>
                  <a:pt x="198617" y="1310303"/>
                  <a:pt x="171692" y="1376880"/>
                  <a:pt x="216285" y="1314450"/>
                </a:cubicBezTo>
                <a:cubicBezTo>
                  <a:pt x="253866" y="1261836"/>
                  <a:pt x="214088" y="1278547"/>
                  <a:pt x="273435" y="1219200"/>
                </a:cubicBezTo>
                <a:cubicBezTo>
                  <a:pt x="294501" y="1198134"/>
                  <a:pt x="307799" y="1188572"/>
                  <a:pt x="321060" y="1162050"/>
                </a:cubicBezTo>
                <a:cubicBezTo>
                  <a:pt x="342539" y="1119092"/>
                  <a:pt x="315513" y="1145846"/>
                  <a:pt x="349635" y="1104900"/>
                </a:cubicBezTo>
                <a:cubicBezTo>
                  <a:pt x="358259" y="1094552"/>
                  <a:pt x="369940" y="1086958"/>
                  <a:pt x="378210" y="1076325"/>
                </a:cubicBezTo>
                <a:cubicBezTo>
                  <a:pt x="392266" y="1058253"/>
                  <a:pt x="403610" y="1038225"/>
                  <a:pt x="416310" y="1019175"/>
                </a:cubicBezTo>
                <a:cubicBezTo>
                  <a:pt x="422660" y="1009650"/>
                  <a:pt x="430240" y="1000839"/>
                  <a:pt x="435360" y="990600"/>
                </a:cubicBezTo>
                <a:cubicBezTo>
                  <a:pt x="441710" y="977900"/>
                  <a:pt x="449137" y="965683"/>
                  <a:pt x="454410" y="952500"/>
                </a:cubicBezTo>
                <a:cubicBezTo>
                  <a:pt x="461868" y="933856"/>
                  <a:pt x="464480" y="913311"/>
                  <a:pt x="473460" y="895350"/>
                </a:cubicBezTo>
                <a:cubicBezTo>
                  <a:pt x="497630" y="847011"/>
                  <a:pt x="484634" y="869064"/>
                  <a:pt x="511560" y="828675"/>
                </a:cubicBezTo>
                <a:cubicBezTo>
                  <a:pt x="531384" y="749381"/>
                  <a:pt x="507246" y="827779"/>
                  <a:pt x="540135" y="762000"/>
                </a:cubicBezTo>
                <a:cubicBezTo>
                  <a:pt x="544625" y="753020"/>
                  <a:pt x="545170" y="742405"/>
                  <a:pt x="549660" y="733425"/>
                </a:cubicBezTo>
                <a:cubicBezTo>
                  <a:pt x="554780" y="723186"/>
                  <a:pt x="563590" y="715089"/>
                  <a:pt x="568710" y="704850"/>
                </a:cubicBezTo>
                <a:cubicBezTo>
                  <a:pt x="584204" y="673862"/>
                  <a:pt x="569988" y="674997"/>
                  <a:pt x="597285" y="647700"/>
                </a:cubicBezTo>
                <a:cubicBezTo>
                  <a:pt x="605380" y="639605"/>
                  <a:pt x="616335" y="635000"/>
                  <a:pt x="625860" y="628650"/>
                </a:cubicBezTo>
                <a:cubicBezTo>
                  <a:pt x="632210" y="619125"/>
                  <a:pt x="639230" y="610014"/>
                  <a:pt x="644910" y="600075"/>
                </a:cubicBezTo>
                <a:cubicBezTo>
                  <a:pt x="651955" y="587747"/>
                  <a:pt x="655707" y="573529"/>
                  <a:pt x="663960" y="561975"/>
                </a:cubicBezTo>
                <a:cubicBezTo>
                  <a:pt x="671790" y="551014"/>
                  <a:pt x="683010" y="542925"/>
                  <a:pt x="692535" y="533400"/>
                </a:cubicBezTo>
                <a:cubicBezTo>
                  <a:pt x="702461" y="503623"/>
                  <a:pt x="712087" y="466390"/>
                  <a:pt x="740160" y="447675"/>
                </a:cubicBezTo>
                <a:lnTo>
                  <a:pt x="759210" y="409575"/>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36</a:t>
            </a:fld>
            <a:endParaRPr lang="en-US" dirty="0"/>
          </a:p>
        </p:txBody>
      </p:sp>
      <p:sp>
        <p:nvSpPr>
          <p:cNvPr id="471043" name="Rectangle 3"/>
          <p:cNvSpPr>
            <a:spLocks noGrp="1" noChangeArrowheads="1"/>
          </p:cNvSpPr>
          <p:nvPr>
            <p:ph idx="1"/>
          </p:nvPr>
        </p:nvSpPr>
        <p:spPr>
          <a:xfrm>
            <a:off x="1217612" y="1066800"/>
            <a:ext cx="4191000" cy="1331884"/>
          </a:xfrm>
        </p:spPr>
        <p:txBody>
          <a:bodyPr/>
          <a:lstStyle/>
          <a:p>
            <a:pPr>
              <a:lnSpc>
                <a:spcPct val="100000"/>
              </a:lnSpc>
            </a:pPr>
            <a:r>
              <a:rPr lang="en-US" dirty="0">
                <a:solidFill>
                  <a:schemeClr val="accent5">
                    <a:lumMod val="20000"/>
                    <a:lumOff val="80000"/>
                  </a:schemeClr>
                </a:solidFill>
              </a:rPr>
              <a:t>Directed graph</a:t>
            </a:r>
          </a:p>
          <a:p>
            <a:pPr lvl="1">
              <a:lnSpc>
                <a:spcPct val="100000"/>
              </a:lnSpc>
            </a:pPr>
            <a:r>
              <a:rPr lang="en-US" sz="2800" dirty="0"/>
              <a:t>Edges have direction</a:t>
            </a:r>
          </a:p>
        </p:txBody>
      </p:sp>
      <p:sp>
        <p:nvSpPr>
          <p:cNvPr id="471042" name="Rectangle 2"/>
          <p:cNvSpPr>
            <a:spLocks noGrp="1" noChangeArrowheads="1"/>
          </p:cNvSpPr>
          <p:nvPr>
            <p:ph type="title"/>
          </p:nvPr>
        </p:nvSpPr>
        <p:spPr/>
        <p:txBody>
          <a:bodyPr/>
          <a:lstStyle/>
          <a:p>
            <a:r>
              <a:rPr lang="en-US" dirty="0"/>
              <a:t>Graph </a:t>
            </a:r>
            <a:r>
              <a:rPr lang="en-US" dirty="0" smtClean="0"/>
              <a:t>Definitions (2)</a:t>
            </a:r>
            <a:endParaRPr lang="en-US" dirty="0"/>
          </a:p>
        </p:txBody>
      </p:sp>
      <p:sp>
        <p:nvSpPr>
          <p:cNvPr id="111" name="Rectangle 3"/>
          <p:cNvSpPr txBox="1">
            <a:spLocks noChangeArrowheads="1"/>
          </p:cNvSpPr>
          <p:nvPr/>
        </p:nvSpPr>
        <p:spPr>
          <a:xfrm>
            <a:off x="6007117" y="1066799"/>
            <a:ext cx="4635692" cy="1331885"/>
          </a:xfrm>
          <a:prstGeom prst="rect">
            <a:avLst/>
          </a:prstGeom>
        </p:spPr>
        <p:txBody>
          <a:bodyPr vert="horz" lIns="108000" tIns="36000" rIns="108000" bIns="36000" rtlCol="0">
            <a:normAutofit/>
          </a:bodyPr>
          <a:lstStyle>
            <a:lvl1pPr marL="304747" indent="-304747">
              <a:lnSpc>
                <a:spcPct val="100000"/>
              </a:lnSpc>
              <a:spcBef>
                <a:spcPts val="600"/>
              </a:spcBef>
              <a:spcAft>
                <a:spcPts val="600"/>
              </a:spcAft>
              <a:buClr>
                <a:srgbClr val="F2B254"/>
              </a:buClr>
              <a:buSzPct val="100000"/>
              <a:buFont typeface="Wingdings" panose="05000000000000000000" pitchFamily="2" charset="2"/>
              <a:buChar char="§"/>
              <a:defRPr sz="3400" b="0">
                <a:solidFill>
                  <a:schemeClr val="accent5">
                    <a:lumMod val="20000"/>
                    <a:lumOff val="80000"/>
                  </a:schemeClr>
                </a:solidFill>
              </a:defRPr>
            </a:lvl1pPr>
            <a:lvl2pPr lvl="1" indent="-231606">
              <a:lnSpc>
                <a:spcPct val="100000"/>
              </a:lnSpc>
              <a:spcBef>
                <a:spcPts val="600"/>
              </a:spcBef>
              <a:spcAft>
                <a:spcPts val="600"/>
              </a:spcAft>
              <a:buClr>
                <a:schemeClr val="accent1"/>
              </a:buClr>
              <a:buSzPct val="80000"/>
              <a:buFont typeface="Wingdings" panose="05000000000000000000" pitchFamily="2" charset="2"/>
              <a:buChar char="§"/>
              <a:defRPr sz="28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dirty="0"/>
              <a:t>Undirected graph</a:t>
            </a:r>
          </a:p>
          <a:p>
            <a:pPr lvl="1"/>
            <a:r>
              <a:rPr lang="en-US" dirty="0" smtClean="0"/>
              <a:t>Edges have no direction</a:t>
            </a:r>
            <a:endParaRPr lang="en-US" dirty="0"/>
          </a:p>
        </p:txBody>
      </p:sp>
      <p:grpSp>
        <p:nvGrpSpPr>
          <p:cNvPr id="275" name="Group 274"/>
          <p:cNvGrpSpPr/>
          <p:nvPr/>
        </p:nvGrpSpPr>
        <p:grpSpPr>
          <a:xfrm>
            <a:off x="1713063" y="2654057"/>
            <a:ext cx="3301222" cy="3581400"/>
            <a:chOff x="724051" y="2654057"/>
            <a:chExt cx="3301222" cy="3581400"/>
          </a:xfrm>
        </p:grpSpPr>
        <p:sp>
          <p:nvSpPr>
            <p:cNvPr id="8" name="Oval 7"/>
            <p:cNvSpPr>
              <a:spLocks noChangeArrowheads="1"/>
            </p:cNvSpPr>
            <p:nvPr/>
          </p:nvSpPr>
          <p:spPr bwMode="auto">
            <a:xfrm>
              <a:off x="3467251" y="36446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9" name="Oval 8"/>
            <p:cNvSpPr>
              <a:spLocks noChangeArrowheads="1"/>
            </p:cNvSpPr>
            <p:nvPr/>
          </p:nvSpPr>
          <p:spPr bwMode="auto">
            <a:xfrm>
              <a:off x="2781451" y="54734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10" name="Oval 9"/>
            <p:cNvSpPr>
              <a:spLocks noChangeArrowheads="1"/>
            </p:cNvSpPr>
            <p:nvPr/>
          </p:nvSpPr>
          <p:spPr bwMode="auto">
            <a:xfrm>
              <a:off x="3371084" y="4723826"/>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12" name="Oval 11"/>
            <p:cNvSpPr>
              <a:spLocks noChangeArrowheads="1"/>
            </p:cNvSpPr>
            <p:nvPr/>
          </p:nvSpPr>
          <p:spPr bwMode="auto">
            <a:xfrm>
              <a:off x="2171851" y="3850602"/>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13" name="Oval 12"/>
            <p:cNvSpPr>
              <a:spLocks noChangeArrowheads="1"/>
            </p:cNvSpPr>
            <p:nvPr/>
          </p:nvSpPr>
          <p:spPr bwMode="auto">
            <a:xfrm>
              <a:off x="1562251" y="4940057"/>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12</a:t>
              </a:r>
            </a:p>
          </p:txBody>
        </p:sp>
        <p:cxnSp>
          <p:nvCxnSpPr>
            <p:cNvPr id="15" name="Straight Arrow Connector 14"/>
            <p:cNvCxnSpPr>
              <a:cxnSpLocks noChangeShapeType="1"/>
              <a:stCxn id="12" idx="6"/>
              <a:endCxn id="8" idx="2"/>
            </p:cNvCxnSpPr>
            <p:nvPr/>
          </p:nvCxnSpPr>
          <p:spPr bwMode="auto">
            <a:xfrm flipV="1">
              <a:off x="2760185" y="3922685"/>
              <a:ext cx="707066" cy="205945"/>
            </a:xfrm>
            <a:prstGeom prst="straightConnector1">
              <a:avLst/>
            </a:prstGeom>
            <a:noFill/>
            <a:ln w="38100" algn="ctr">
              <a:solidFill>
                <a:schemeClr val="accent5">
                  <a:lumMod val="20000"/>
                  <a:lumOff val="80000"/>
                </a:schemeClr>
              </a:solidFill>
              <a:round/>
              <a:headEnd/>
              <a:tailEnd type="arrow" w="med" len="med"/>
            </a:ln>
            <a:effectLst/>
          </p:spPr>
        </p:cxnSp>
        <p:cxnSp>
          <p:nvCxnSpPr>
            <p:cNvPr id="16" name="Straight Arrow Connector 15"/>
            <p:cNvCxnSpPr>
              <a:cxnSpLocks noChangeShapeType="1"/>
              <a:stCxn id="9" idx="7"/>
              <a:endCxn id="10" idx="3"/>
            </p:cNvCxnSpPr>
            <p:nvPr/>
          </p:nvCxnSpPr>
          <p:spPr bwMode="auto">
            <a:xfrm rot="5400000" flipH="1" flipV="1">
              <a:off x="3181598" y="5274604"/>
              <a:ext cx="356441" cy="204131"/>
            </a:xfrm>
            <a:prstGeom prst="straightConnector1">
              <a:avLst/>
            </a:prstGeom>
            <a:noFill/>
            <a:ln w="38100" algn="ctr">
              <a:solidFill>
                <a:schemeClr val="accent5">
                  <a:lumMod val="20000"/>
                  <a:lumOff val="80000"/>
                </a:schemeClr>
              </a:solidFill>
              <a:round/>
              <a:headEnd/>
              <a:tailEnd type="arrow" w="med" len="med"/>
            </a:ln>
            <a:effectLst/>
          </p:spPr>
        </p:cxnSp>
        <p:cxnSp>
          <p:nvCxnSpPr>
            <p:cNvPr id="17" name="Straight Arrow Connector 16"/>
            <p:cNvCxnSpPr>
              <a:cxnSpLocks noChangeShapeType="1"/>
              <a:stCxn id="8" idx="4"/>
              <a:endCxn id="10" idx="0"/>
            </p:cNvCxnSpPr>
            <p:nvPr/>
          </p:nvCxnSpPr>
          <p:spPr bwMode="auto">
            <a:xfrm rot="5400000">
              <a:off x="3452122" y="4429686"/>
              <a:ext cx="523114" cy="65166"/>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12" idx="5"/>
              <a:endCxn id="10" idx="1"/>
            </p:cNvCxnSpPr>
            <p:nvPr/>
          </p:nvCxnSpPr>
          <p:spPr bwMode="auto">
            <a:xfrm rot="16200000" flipH="1">
              <a:off x="2827938" y="4171311"/>
              <a:ext cx="480033" cy="787859"/>
            </a:xfrm>
            <a:prstGeom prst="straightConnector1">
              <a:avLst/>
            </a:prstGeom>
            <a:noFill/>
            <a:ln w="38100" algn="ctr">
              <a:solidFill>
                <a:schemeClr val="accent5">
                  <a:lumMod val="20000"/>
                  <a:lumOff val="80000"/>
                </a:schemeClr>
              </a:solidFill>
              <a:round/>
              <a:headEnd/>
              <a:tailEnd type="arrow" w="med" len="med"/>
            </a:ln>
            <a:effectLst/>
          </p:spPr>
        </p:cxnSp>
        <p:cxnSp>
          <p:nvCxnSpPr>
            <p:cNvPr id="21" name="Straight Arrow Connector 20"/>
            <p:cNvCxnSpPr>
              <a:cxnSpLocks noChangeShapeType="1"/>
              <a:stCxn id="9" idx="1"/>
              <a:endCxn id="12" idx="4"/>
            </p:cNvCxnSpPr>
            <p:nvPr/>
          </p:nvCxnSpPr>
          <p:spPr bwMode="auto">
            <a:xfrm rot="16200000" flipV="1">
              <a:off x="2090479" y="4782196"/>
              <a:ext cx="1148232" cy="397153"/>
            </a:xfrm>
            <a:prstGeom prst="straightConnector1">
              <a:avLst/>
            </a:prstGeom>
            <a:noFill/>
            <a:ln w="38100" algn="ctr">
              <a:solidFill>
                <a:schemeClr val="accent5">
                  <a:lumMod val="20000"/>
                  <a:lumOff val="80000"/>
                </a:schemeClr>
              </a:solidFill>
              <a:round/>
              <a:headEnd/>
              <a:tailEnd type="arrow" w="med" len="med"/>
            </a:ln>
            <a:effectLst/>
          </p:spPr>
        </p:cxnSp>
        <p:cxnSp>
          <p:nvCxnSpPr>
            <p:cNvPr id="22" name="Straight Arrow Connector 21"/>
            <p:cNvCxnSpPr>
              <a:cxnSpLocks noChangeShapeType="1"/>
              <a:stCxn id="13" idx="5"/>
              <a:endCxn id="9" idx="2"/>
            </p:cNvCxnSpPr>
            <p:nvPr/>
          </p:nvCxnSpPr>
          <p:spPr bwMode="auto">
            <a:xfrm rot="16200000" flipH="1">
              <a:off x="2241599" y="5211632"/>
              <a:ext cx="336805" cy="742899"/>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Arrow Connector 22"/>
            <p:cNvCxnSpPr>
              <a:cxnSpLocks noChangeShapeType="1"/>
              <a:stCxn id="12" idx="3"/>
              <a:endCxn id="13" idx="0"/>
            </p:cNvCxnSpPr>
            <p:nvPr/>
          </p:nvCxnSpPr>
          <p:spPr bwMode="auto">
            <a:xfrm rot="5400000">
              <a:off x="1742221" y="4424267"/>
              <a:ext cx="614832" cy="416749"/>
            </a:xfrm>
            <a:prstGeom prst="straightConnector1">
              <a:avLst/>
            </a:prstGeom>
            <a:noFill/>
            <a:ln w="38100" algn="ctr">
              <a:solidFill>
                <a:schemeClr val="accent5">
                  <a:lumMod val="20000"/>
                  <a:lumOff val="80000"/>
                </a:schemeClr>
              </a:solidFill>
              <a:round/>
              <a:headEnd/>
              <a:tailEnd type="arrow" w="med" len="med"/>
            </a:ln>
            <a:effectLst/>
          </p:spPr>
        </p:cxnSp>
        <p:sp>
          <p:nvSpPr>
            <p:cNvPr id="27" name="Oval 26"/>
            <p:cNvSpPr>
              <a:spLocks noChangeArrowheads="1"/>
            </p:cNvSpPr>
            <p:nvPr/>
          </p:nvSpPr>
          <p:spPr bwMode="auto">
            <a:xfrm>
              <a:off x="724051" y="4101857"/>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28" name="Straight Arrow Connector 27"/>
            <p:cNvCxnSpPr>
              <a:cxnSpLocks noChangeShapeType="1"/>
              <a:stCxn id="27" idx="7"/>
              <a:endCxn id="12" idx="2"/>
            </p:cNvCxnSpPr>
            <p:nvPr/>
          </p:nvCxnSpPr>
          <p:spPr bwMode="auto">
            <a:xfrm rot="5400000" flipH="1" flipV="1">
              <a:off x="1671709" y="3683147"/>
              <a:ext cx="54659" cy="945626"/>
            </a:xfrm>
            <a:prstGeom prst="straightConnector1">
              <a:avLst/>
            </a:prstGeom>
            <a:noFill/>
            <a:ln w="38100" algn="ctr">
              <a:solidFill>
                <a:schemeClr val="accent5">
                  <a:lumMod val="20000"/>
                  <a:lumOff val="80000"/>
                </a:schemeClr>
              </a:solidFill>
              <a:round/>
              <a:headEnd/>
              <a:tailEnd type="arrow" w="med" len="med"/>
            </a:ln>
            <a:effectLst/>
          </p:spPr>
        </p:cxnSp>
        <p:cxnSp>
          <p:nvCxnSpPr>
            <p:cNvPr id="29" name="Straight Arrow Connector 28"/>
            <p:cNvCxnSpPr>
              <a:cxnSpLocks noChangeShapeType="1"/>
              <a:stCxn id="27" idx="4"/>
              <a:endCxn id="13" idx="2"/>
            </p:cNvCxnSpPr>
            <p:nvPr/>
          </p:nvCxnSpPr>
          <p:spPr bwMode="auto">
            <a:xfrm rot="16200000" flipH="1">
              <a:off x="1010148" y="4665981"/>
              <a:ext cx="560173" cy="544033"/>
            </a:xfrm>
            <a:prstGeom prst="straightConnector1">
              <a:avLst/>
            </a:prstGeom>
            <a:noFill/>
            <a:ln w="38100" algn="ctr">
              <a:solidFill>
                <a:schemeClr val="accent5">
                  <a:lumMod val="20000"/>
                  <a:lumOff val="80000"/>
                </a:schemeClr>
              </a:solidFill>
              <a:round/>
              <a:headEnd/>
              <a:tailEnd type="arrow" w="med" len="med"/>
            </a:ln>
            <a:effectLst/>
          </p:spPr>
        </p:cxnSp>
        <p:cxnSp>
          <p:nvCxnSpPr>
            <p:cNvPr id="30" name="Straight Arrow Connector 29"/>
            <p:cNvCxnSpPr>
              <a:cxnSpLocks noChangeShapeType="1"/>
              <a:stCxn id="13" idx="1"/>
              <a:endCxn id="27" idx="5"/>
            </p:cNvCxnSpPr>
            <p:nvPr/>
          </p:nvCxnSpPr>
          <p:spPr bwMode="auto">
            <a:xfrm rot="16200000" flipV="1">
              <a:off x="1212594" y="4590112"/>
              <a:ext cx="445009" cy="417746"/>
            </a:xfrm>
            <a:prstGeom prst="straightConnector1">
              <a:avLst/>
            </a:prstGeom>
            <a:noFill/>
            <a:ln w="38100" algn="ctr">
              <a:solidFill>
                <a:schemeClr val="accent5">
                  <a:lumMod val="20000"/>
                  <a:lumOff val="80000"/>
                </a:schemeClr>
              </a:solidFill>
              <a:round/>
              <a:headEnd/>
              <a:tailEnd type="arrow" w="med" len="med"/>
            </a:ln>
            <a:effectLst/>
          </p:spPr>
        </p:cxnSp>
        <p:sp>
          <p:nvSpPr>
            <p:cNvPr id="159" name="Oval 158"/>
            <p:cNvSpPr>
              <a:spLocks noChangeArrowheads="1"/>
            </p:cNvSpPr>
            <p:nvPr/>
          </p:nvSpPr>
          <p:spPr bwMode="auto">
            <a:xfrm>
              <a:off x="1232829" y="3012402"/>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3</a:t>
              </a:r>
              <a:endParaRPr lang="bg-BG" sz="2000" b="1" dirty="0">
                <a:effectLst>
                  <a:outerShdw blurRad="38100" dist="38100" dir="2700000" algn="tl">
                    <a:srgbClr val="000000">
                      <a:alpha val="43137"/>
                    </a:srgbClr>
                  </a:outerShdw>
                </a:effectLst>
                <a:latin typeface="Calibri" pitchFamily="34" charset="0"/>
              </a:endParaRPr>
            </a:p>
          </p:txBody>
        </p:sp>
        <p:sp>
          <p:nvSpPr>
            <p:cNvPr id="162" name="Oval 161"/>
            <p:cNvSpPr>
              <a:spLocks noChangeArrowheads="1"/>
            </p:cNvSpPr>
            <p:nvPr/>
          </p:nvSpPr>
          <p:spPr bwMode="auto">
            <a:xfrm>
              <a:off x="2095651" y="26540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22</a:t>
              </a:r>
              <a:endParaRPr lang="bg-BG" sz="2000" b="1" dirty="0">
                <a:effectLst>
                  <a:outerShdw blurRad="38100" dist="38100" dir="2700000" algn="tl">
                    <a:srgbClr val="000000">
                      <a:alpha val="43137"/>
                    </a:srgbClr>
                  </a:outerShdw>
                </a:effectLst>
                <a:latin typeface="Calibri" pitchFamily="34" charset="0"/>
              </a:endParaRPr>
            </a:p>
          </p:txBody>
        </p:sp>
        <p:cxnSp>
          <p:nvCxnSpPr>
            <p:cNvPr id="173" name="Straight Arrow Connector 172"/>
            <p:cNvCxnSpPr>
              <a:cxnSpLocks noChangeShapeType="1"/>
              <a:stCxn id="159" idx="5"/>
              <a:endCxn id="12" idx="1"/>
            </p:cNvCxnSpPr>
            <p:nvPr/>
          </p:nvCxnSpPr>
          <p:spPr bwMode="auto">
            <a:xfrm rot="16200000" flipH="1">
              <a:off x="1761067" y="3435089"/>
              <a:ext cx="445009" cy="548880"/>
            </a:xfrm>
            <a:prstGeom prst="straightConnector1">
              <a:avLst/>
            </a:prstGeom>
            <a:noFill/>
            <a:ln w="38100" algn="ctr">
              <a:solidFill>
                <a:schemeClr val="accent5">
                  <a:lumMod val="20000"/>
                  <a:lumOff val="80000"/>
                </a:schemeClr>
              </a:solidFill>
              <a:round/>
              <a:headEnd/>
              <a:tailEnd type="arrow" w="med" len="med"/>
            </a:ln>
            <a:effectLst/>
          </p:spPr>
        </p:cxnSp>
        <p:cxnSp>
          <p:nvCxnSpPr>
            <p:cNvPr id="177" name="Straight Arrow Connector 176"/>
            <p:cNvCxnSpPr>
              <a:cxnSpLocks noChangeShapeType="1"/>
              <a:stCxn id="184" idx="2"/>
              <a:endCxn id="162" idx="6"/>
            </p:cNvCxnSpPr>
            <p:nvPr/>
          </p:nvCxnSpPr>
          <p:spPr bwMode="auto">
            <a:xfrm rot="10800000">
              <a:off x="2653673" y="2932085"/>
              <a:ext cx="661178" cy="152400"/>
            </a:xfrm>
            <a:prstGeom prst="straightConnector1">
              <a:avLst/>
            </a:prstGeom>
            <a:noFill/>
            <a:ln w="38100" algn="ctr">
              <a:solidFill>
                <a:schemeClr val="accent5">
                  <a:lumMod val="20000"/>
                  <a:lumOff val="80000"/>
                </a:schemeClr>
              </a:solidFill>
              <a:round/>
              <a:headEnd/>
              <a:tailEnd type="arrow" w="med" len="med"/>
            </a:ln>
            <a:effectLst/>
          </p:spPr>
        </p:cxnSp>
        <p:sp>
          <p:nvSpPr>
            <p:cNvPr id="184" name="Oval 183"/>
            <p:cNvSpPr>
              <a:spLocks noChangeArrowheads="1"/>
            </p:cNvSpPr>
            <p:nvPr/>
          </p:nvSpPr>
          <p:spPr bwMode="auto">
            <a:xfrm>
              <a:off x="3314851" y="28064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2</a:t>
              </a:r>
              <a:endParaRPr lang="bg-BG" sz="2000" b="1" dirty="0">
                <a:effectLst>
                  <a:outerShdw blurRad="38100" dist="38100" dir="2700000" algn="tl">
                    <a:srgbClr val="000000">
                      <a:alpha val="43137"/>
                    </a:srgbClr>
                  </a:outerShdw>
                </a:effectLst>
                <a:latin typeface="Calibri" pitchFamily="34" charset="0"/>
              </a:endParaRPr>
            </a:p>
          </p:txBody>
        </p:sp>
        <p:sp>
          <p:nvSpPr>
            <p:cNvPr id="198" name="Oval 197"/>
            <p:cNvSpPr>
              <a:spLocks noChangeArrowheads="1"/>
            </p:cNvSpPr>
            <p:nvPr/>
          </p:nvSpPr>
          <p:spPr bwMode="auto">
            <a:xfrm>
              <a:off x="800251" y="5679402"/>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3</a:t>
              </a:r>
              <a:endParaRPr lang="bg-BG" sz="2000" b="1" dirty="0">
                <a:effectLst>
                  <a:outerShdw blurRad="38100" dist="38100" dir="2700000" algn="tl">
                    <a:srgbClr val="000000">
                      <a:alpha val="43137"/>
                    </a:srgbClr>
                  </a:outerShdw>
                </a:effectLst>
                <a:latin typeface="Calibri" pitchFamily="34" charset="0"/>
              </a:endParaRPr>
            </a:p>
          </p:txBody>
        </p:sp>
        <p:cxnSp>
          <p:nvCxnSpPr>
            <p:cNvPr id="199" name="Straight Arrow Connector 198"/>
            <p:cNvCxnSpPr>
              <a:cxnSpLocks noChangeShapeType="1"/>
              <a:stCxn id="198" idx="7"/>
              <a:endCxn id="13" idx="3"/>
            </p:cNvCxnSpPr>
            <p:nvPr/>
          </p:nvCxnSpPr>
          <p:spPr bwMode="auto">
            <a:xfrm rot="5400000" flipH="1" flipV="1">
              <a:off x="1287185" y="5404048"/>
              <a:ext cx="346154" cy="367418"/>
            </a:xfrm>
            <a:prstGeom prst="straightConnector1">
              <a:avLst/>
            </a:prstGeom>
            <a:noFill/>
            <a:ln w="38100" algn="ctr">
              <a:solidFill>
                <a:schemeClr val="accent5">
                  <a:lumMod val="20000"/>
                  <a:lumOff val="80000"/>
                </a:schemeClr>
              </a:solidFill>
              <a:round/>
              <a:headEnd/>
              <a:tailEnd type="arrow" w="med" len="med"/>
            </a:ln>
            <a:effectLst/>
          </p:spPr>
        </p:cxnSp>
      </p:grpSp>
      <p:grpSp>
        <p:nvGrpSpPr>
          <p:cNvPr id="274" name="Group 273"/>
          <p:cNvGrpSpPr/>
          <p:nvPr/>
        </p:nvGrpSpPr>
        <p:grpSpPr>
          <a:xfrm>
            <a:off x="6725278" y="3124200"/>
            <a:ext cx="3157868" cy="2819400"/>
            <a:chOff x="5202866" y="3124200"/>
            <a:chExt cx="3157868" cy="2819400"/>
          </a:xfrm>
        </p:grpSpPr>
        <p:sp>
          <p:nvSpPr>
            <p:cNvPr id="35" name="Oval 34"/>
            <p:cNvSpPr>
              <a:spLocks noChangeArrowheads="1"/>
            </p:cNvSpPr>
            <p:nvPr/>
          </p:nvSpPr>
          <p:spPr bwMode="auto">
            <a:xfrm>
              <a:off x="7086600" y="449580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G</a:t>
              </a:r>
              <a:endParaRPr lang="bg-BG" sz="2000" b="1" dirty="0">
                <a:effectLst>
                  <a:outerShdw blurRad="38100" dist="38100" dir="2700000" algn="tl">
                    <a:srgbClr val="000000">
                      <a:alpha val="43137"/>
                    </a:srgbClr>
                  </a:outerShdw>
                </a:effectLst>
                <a:latin typeface="Calibri" pitchFamily="34" charset="0"/>
              </a:endParaRPr>
            </a:p>
          </p:txBody>
        </p:sp>
        <p:sp>
          <p:nvSpPr>
            <p:cNvPr id="36" name="Oval 35"/>
            <p:cNvSpPr>
              <a:spLocks noChangeArrowheads="1"/>
            </p:cNvSpPr>
            <p:nvPr/>
          </p:nvSpPr>
          <p:spPr bwMode="auto">
            <a:xfrm>
              <a:off x="7609576" y="3634946"/>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J</a:t>
              </a:r>
              <a:endParaRPr lang="bg-BG" sz="2000" b="1" dirty="0">
                <a:effectLst>
                  <a:outerShdw blurRad="38100" dist="38100" dir="2700000" algn="tl">
                    <a:srgbClr val="000000">
                      <a:alpha val="43137"/>
                    </a:srgbClr>
                  </a:outerShdw>
                </a:effectLst>
                <a:latin typeface="Calibri" pitchFamily="34" charset="0"/>
              </a:endParaRPr>
            </a:p>
          </p:txBody>
        </p:sp>
        <p:sp>
          <p:nvSpPr>
            <p:cNvPr id="38" name="Oval 37"/>
            <p:cNvSpPr>
              <a:spLocks noChangeArrowheads="1"/>
            </p:cNvSpPr>
            <p:nvPr/>
          </p:nvSpPr>
          <p:spPr bwMode="auto">
            <a:xfrm>
              <a:off x="6553200" y="31242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F</a:t>
              </a:r>
              <a:endParaRPr lang="bg-BG" sz="2000" b="1" dirty="0">
                <a:effectLst>
                  <a:outerShdw blurRad="38100" dist="38100" dir="2700000" algn="tl">
                    <a:srgbClr val="000000">
                      <a:alpha val="43137"/>
                    </a:srgbClr>
                  </a:outerShdw>
                </a:effectLst>
                <a:latin typeface="Calibri" pitchFamily="34" charset="0"/>
              </a:endParaRPr>
            </a:p>
          </p:txBody>
        </p:sp>
        <p:sp>
          <p:nvSpPr>
            <p:cNvPr id="39" name="Oval 38"/>
            <p:cNvSpPr>
              <a:spLocks noChangeArrowheads="1"/>
            </p:cNvSpPr>
            <p:nvPr/>
          </p:nvSpPr>
          <p:spPr bwMode="auto">
            <a:xfrm>
              <a:off x="5638800" y="4343400"/>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D</a:t>
              </a:r>
              <a:endParaRPr lang="bg-BG" sz="2000" b="1" dirty="0">
                <a:effectLst>
                  <a:outerShdw blurRad="38100" dist="38100" dir="2700000" algn="tl">
                    <a:srgbClr val="000000">
                      <a:alpha val="43137"/>
                    </a:srgbClr>
                  </a:outerShdw>
                </a:effectLst>
                <a:latin typeface="Calibri" pitchFamily="34" charset="0"/>
              </a:endParaRPr>
            </a:p>
          </p:txBody>
        </p:sp>
        <p:cxnSp>
          <p:nvCxnSpPr>
            <p:cNvPr id="42" name="Straight Arrow Connector 41"/>
            <p:cNvCxnSpPr>
              <a:cxnSpLocks noChangeShapeType="1"/>
            </p:cNvCxnSpPr>
            <p:nvPr/>
          </p:nvCxnSpPr>
          <p:spPr bwMode="auto">
            <a:xfrm rot="5400000" flipH="1" flipV="1">
              <a:off x="7434264" y="4224341"/>
              <a:ext cx="380999" cy="238121"/>
            </a:xfrm>
            <a:prstGeom prst="straightConnector1">
              <a:avLst/>
            </a:prstGeom>
            <a:noFill/>
            <a:ln w="38100" algn="ctr">
              <a:solidFill>
                <a:schemeClr val="accent5">
                  <a:lumMod val="20000"/>
                  <a:lumOff val="80000"/>
                </a:schemeClr>
              </a:solidFill>
              <a:round/>
              <a:headEnd/>
              <a:tailEnd type="none" w="med" len="med"/>
            </a:ln>
            <a:effectLst/>
          </p:spPr>
        </p:cxnSp>
        <p:cxnSp>
          <p:nvCxnSpPr>
            <p:cNvPr id="46" name="Straight Arrow Connector 45"/>
            <p:cNvCxnSpPr>
              <a:cxnSpLocks noChangeShapeType="1"/>
              <a:stCxn id="38" idx="6"/>
              <a:endCxn id="36" idx="1"/>
            </p:cNvCxnSpPr>
            <p:nvPr/>
          </p:nvCxnSpPr>
          <p:spPr bwMode="auto">
            <a:xfrm>
              <a:off x="7141534" y="3402228"/>
              <a:ext cx="558842" cy="314150"/>
            </a:xfrm>
            <a:prstGeom prst="straightConnector1">
              <a:avLst/>
            </a:prstGeom>
            <a:noFill/>
            <a:ln w="38100" algn="ctr">
              <a:solidFill>
                <a:schemeClr val="accent5">
                  <a:lumMod val="20000"/>
                  <a:lumOff val="80000"/>
                </a:schemeClr>
              </a:solidFill>
              <a:round/>
              <a:headEnd/>
              <a:tailEnd type="none" w="med" len="med"/>
            </a:ln>
            <a:effectLst/>
          </p:spPr>
        </p:cxnSp>
        <p:cxnSp>
          <p:nvCxnSpPr>
            <p:cNvPr id="47" name="Straight Arrow Connector 46"/>
            <p:cNvCxnSpPr>
              <a:cxnSpLocks noChangeShapeType="1"/>
              <a:stCxn id="35" idx="1"/>
              <a:endCxn id="38" idx="4"/>
            </p:cNvCxnSpPr>
            <p:nvPr/>
          </p:nvCxnSpPr>
          <p:spPr bwMode="auto">
            <a:xfrm rot="16200000" flipV="1">
              <a:off x="6559356" y="3968267"/>
              <a:ext cx="896977" cy="320953"/>
            </a:xfrm>
            <a:prstGeom prst="straightConnector1">
              <a:avLst/>
            </a:prstGeom>
            <a:noFill/>
            <a:ln w="38100" algn="ctr">
              <a:solidFill>
                <a:schemeClr val="accent5">
                  <a:lumMod val="20000"/>
                  <a:lumOff val="80000"/>
                </a:schemeClr>
              </a:solidFill>
              <a:round/>
              <a:headEnd/>
              <a:tailEnd type="none" w="med" len="med"/>
            </a:ln>
            <a:effectLst/>
          </p:spPr>
        </p:cxnSp>
        <p:cxnSp>
          <p:nvCxnSpPr>
            <p:cNvPr id="48" name="Straight Arrow Connector 47"/>
            <p:cNvCxnSpPr>
              <a:cxnSpLocks noChangeShapeType="1"/>
              <a:stCxn id="39" idx="6"/>
              <a:endCxn id="35" idx="2"/>
            </p:cNvCxnSpPr>
            <p:nvPr/>
          </p:nvCxnSpPr>
          <p:spPr bwMode="auto">
            <a:xfrm>
              <a:off x="6196821" y="4621428"/>
              <a:ext cx="889779" cy="152400"/>
            </a:xfrm>
            <a:prstGeom prst="straightConnector1">
              <a:avLst/>
            </a:prstGeom>
            <a:noFill/>
            <a:ln w="38100" algn="ctr">
              <a:solidFill>
                <a:schemeClr val="accent5">
                  <a:lumMod val="20000"/>
                  <a:lumOff val="80000"/>
                </a:schemeClr>
              </a:solidFill>
              <a:round/>
              <a:headEnd/>
              <a:tailEnd type="none" w="med" len="med"/>
            </a:ln>
            <a:effectLst/>
          </p:spPr>
        </p:cxnSp>
        <p:cxnSp>
          <p:nvCxnSpPr>
            <p:cNvPr id="49" name="Straight Arrow Connector 48"/>
            <p:cNvCxnSpPr>
              <a:cxnSpLocks noChangeShapeType="1"/>
              <a:stCxn id="38" idx="3"/>
              <a:endCxn id="39" idx="7"/>
            </p:cNvCxnSpPr>
            <p:nvPr/>
          </p:nvCxnSpPr>
          <p:spPr bwMode="auto">
            <a:xfrm rot="5400000">
              <a:off x="5964227" y="3749698"/>
              <a:ext cx="826009" cy="524259"/>
            </a:xfrm>
            <a:prstGeom prst="straightConnector1">
              <a:avLst/>
            </a:prstGeom>
            <a:noFill/>
            <a:ln w="38100" algn="ctr">
              <a:solidFill>
                <a:schemeClr val="accent5">
                  <a:lumMod val="20000"/>
                  <a:lumOff val="80000"/>
                </a:schemeClr>
              </a:solidFill>
              <a:round/>
              <a:headEnd/>
              <a:tailEnd type="none" w="med" len="med"/>
            </a:ln>
            <a:effectLst/>
          </p:spPr>
        </p:cxnSp>
        <p:sp>
          <p:nvSpPr>
            <p:cNvPr id="53" name="Oval 52"/>
            <p:cNvSpPr>
              <a:spLocks noChangeArrowheads="1"/>
            </p:cNvSpPr>
            <p:nvPr/>
          </p:nvSpPr>
          <p:spPr bwMode="auto">
            <a:xfrm>
              <a:off x="5202866" y="31242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A</a:t>
              </a:r>
              <a:endParaRPr lang="bg-BG" sz="2000" b="1" dirty="0">
                <a:effectLst>
                  <a:outerShdw blurRad="38100" dist="38100" dir="2700000" algn="tl">
                    <a:srgbClr val="000000">
                      <a:alpha val="43137"/>
                    </a:srgbClr>
                  </a:outerShdw>
                </a:effectLst>
                <a:latin typeface="Calibri" pitchFamily="34" charset="0"/>
              </a:endParaRPr>
            </a:p>
          </p:txBody>
        </p:sp>
        <p:cxnSp>
          <p:nvCxnSpPr>
            <p:cNvPr id="54" name="Straight Arrow Connector 53"/>
            <p:cNvCxnSpPr>
              <a:cxnSpLocks noChangeShapeType="1"/>
              <a:stCxn id="53" idx="6"/>
              <a:endCxn id="38" idx="2"/>
            </p:cNvCxnSpPr>
            <p:nvPr/>
          </p:nvCxnSpPr>
          <p:spPr bwMode="auto">
            <a:xfrm>
              <a:off x="5791200" y="3402228"/>
              <a:ext cx="762000" cy="1588"/>
            </a:xfrm>
            <a:prstGeom prst="straightConnector1">
              <a:avLst/>
            </a:prstGeom>
            <a:noFill/>
            <a:ln w="38100" algn="ctr">
              <a:solidFill>
                <a:schemeClr val="accent5">
                  <a:lumMod val="20000"/>
                  <a:lumOff val="80000"/>
                </a:schemeClr>
              </a:solidFill>
              <a:round/>
              <a:headEnd/>
              <a:tailEnd type="none" w="med" len="med"/>
            </a:ln>
            <a:effectLst/>
          </p:spPr>
        </p:cxnSp>
        <p:cxnSp>
          <p:nvCxnSpPr>
            <p:cNvPr id="56" name="Straight Arrow Connector 55"/>
            <p:cNvCxnSpPr>
              <a:cxnSpLocks noChangeShapeType="1"/>
              <a:stCxn id="39" idx="1"/>
              <a:endCxn id="53" idx="4"/>
            </p:cNvCxnSpPr>
            <p:nvPr/>
          </p:nvCxnSpPr>
          <p:spPr bwMode="auto">
            <a:xfrm rot="16200000" flipV="1">
              <a:off x="5236489" y="3940800"/>
              <a:ext cx="744577" cy="223487"/>
            </a:xfrm>
            <a:prstGeom prst="straightConnector1">
              <a:avLst/>
            </a:prstGeom>
            <a:noFill/>
            <a:ln w="38100" algn="ctr">
              <a:solidFill>
                <a:schemeClr val="accent5">
                  <a:lumMod val="20000"/>
                  <a:lumOff val="80000"/>
                </a:schemeClr>
              </a:solidFill>
              <a:round/>
              <a:headEnd/>
              <a:tailEnd type="none" w="med" len="med"/>
            </a:ln>
            <a:effectLst/>
          </p:spPr>
        </p:cxnSp>
        <p:sp>
          <p:nvSpPr>
            <p:cNvPr id="263" name="Oval 262"/>
            <p:cNvSpPr>
              <a:spLocks noChangeArrowheads="1"/>
            </p:cNvSpPr>
            <p:nvPr/>
          </p:nvSpPr>
          <p:spPr bwMode="auto">
            <a:xfrm>
              <a:off x="5202866" y="531134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E</a:t>
              </a:r>
              <a:endParaRPr lang="bg-BG" sz="2000" b="1" dirty="0">
                <a:effectLst>
                  <a:outerShdw blurRad="38100" dist="38100" dir="2700000" algn="tl">
                    <a:srgbClr val="000000">
                      <a:alpha val="43137"/>
                    </a:srgbClr>
                  </a:outerShdw>
                </a:effectLst>
                <a:latin typeface="Calibri" pitchFamily="34" charset="0"/>
              </a:endParaRPr>
            </a:p>
          </p:txBody>
        </p:sp>
        <p:sp>
          <p:nvSpPr>
            <p:cNvPr id="264" name="Oval 263"/>
            <p:cNvSpPr>
              <a:spLocks noChangeArrowheads="1"/>
            </p:cNvSpPr>
            <p:nvPr/>
          </p:nvSpPr>
          <p:spPr bwMode="auto">
            <a:xfrm>
              <a:off x="6629400" y="538754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C</a:t>
              </a:r>
              <a:endParaRPr lang="bg-BG" sz="2000" b="1" dirty="0">
                <a:effectLst>
                  <a:outerShdw blurRad="38100" dist="38100" dir="2700000" algn="tl">
                    <a:srgbClr val="000000">
                      <a:alpha val="43137"/>
                    </a:srgbClr>
                  </a:outerShdw>
                </a:effectLst>
                <a:latin typeface="Calibri" pitchFamily="34" charset="0"/>
              </a:endParaRPr>
            </a:p>
          </p:txBody>
        </p:sp>
        <p:sp>
          <p:nvSpPr>
            <p:cNvPr id="265" name="Oval 264"/>
            <p:cNvSpPr>
              <a:spLocks noChangeArrowheads="1"/>
            </p:cNvSpPr>
            <p:nvPr/>
          </p:nvSpPr>
          <p:spPr bwMode="auto">
            <a:xfrm>
              <a:off x="7772400" y="53340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H</a:t>
              </a:r>
              <a:endParaRPr lang="bg-BG" sz="2000" b="1" dirty="0">
                <a:effectLst>
                  <a:outerShdw blurRad="38100" dist="38100" dir="2700000" algn="tl">
                    <a:srgbClr val="000000">
                      <a:alpha val="43137"/>
                    </a:srgbClr>
                  </a:outerShdw>
                </a:effectLst>
                <a:latin typeface="Calibri" pitchFamily="34" charset="0"/>
              </a:endParaRPr>
            </a:p>
          </p:txBody>
        </p:sp>
        <p:cxnSp>
          <p:nvCxnSpPr>
            <p:cNvPr id="266" name="Straight Arrow Connector 265"/>
            <p:cNvCxnSpPr>
              <a:cxnSpLocks noChangeShapeType="1"/>
              <a:stCxn id="35" idx="5"/>
              <a:endCxn id="265" idx="1"/>
            </p:cNvCxnSpPr>
            <p:nvPr/>
          </p:nvCxnSpPr>
          <p:spPr bwMode="auto">
            <a:xfrm rot="16200000" flipH="1">
              <a:off x="7488227" y="5045098"/>
              <a:ext cx="445009" cy="295658"/>
            </a:xfrm>
            <a:prstGeom prst="straightConnector1">
              <a:avLst/>
            </a:prstGeom>
            <a:noFill/>
            <a:ln w="38100" algn="ctr">
              <a:solidFill>
                <a:schemeClr val="accent5">
                  <a:lumMod val="20000"/>
                  <a:lumOff val="80000"/>
                </a:schemeClr>
              </a:solidFill>
              <a:round/>
              <a:headEnd/>
              <a:tailEnd type="none" w="med" len="med"/>
            </a:ln>
            <a:effectLst/>
          </p:spPr>
        </p:cxnSp>
        <p:cxnSp>
          <p:nvCxnSpPr>
            <p:cNvPr id="269" name="Straight Arrow Connector 268"/>
            <p:cNvCxnSpPr>
              <a:cxnSpLocks noChangeShapeType="1"/>
              <a:stCxn id="264" idx="2"/>
              <a:endCxn id="263" idx="6"/>
            </p:cNvCxnSpPr>
            <p:nvPr/>
          </p:nvCxnSpPr>
          <p:spPr bwMode="auto">
            <a:xfrm rot="10800000">
              <a:off x="5791200" y="5589373"/>
              <a:ext cx="838200" cy="76200"/>
            </a:xfrm>
            <a:prstGeom prst="straightConnector1">
              <a:avLst/>
            </a:prstGeom>
            <a:noFill/>
            <a:ln w="38100" algn="ctr">
              <a:solidFill>
                <a:schemeClr val="accent5">
                  <a:lumMod val="20000"/>
                  <a:lumOff val="80000"/>
                </a:schemeClr>
              </a:solidFill>
              <a:round/>
              <a:headEnd/>
              <a:tailEnd type="none" w="med" len="med"/>
            </a:ln>
            <a:effectLst/>
          </p:spPr>
        </p:cxnSp>
      </p:grpSp>
    </p:spTree>
    <p:extLst>
      <p:ext uri="{BB962C8B-B14F-4D97-AF65-F5344CB8AC3E}">
        <p14:creationId xmlns:p14="http://schemas.microsoft.com/office/powerpoint/2010/main" val="116876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37</a:t>
            </a:fld>
            <a:endParaRPr lang="en-US" dirty="0"/>
          </a:p>
        </p:txBody>
      </p:sp>
      <p:sp>
        <p:nvSpPr>
          <p:cNvPr id="47309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Weighted graph</a:t>
            </a:r>
          </a:p>
          <a:p>
            <a:pPr lvl="1">
              <a:lnSpc>
                <a:spcPct val="100000"/>
              </a:lnSpc>
            </a:pPr>
            <a:r>
              <a:rPr lang="en-US" dirty="0"/>
              <a:t>Weight (cost) </a:t>
            </a:r>
            <a:r>
              <a:rPr lang="en-US" dirty="0" smtClean="0"/>
              <a:t>is associated </a:t>
            </a:r>
            <a:r>
              <a:rPr lang="en-US" dirty="0"/>
              <a:t>with each </a:t>
            </a:r>
            <a:r>
              <a:rPr lang="en-US" dirty="0" smtClean="0"/>
              <a:t>edge:</a:t>
            </a:r>
            <a:endParaRPr lang="en-US" dirty="0"/>
          </a:p>
        </p:txBody>
      </p:sp>
      <p:sp>
        <p:nvSpPr>
          <p:cNvPr id="473090" name="Rectangle 2"/>
          <p:cNvSpPr>
            <a:spLocks noGrp="1" noChangeArrowheads="1"/>
          </p:cNvSpPr>
          <p:nvPr>
            <p:ph type="title"/>
          </p:nvPr>
        </p:nvSpPr>
        <p:spPr/>
        <p:txBody>
          <a:bodyPr/>
          <a:lstStyle/>
          <a:p>
            <a:r>
              <a:rPr lang="en-US" dirty="0"/>
              <a:t>Graph </a:t>
            </a:r>
            <a:r>
              <a:rPr lang="en-US" dirty="0" smtClean="0"/>
              <a:t>Definitions (3)</a:t>
            </a:r>
            <a:endParaRPr lang="en-US" dirty="0"/>
          </a:p>
        </p:txBody>
      </p:sp>
      <p:grpSp>
        <p:nvGrpSpPr>
          <p:cNvPr id="63" name="Group 62"/>
          <p:cNvGrpSpPr/>
          <p:nvPr/>
        </p:nvGrpSpPr>
        <p:grpSpPr>
          <a:xfrm>
            <a:off x="2436812" y="2638426"/>
            <a:ext cx="7239000" cy="3648075"/>
            <a:chOff x="971786" y="2600325"/>
            <a:chExt cx="7105414" cy="3648075"/>
          </a:xfrm>
        </p:grpSpPr>
        <p:sp>
          <p:nvSpPr>
            <p:cNvPr id="6" name="Oval 5"/>
            <p:cNvSpPr>
              <a:spLocks noChangeArrowheads="1"/>
            </p:cNvSpPr>
            <p:nvPr/>
          </p:nvSpPr>
          <p:spPr bwMode="auto">
            <a:xfrm>
              <a:off x="4415674" y="4648200"/>
              <a:ext cx="596038"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G</a:t>
              </a:r>
              <a:endParaRPr lang="bg-BG" sz="2800" b="1" dirty="0">
                <a:effectLst>
                  <a:outerShdw blurRad="38100" dist="38100" dir="2700000" algn="tl">
                    <a:srgbClr val="000000">
                      <a:alpha val="43137"/>
                    </a:srgbClr>
                  </a:outerShdw>
                </a:effectLst>
                <a:latin typeface="Calibri" pitchFamily="34" charset="0"/>
              </a:endParaRPr>
            </a:p>
          </p:txBody>
        </p:sp>
        <p:sp>
          <p:nvSpPr>
            <p:cNvPr id="7" name="Oval 6"/>
            <p:cNvSpPr>
              <a:spLocks noChangeArrowheads="1"/>
            </p:cNvSpPr>
            <p:nvPr/>
          </p:nvSpPr>
          <p:spPr bwMode="auto">
            <a:xfrm>
              <a:off x="5719104" y="3429000"/>
              <a:ext cx="662264" cy="59902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J</a:t>
              </a:r>
              <a:endParaRPr lang="bg-BG" sz="2800" b="1" dirty="0">
                <a:effectLst>
                  <a:outerShdw blurRad="38100" dist="38100" dir="2700000" algn="tl">
                    <a:srgbClr val="000000">
                      <a:alpha val="43137"/>
                    </a:srgbClr>
                  </a:outerShdw>
                </a:effectLst>
                <a:latin typeface="Calibri" pitchFamily="34" charset="0"/>
              </a:endParaRPr>
            </a:p>
          </p:txBody>
        </p:sp>
        <p:sp>
          <p:nvSpPr>
            <p:cNvPr id="8" name="Oval 7"/>
            <p:cNvSpPr>
              <a:spLocks noChangeArrowheads="1"/>
            </p:cNvSpPr>
            <p:nvPr/>
          </p:nvSpPr>
          <p:spPr bwMode="auto">
            <a:xfrm>
              <a:off x="4248386" y="2753774"/>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F</a:t>
              </a:r>
              <a:endParaRPr lang="bg-BG" sz="2800" b="1" dirty="0">
                <a:effectLst>
                  <a:outerShdw blurRad="38100" dist="38100" dir="2700000" algn="tl">
                    <a:srgbClr val="000000">
                      <a:alpha val="43137"/>
                    </a:srgbClr>
                  </a:outerShdw>
                </a:effectLst>
                <a:latin typeface="Calibri" pitchFamily="34" charset="0"/>
              </a:endParaRPr>
            </a:p>
          </p:txBody>
        </p:sp>
        <p:sp>
          <p:nvSpPr>
            <p:cNvPr id="9" name="Oval 8"/>
            <p:cNvSpPr>
              <a:spLocks noChangeArrowheads="1"/>
            </p:cNvSpPr>
            <p:nvPr/>
          </p:nvSpPr>
          <p:spPr bwMode="auto">
            <a:xfrm>
              <a:off x="2586874" y="4390768"/>
              <a:ext cx="596036"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D</a:t>
              </a:r>
              <a:endParaRPr lang="bg-BG" sz="2800" b="1" dirty="0">
                <a:effectLst>
                  <a:outerShdw blurRad="38100" dist="38100" dir="2700000" algn="tl">
                    <a:srgbClr val="000000">
                      <a:alpha val="43137"/>
                    </a:srgbClr>
                  </a:outerShdw>
                </a:effectLst>
                <a:latin typeface="Calibri" pitchFamily="34" charset="0"/>
              </a:endParaRPr>
            </a:p>
          </p:txBody>
        </p:sp>
        <p:cxnSp>
          <p:nvCxnSpPr>
            <p:cNvPr id="10" name="Straight Arrow Connector 9"/>
            <p:cNvCxnSpPr>
              <a:cxnSpLocks noChangeShapeType="1"/>
              <a:stCxn id="6" idx="7"/>
              <a:endCxn id="7" idx="3"/>
            </p:cNvCxnSpPr>
            <p:nvPr/>
          </p:nvCxnSpPr>
          <p:spPr bwMode="auto">
            <a:xfrm rot="5400000" flipH="1" flipV="1">
              <a:off x="4972444" y="3892279"/>
              <a:ext cx="795626" cy="891666"/>
            </a:xfrm>
            <a:prstGeom prst="straightConnector1">
              <a:avLst/>
            </a:prstGeom>
            <a:noFill/>
            <a:ln w="38100" algn="ctr">
              <a:solidFill>
                <a:schemeClr val="accent5">
                  <a:lumMod val="20000"/>
                  <a:lumOff val="80000"/>
                </a:schemeClr>
              </a:solidFill>
              <a:round/>
              <a:headEnd/>
              <a:tailEnd type="none" w="med" len="med"/>
            </a:ln>
            <a:effectLst/>
          </p:spPr>
        </p:cxnSp>
        <p:cxnSp>
          <p:nvCxnSpPr>
            <p:cNvPr id="11" name="Straight Arrow Connector 10"/>
            <p:cNvCxnSpPr>
              <a:cxnSpLocks noChangeShapeType="1"/>
              <a:stCxn id="8" idx="6"/>
              <a:endCxn id="7" idx="1"/>
            </p:cNvCxnSpPr>
            <p:nvPr/>
          </p:nvCxnSpPr>
          <p:spPr bwMode="auto">
            <a:xfrm>
              <a:off x="4876800" y="3053287"/>
              <a:ext cx="939290" cy="463438"/>
            </a:xfrm>
            <a:prstGeom prst="straightConnector1">
              <a:avLst/>
            </a:prstGeom>
            <a:noFill/>
            <a:ln w="38100" algn="ctr">
              <a:solidFill>
                <a:schemeClr val="accent5">
                  <a:lumMod val="20000"/>
                  <a:lumOff val="80000"/>
                </a:schemeClr>
              </a:solidFill>
              <a:round/>
              <a:headEnd/>
              <a:tailEnd type="none" w="med" len="med"/>
            </a:ln>
            <a:effectLst/>
          </p:spPr>
        </p:cxnSp>
        <p:cxnSp>
          <p:nvCxnSpPr>
            <p:cNvPr id="12" name="Straight Arrow Connector 11"/>
            <p:cNvCxnSpPr>
              <a:cxnSpLocks noChangeShapeType="1"/>
              <a:stCxn id="6" idx="0"/>
              <a:endCxn id="8" idx="4"/>
            </p:cNvCxnSpPr>
            <p:nvPr/>
          </p:nvCxnSpPr>
          <p:spPr bwMode="auto">
            <a:xfrm rot="16200000" flipV="1">
              <a:off x="3990443" y="3924950"/>
              <a:ext cx="1295400" cy="151100"/>
            </a:xfrm>
            <a:prstGeom prst="straightConnector1">
              <a:avLst/>
            </a:prstGeom>
            <a:noFill/>
            <a:ln w="38100" algn="ctr">
              <a:solidFill>
                <a:schemeClr val="accent5">
                  <a:lumMod val="20000"/>
                  <a:lumOff val="80000"/>
                </a:schemeClr>
              </a:solidFill>
              <a:round/>
              <a:headEnd/>
              <a:tailEnd type="none" w="med" len="med"/>
            </a:ln>
            <a:effectLst/>
          </p:spPr>
        </p:cxnSp>
        <p:cxnSp>
          <p:nvCxnSpPr>
            <p:cNvPr id="13" name="Straight Arrow Connector 12"/>
            <p:cNvCxnSpPr>
              <a:cxnSpLocks noChangeShapeType="1"/>
              <a:stCxn id="9" idx="6"/>
              <a:endCxn id="6" idx="2"/>
            </p:cNvCxnSpPr>
            <p:nvPr/>
          </p:nvCxnSpPr>
          <p:spPr bwMode="auto">
            <a:xfrm>
              <a:off x="3182910" y="4690281"/>
              <a:ext cx="1232764" cy="257432"/>
            </a:xfrm>
            <a:prstGeom prst="straightConnector1">
              <a:avLst/>
            </a:prstGeom>
            <a:noFill/>
            <a:ln w="38100" algn="ctr">
              <a:solidFill>
                <a:schemeClr val="accent5">
                  <a:lumMod val="20000"/>
                  <a:lumOff val="80000"/>
                </a:schemeClr>
              </a:solidFill>
              <a:round/>
              <a:headEnd/>
              <a:tailEnd type="none" w="med" len="med"/>
            </a:ln>
            <a:effectLst/>
          </p:spPr>
        </p:cxnSp>
        <p:cxnSp>
          <p:nvCxnSpPr>
            <p:cNvPr id="14" name="Straight Arrow Connector 13"/>
            <p:cNvCxnSpPr>
              <a:cxnSpLocks noChangeShapeType="1"/>
              <a:stCxn id="8" idx="3"/>
              <a:endCxn id="9" idx="7"/>
            </p:cNvCxnSpPr>
            <p:nvPr/>
          </p:nvCxnSpPr>
          <p:spPr bwMode="auto">
            <a:xfrm rot="5400000">
              <a:off x="3111310" y="3249388"/>
              <a:ext cx="1213418" cy="1244793"/>
            </a:xfrm>
            <a:prstGeom prst="straightConnector1">
              <a:avLst/>
            </a:prstGeom>
            <a:noFill/>
            <a:ln w="38100" algn="ctr">
              <a:solidFill>
                <a:schemeClr val="accent5">
                  <a:lumMod val="20000"/>
                  <a:lumOff val="80000"/>
                </a:schemeClr>
              </a:solidFill>
              <a:round/>
              <a:headEnd/>
              <a:tailEnd type="none" w="med" len="med"/>
            </a:ln>
            <a:effectLst/>
          </p:spPr>
        </p:cxnSp>
        <p:sp>
          <p:nvSpPr>
            <p:cNvPr id="15" name="Oval 14"/>
            <p:cNvSpPr>
              <a:spLocks noChangeArrowheads="1"/>
            </p:cNvSpPr>
            <p:nvPr/>
          </p:nvSpPr>
          <p:spPr bwMode="auto">
            <a:xfrm>
              <a:off x="2133600" y="27432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A</a:t>
              </a:r>
              <a:endParaRPr lang="bg-BG" sz="2800" b="1" dirty="0">
                <a:effectLst>
                  <a:outerShdw blurRad="38100" dist="38100" dir="2700000" algn="tl">
                    <a:srgbClr val="000000">
                      <a:alpha val="43137"/>
                    </a:srgbClr>
                  </a:outerShdw>
                </a:effectLst>
                <a:latin typeface="Calibri" pitchFamily="34" charset="0"/>
              </a:endParaRPr>
            </a:p>
          </p:txBody>
        </p:sp>
        <p:cxnSp>
          <p:nvCxnSpPr>
            <p:cNvPr id="16" name="Straight Arrow Connector 15"/>
            <p:cNvCxnSpPr>
              <a:cxnSpLocks noChangeShapeType="1"/>
              <a:stCxn id="15" idx="6"/>
              <a:endCxn id="8" idx="2"/>
            </p:cNvCxnSpPr>
            <p:nvPr/>
          </p:nvCxnSpPr>
          <p:spPr bwMode="auto">
            <a:xfrm>
              <a:off x="2762014" y="3042713"/>
              <a:ext cx="1486372" cy="10574"/>
            </a:xfrm>
            <a:prstGeom prst="straightConnector1">
              <a:avLst/>
            </a:prstGeom>
            <a:noFill/>
            <a:ln w="38100" algn="ctr">
              <a:solidFill>
                <a:schemeClr val="accent5">
                  <a:lumMod val="20000"/>
                  <a:lumOff val="80000"/>
                </a:schemeClr>
              </a:solidFill>
              <a:round/>
              <a:headEnd/>
              <a:tailEnd type="none" w="med" len="med"/>
            </a:ln>
            <a:effectLst/>
          </p:spPr>
        </p:cxnSp>
        <p:cxnSp>
          <p:nvCxnSpPr>
            <p:cNvPr id="17" name="Straight Arrow Connector 16"/>
            <p:cNvCxnSpPr>
              <a:cxnSpLocks noChangeShapeType="1"/>
              <a:stCxn id="9" idx="1"/>
              <a:endCxn id="15" idx="4"/>
            </p:cNvCxnSpPr>
            <p:nvPr/>
          </p:nvCxnSpPr>
          <p:spPr bwMode="auto">
            <a:xfrm rot="16200000" flipV="1">
              <a:off x="1992852" y="3797182"/>
              <a:ext cx="1136267" cy="226355"/>
            </a:xfrm>
            <a:prstGeom prst="straightConnector1">
              <a:avLst/>
            </a:prstGeom>
            <a:noFill/>
            <a:ln w="38100" algn="ctr">
              <a:solidFill>
                <a:schemeClr val="accent5">
                  <a:lumMod val="20000"/>
                  <a:lumOff val="80000"/>
                </a:schemeClr>
              </a:solidFill>
              <a:round/>
              <a:headEnd/>
              <a:tailEnd type="none" w="med" len="med"/>
            </a:ln>
            <a:effectLst/>
          </p:spPr>
        </p:cxnSp>
        <p:sp>
          <p:nvSpPr>
            <p:cNvPr id="18" name="Oval 17"/>
            <p:cNvSpPr>
              <a:spLocks noChangeArrowheads="1"/>
            </p:cNvSpPr>
            <p:nvPr/>
          </p:nvSpPr>
          <p:spPr bwMode="auto">
            <a:xfrm>
              <a:off x="1524000" y="55626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E</a:t>
              </a:r>
              <a:endParaRPr lang="bg-BG" sz="2800" b="1" dirty="0">
                <a:effectLst>
                  <a:outerShdw blurRad="38100" dist="38100" dir="2700000" algn="tl">
                    <a:srgbClr val="000000">
                      <a:alpha val="43137"/>
                    </a:srgbClr>
                  </a:outerShdw>
                </a:effectLst>
                <a:latin typeface="Calibri" pitchFamily="34" charset="0"/>
              </a:endParaRPr>
            </a:p>
          </p:txBody>
        </p:sp>
        <p:sp>
          <p:nvSpPr>
            <p:cNvPr id="19" name="Oval 18"/>
            <p:cNvSpPr>
              <a:spLocks noChangeArrowheads="1"/>
            </p:cNvSpPr>
            <p:nvPr/>
          </p:nvSpPr>
          <p:spPr bwMode="auto">
            <a:xfrm>
              <a:off x="3581400" y="56388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C</a:t>
              </a:r>
              <a:endParaRPr lang="bg-BG" sz="2800" b="1" dirty="0">
                <a:effectLst>
                  <a:outerShdw blurRad="38100" dist="38100" dir="2700000" algn="tl">
                    <a:srgbClr val="000000">
                      <a:alpha val="43137"/>
                    </a:srgbClr>
                  </a:outerShdw>
                </a:effectLst>
                <a:latin typeface="Calibri" pitchFamily="34" charset="0"/>
              </a:endParaRPr>
            </a:p>
          </p:txBody>
        </p:sp>
        <p:sp>
          <p:nvSpPr>
            <p:cNvPr id="20" name="Oval 19"/>
            <p:cNvSpPr>
              <a:spLocks noChangeArrowheads="1"/>
            </p:cNvSpPr>
            <p:nvPr/>
          </p:nvSpPr>
          <p:spPr bwMode="auto">
            <a:xfrm>
              <a:off x="5505213" y="5628226"/>
              <a:ext cx="619361" cy="62017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H</a:t>
              </a:r>
              <a:endParaRPr lang="bg-BG" sz="2800" b="1" dirty="0">
                <a:effectLst>
                  <a:outerShdw blurRad="38100" dist="38100" dir="2700000" algn="tl">
                    <a:srgbClr val="000000">
                      <a:alpha val="43137"/>
                    </a:srgbClr>
                  </a:outerShdw>
                </a:effectLst>
                <a:latin typeface="Calibri" pitchFamily="34" charset="0"/>
              </a:endParaRPr>
            </a:p>
          </p:txBody>
        </p:sp>
        <p:cxnSp>
          <p:nvCxnSpPr>
            <p:cNvPr id="21" name="Straight Arrow Connector 20"/>
            <p:cNvCxnSpPr>
              <a:cxnSpLocks noChangeShapeType="1"/>
              <a:stCxn id="6" idx="5"/>
              <a:endCxn id="20" idx="1"/>
            </p:cNvCxnSpPr>
            <p:nvPr/>
          </p:nvCxnSpPr>
          <p:spPr bwMode="auto">
            <a:xfrm rot="16200000" flipH="1">
              <a:off x="4980397" y="5103528"/>
              <a:ext cx="559547" cy="671492"/>
            </a:xfrm>
            <a:prstGeom prst="straightConnector1">
              <a:avLst/>
            </a:prstGeom>
            <a:noFill/>
            <a:ln w="38100" algn="ctr">
              <a:solidFill>
                <a:schemeClr val="accent5">
                  <a:lumMod val="20000"/>
                  <a:lumOff val="80000"/>
                </a:schemeClr>
              </a:solidFill>
              <a:round/>
              <a:headEnd/>
              <a:tailEnd type="none" w="med" len="med"/>
            </a:ln>
            <a:effectLst/>
          </p:spPr>
        </p:cxnSp>
        <p:cxnSp>
          <p:nvCxnSpPr>
            <p:cNvPr id="22" name="Straight Arrow Connector 21"/>
            <p:cNvCxnSpPr>
              <a:cxnSpLocks noChangeShapeType="1"/>
              <a:stCxn id="19" idx="2"/>
              <a:endCxn id="18" idx="6"/>
            </p:cNvCxnSpPr>
            <p:nvPr/>
          </p:nvCxnSpPr>
          <p:spPr bwMode="auto">
            <a:xfrm rot="10800000">
              <a:off x="2152414" y="5862113"/>
              <a:ext cx="1428986" cy="76200"/>
            </a:xfrm>
            <a:prstGeom prst="straightConnector1">
              <a:avLst/>
            </a:prstGeom>
            <a:noFill/>
            <a:ln w="38100" algn="ctr">
              <a:solidFill>
                <a:schemeClr val="accent5">
                  <a:lumMod val="20000"/>
                  <a:lumOff val="80000"/>
                </a:schemeClr>
              </a:solidFill>
              <a:round/>
              <a:headEnd/>
              <a:tailEnd type="none" w="med" len="med"/>
            </a:ln>
            <a:effectLst/>
          </p:spPr>
        </p:cxnSp>
        <p:sp>
          <p:nvSpPr>
            <p:cNvPr id="33" name="Oval 32"/>
            <p:cNvSpPr>
              <a:spLocks noChangeArrowheads="1"/>
            </p:cNvSpPr>
            <p:nvPr/>
          </p:nvSpPr>
          <p:spPr bwMode="auto">
            <a:xfrm>
              <a:off x="971786" y="39624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Q</a:t>
              </a:r>
              <a:endParaRPr lang="bg-BG" sz="2800" b="1" dirty="0">
                <a:effectLst>
                  <a:outerShdw blurRad="38100" dist="38100" dir="2700000" algn="tl">
                    <a:srgbClr val="000000">
                      <a:alpha val="43137"/>
                    </a:srgbClr>
                  </a:outerShdw>
                </a:effectLst>
                <a:latin typeface="Calibri" pitchFamily="34" charset="0"/>
              </a:endParaRPr>
            </a:p>
          </p:txBody>
        </p:sp>
        <p:sp>
          <p:nvSpPr>
            <p:cNvPr id="34" name="Oval 33"/>
            <p:cNvSpPr>
              <a:spLocks noChangeArrowheads="1"/>
            </p:cNvSpPr>
            <p:nvPr/>
          </p:nvSpPr>
          <p:spPr bwMode="auto">
            <a:xfrm>
              <a:off x="7372586" y="5420774"/>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K</a:t>
              </a:r>
              <a:endParaRPr lang="bg-BG" sz="2800" b="1" dirty="0">
                <a:effectLst>
                  <a:outerShdw blurRad="38100" dist="38100" dir="2700000" algn="tl">
                    <a:srgbClr val="000000">
                      <a:alpha val="43137"/>
                    </a:srgbClr>
                  </a:outerShdw>
                </a:effectLst>
                <a:latin typeface="Calibri" pitchFamily="34" charset="0"/>
              </a:endParaRPr>
            </a:p>
          </p:txBody>
        </p:sp>
        <p:cxnSp>
          <p:nvCxnSpPr>
            <p:cNvPr id="35" name="Straight Arrow Connector 34"/>
            <p:cNvCxnSpPr>
              <a:cxnSpLocks noChangeShapeType="1"/>
              <a:stCxn id="7" idx="5"/>
              <a:endCxn id="34" idx="1"/>
            </p:cNvCxnSpPr>
            <p:nvPr/>
          </p:nvCxnSpPr>
          <p:spPr bwMode="auto">
            <a:xfrm rot="16200000" flipH="1">
              <a:off x="6090398" y="4134282"/>
              <a:ext cx="1568200" cy="1180233"/>
            </a:xfrm>
            <a:prstGeom prst="straightConnector1">
              <a:avLst/>
            </a:prstGeom>
            <a:noFill/>
            <a:ln w="38100" algn="ctr">
              <a:solidFill>
                <a:schemeClr val="accent5">
                  <a:lumMod val="20000"/>
                  <a:lumOff val="80000"/>
                </a:schemeClr>
              </a:solidFill>
              <a:round/>
              <a:headEnd/>
              <a:tailEnd type="none" w="med" len="med"/>
            </a:ln>
            <a:effectLst/>
          </p:spPr>
        </p:cxnSp>
        <p:sp>
          <p:nvSpPr>
            <p:cNvPr id="45" name="Oval 44"/>
            <p:cNvSpPr>
              <a:spLocks noChangeArrowheads="1"/>
            </p:cNvSpPr>
            <p:nvPr/>
          </p:nvSpPr>
          <p:spPr bwMode="auto">
            <a:xfrm>
              <a:off x="7448786" y="3134774"/>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N</a:t>
              </a:r>
              <a:endParaRPr lang="bg-BG" sz="2800" b="1" dirty="0">
                <a:effectLst>
                  <a:outerShdw blurRad="38100" dist="38100" dir="2700000" algn="tl">
                    <a:srgbClr val="000000">
                      <a:alpha val="43137"/>
                    </a:srgbClr>
                  </a:outerShdw>
                </a:effectLst>
                <a:latin typeface="Calibri" pitchFamily="34" charset="0"/>
              </a:endParaRPr>
            </a:p>
          </p:txBody>
        </p:sp>
        <p:cxnSp>
          <p:nvCxnSpPr>
            <p:cNvPr id="49" name="Straight Arrow Connector 48"/>
            <p:cNvCxnSpPr>
              <a:cxnSpLocks noChangeShapeType="1"/>
              <a:stCxn id="7" idx="6"/>
              <a:endCxn id="45" idx="2"/>
            </p:cNvCxnSpPr>
            <p:nvPr/>
          </p:nvCxnSpPr>
          <p:spPr bwMode="auto">
            <a:xfrm flipV="1">
              <a:off x="6381368" y="3434287"/>
              <a:ext cx="1067418" cy="294225"/>
            </a:xfrm>
            <a:prstGeom prst="straightConnector1">
              <a:avLst/>
            </a:prstGeom>
            <a:noFill/>
            <a:ln w="38100" algn="ctr">
              <a:solidFill>
                <a:schemeClr val="accent5">
                  <a:lumMod val="20000"/>
                  <a:lumOff val="80000"/>
                </a:schemeClr>
              </a:solidFill>
              <a:round/>
              <a:headEnd/>
              <a:tailEnd type="none" w="med" len="med"/>
            </a:ln>
            <a:effectLst/>
          </p:spPr>
        </p:cxnSp>
        <p:sp>
          <p:nvSpPr>
            <p:cNvPr id="53" name="TextBox 52"/>
            <p:cNvSpPr txBox="1"/>
            <p:nvPr/>
          </p:nvSpPr>
          <p:spPr>
            <a:xfrm>
              <a:off x="3248025" y="2600325"/>
              <a:ext cx="495649" cy="430887"/>
            </a:xfrm>
            <a:prstGeom prst="rect">
              <a:avLst/>
            </a:prstGeom>
            <a:noFill/>
          </p:spPr>
          <p:txBody>
            <a:bodyPr wrap="none" rtlCol="0">
              <a:spAutoFit/>
            </a:bodyPr>
            <a:lstStyle/>
            <a:p>
              <a:r>
                <a:rPr lang="en-US" sz="2200" dirty="0">
                  <a:latin typeface="Consolas" pitchFamily="49" charset="0"/>
                  <a:cs typeface="Consolas" pitchFamily="49" charset="0"/>
                </a:rPr>
                <a:t>10</a:t>
              </a:r>
            </a:p>
          </p:txBody>
        </p:sp>
        <p:sp>
          <p:nvSpPr>
            <p:cNvPr id="54" name="TextBox 53"/>
            <p:cNvSpPr txBox="1"/>
            <p:nvPr/>
          </p:nvSpPr>
          <p:spPr>
            <a:xfrm>
              <a:off x="5276850" y="2845713"/>
              <a:ext cx="340158" cy="430887"/>
            </a:xfrm>
            <a:prstGeom prst="rect">
              <a:avLst/>
            </a:prstGeom>
            <a:noFill/>
          </p:spPr>
          <p:txBody>
            <a:bodyPr wrap="none" rtlCol="0">
              <a:spAutoFit/>
            </a:bodyPr>
            <a:lstStyle/>
            <a:p>
              <a:r>
                <a:rPr lang="en-US" sz="2200" dirty="0">
                  <a:latin typeface="Consolas" pitchFamily="49" charset="0"/>
                  <a:cs typeface="Consolas" pitchFamily="49" charset="0"/>
                </a:rPr>
                <a:t>4</a:t>
              </a:r>
            </a:p>
          </p:txBody>
        </p:sp>
        <p:sp>
          <p:nvSpPr>
            <p:cNvPr id="55" name="TextBox 54"/>
            <p:cNvSpPr txBox="1"/>
            <p:nvPr/>
          </p:nvSpPr>
          <p:spPr>
            <a:xfrm>
              <a:off x="2647950" y="5438775"/>
              <a:ext cx="495649" cy="430887"/>
            </a:xfrm>
            <a:prstGeom prst="rect">
              <a:avLst/>
            </a:prstGeom>
            <a:noFill/>
          </p:spPr>
          <p:txBody>
            <a:bodyPr wrap="none" rtlCol="0">
              <a:spAutoFit/>
            </a:bodyPr>
            <a:lstStyle/>
            <a:p>
              <a:r>
                <a:rPr lang="en-US" sz="2200" dirty="0">
                  <a:latin typeface="Consolas" pitchFamily="49" charset="0"/>
                  <a:cs typeface="Consolas" pitchFamily="49" charset="0"/>
                </a:rPr>
                <a:t>14</a:t>
              </a:r>
            </a:p>
          </p:txBody>
        </p:sp>
        <p:sp>
          <p:nvSpPr>
            <p:cNvPr id="56" name="TextBox 55"/>
            <p:cNvSpPr txBox="1"/>
            <p:nvPr/>
          </p:nvSpPr>
          <p:spPr>
            <a:xfrm>
              <a:off x="2536392" y="3607713"/>
              <a:ext cx="340158" cy="430887"/>
            </a:xfrm>
            <a:prstGeom prst="rect">
              <a:avLst/>
            </a:prstGeom>
            <a:noFill/>
          </p:spPr>
          <p:txBody>
            <a:bodyPr wrap="none" rtlCol="0">
              <a:spAutoFit/>
            </a:bodyPr>
            <a:lstStyle/>
            <a:p>
              <a:r>
                <a:rPr lang="en-US" sz="2200" dirty="0">
                  <a:latin typeface="Consolas" pitchFamily="49" charset="0"/>
                  <a:cs typeface="Consolas" pitchFamily="49" charset="0"/>
                </a:rPr>
                <a:t>6</a:t>
              </a:r>
            </a:p>
          </p:txBody>
        </p:sp>
        <p:sp>
          <p:nvSpPr>
            <p:cNvPr id="57" name="TextBox 56"/>
            <p:cNvSpPr txBox="1"/>
            <p:nvPr/>
          </p:nvSpPr>
          <p:spPr>
            <a:xfrm>
              <a:off x="3695351" y="3733800"/>
              <a:ext cx="495649" cy="430887"/>
            </a:xfrm>
            <a:prstGeom prst="rect">
              <a:avLst/>
            </a:prstGeom>
            <a:noFill/>
          </p:spPr>
          <p:txBody>
            <a:bodyPr wrap="none" rtlCol="0">
              <a:spAutoFit/>
            </a:bodyPr>
            <a:lstStyle/>
            <a:p>
              <a:r>
                <a:rPr lang="en-US" sz="2200" dirty="0">
                  <a:latin typeface="Consolas" pitchFamily="49" charset="0"/>
                  <a:cs typeface="Consolas" pitchFamily="49" charset="0"/>
                </a:rPr>
                <a:t>16</a:t>
              </a:r>
            </a:p>
          </p:txBody>
        </p:sp>
        <p:sp>
          <p:nvSpPr>
            <p:cNvPr id="58" name="TextBox 57"/>
            <p:cNvSpPr txBox="1"/>
            <p:nvPr/>
          </p:nvSpPr>
          <p:spPr>
            <a:xfrm>
              <a:off x="3571875" y="4791075"/>
              <a:ext cx="340158" cy="430887"/>
            </a:xfrm>
            <a:prstGeom prst="rect">
              <a:avLst/>
            </a:prstGeom>
            <a:noFill/>
          </p:spPr>
          <p:txBody>
            <a:bodyPr wrap="none" rtlCol="0">
              <a:spAutoFit/>
            </a:bodyPr>
            <a:lstStyle/>
            <a:p>
              <a:r>
                <a:rPr lang="en-US" sz="2200" dirty="0">
                  <a:latin typeface="Consolas" pitchFamily="49" charset="0"/>
                  <a:cs typeface="Consolas" pitchFamily="49" charset="0"/>
                </a:rPr>
                <a:t>9</a:t>
              </a:r>
            </a:p>
          </p:txBody>
        </p:sp>
        <p:sp>
          <p:nvSpPr>
            <p:cNvPr id="59" name="TextBox 58"/>
            <p:cNvSpPr txBox="1"/>
            <p:nvPr/>
          </p:nvSpPr>
          <p:spPr>
            <a:xfrm>
              <a:off x="4631892" y="3705225"/>
              <a:ext cx="340158" cy="430887"/>
            </a:xfrm>
            <a:prstGeom prst="rect">
              <a:avLst/>
            </a:prstGeom>
            <a:noFill/>
          </p:spPr>
          <p:txBody>
            <a:bodyPr wrap="none" rtlCol="0">
              <a:spAutoFit/>
            </a:bodyPr>
            <a:lstStyle/>
            <a:p>
              <a:r>
                <a:rPr lang="en-US" sz="2200" dirty="0">
                  <a:latin typeface="Consolas" pitchFamily="49" charset="0"/>
                  <a:cs typeface="Consolas" pitchFamily="49" charset="0"/>
                </a:rPr>
                <a:t>8</a:t>
              </a:r>
            </a:p>
          </p:txBody>
        </p:sp>
        <p:sp>
          <p:nvSpPr>
            <p:cNvPr id="60" name="TextBox 59"/>
            <p:cNvSpPr txBox="1"/>
            <p:nvPr/>
          </p:nvSpPr>
          <p:spPr>
            <a:xfrm>
              <a:off x="5352701" y="4267200"/>
              <a:ext cx="340158" cy="430887"/>
            </a:xfrm>
            <a:prstGeom prst="rect">
              <a:avLst/>
            </a:prstGeom>
            <a:noFill/>
          </p:spPr>
          <p:txBody>
            <a:bodyPr wrap="none" rtlCol="0">
              <a:spAutoFit/>
            </a:bodyPr>
            <a:lstStyle/>
            <a:p>
              <a:r>
                <a:rPr lang="en-US" sz="2200" dirty="0">
                  <a:latin typeface="Consolas" pitchFamily="49" charset="0"/>
                  <a:cs typeface="Consolas" pitchFamily="49" charset="0"/>
                </a:rPr>
                <a:t>7</a:t>
              </a:r>
            </a:p>
          </p:txBody>
        </p:sp>
        <p:sp>
          <p:nvSpPr>
            <p:cNvPr id="61" name="TextBox 60"/>
            <p:cNvSpPr txBox="1"/>
            <p:nvPr/>
          </p:nvSpPr>
          <p:spPr>
            <a:xfrm>
              <a:off x="6705600" y="3143250"/>
              <a:ext cx="340158" cy="430887"/>
            </a:xfrm>
            <a:prstGeom prst="rect">
              <a:avLst/>
            </a:prstGeom>
            <a:noFill/>
          </p:spPr>
          <p:txBody>
            <a:bodyPr wrap="none" rtlCol="0">
              <a:spAutoFit/>
            </a:bodyPr>
            <a:lstStyle/>
            <a:p>
              <a:r>
                <a:rPr lang="en-US" sz="2200" dirty="0">
                  <a:latin typeface="Consolas" pitchFamily="49" charset="0"/>
                  <a:cs typeface="Consolas" pitchFamily="49" charset="0"/>
                </a:rPr>
                <a:t>5</a:t>
              </a:r>
            </a:p>
          </p:txBody>
        </p:sp>
        <p:sp>
          <p:nvSpPr>
            <p:cNvPr id="62" name="TextBox 61"/>
            <p:cNvSpPr txBox="1"/>
            <p:nvPr/>
          </p:nvSpPr>
          <p:spPr>
            <a:xfrm>
              <a:off x="6848126" y="4333875"/>
              <a:ext cx="495649" cy="430887"/>
            </a:xfrm>
            <a:prstGeom prst="rect">
              <a:avLst/>
            </a:prstGeom>
            <a:noFill/>
          </p:spPr>
          <p:txBody>
            <a:bodyPr wrap="none" rtlCol="0">
              <a:spAutoFit/>
            </a:bodyPr>
            <a:lstStyle/>
            <a:p>
              <a:r>
                <a:rPr lang="en-US" sz="2200" dirty="0">
                  <a:latin typeface="Consolas" pitchFamily="49" charset="0"/>
                  <a:cs typeface="Consolas" pitchFamily="49" charset="0"/>
                </a:rPr>
                <a:t>22</a:t>
              </a:r>
            </a:p>
          </p:txBody>
        </p:sp>
      </p:grpSp>
      <p:sp>
        <p:nvSpPr>
          <p:cNvPr id="64" name="TextBox 63"/>
          <p:cNvSpPr txBox="1"/>
          <p:nvPr/>
        </p:nvSpPr>
        <p:spPr>
          <a:xfrm>
            <a:off x="6732587" y="5086351"/>
            <a:ext cx="340158" cy="430887"/>
          </a:xfrm>
          <a:prstGeom prst="rect">
            <a:avLst/>
          </a:prstGeom>
          <a:noFill/>
        </p:spPr>
        <p:txBody>
          <a:bodyPr wrap="none" rtlCol="0">
            <a:spAutoFit/>
          </a:bodyPr>
          <a:lstStyle/>
          <a:p>
            <a:r>
              <a:rPr lang="en-US" sz="2200" dirty="0">
                <a:latin typeface="Consolas" pitchFamily="49" charset="0"/>
                <a:cs typeface="Consolas" pitchFamily="49" charset="0"/>
              </a:rPr>
              <a:t>3</a:t>
            </a:r>
          </a:p>
        </p:txBody>
      </p:sp>
    </p:spTree>
    <p:extLst>
      <p:ext uri="{BB962C8B-B14F-4D97-AF65-F5344CB8AC3E}">
        <p14:creationId xmlns:p14="http://schemas.microsoft.com/office/powerpoint/2010/main" val="1604718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38</a:t>
            </a:fld>
            <a:endParaRPr lang="en-US" dirty="0"/>
          </a:p>
        </p:txBody>
      </p:sp>
      <p:sp>
        <p:nvSpPr>
          <p:cNvPr id="3" name="Content Placeholder 2"/>
          <p:cNvSpPr>
            <a:spLocks noGrp="1"/>
          </p:cNvSpPr>
          <p:nvPr>
            <p:ph idx="1"/>
          </p:nvPr>
        </p:nvSpPr>
        <p:spPr>
          <a:xfrm>
            <a:off x="190413" y="1151121"/>
            <a:ext cx="5455325" cy="5570355"/>
          </a:xfrm>
        </p:spPr>
        <p:txBody>
          <a:bodyPr>
            <a:normAutofit/>
          </a:bodyPr>
          <a:lstStyle/>
          <a:p>
            <a:r>
              <a:rPr lang="en-US" sz="3200" dirty="0" smtClean="0"/>
              <a:t>Typically graphs are stored as lists of descendant nodes</a:t>
            </a:r>
          </a:p>
          <a:p>
            <a:pPr lvl="1"/>
            <a:r>
              <a:rPr lang="en-US" sz="3000" dirty="0" smtClean="0"/>
              <a:t>Instead of nodes, usually their index (number) is stored</a:t>
            </a:r>
            <a:endParaRPr lang="en-US" sz="3000" dirty="0"/>
          </a:p>
        </p:txBody>
      </p:sp>
      <p:sp>
        <p:nvSpPr>
          <p:cNvPr id="4" name="Title 3"/>
          <p:cNvSpPr>
            <a:spLocks noGrp="1"/>
          </p:cNvSpPr>
          <p:nvPr>
            <p:ph type="title"/>
          </p:nvPr>
        </p:nvSpPr>
        <p:spPr/>
        <p:txBody>
          <a:bodyPr/>
          <a:lstStyle/>
          <a:p>
            <a:r>
              <a:rPr lang="en-US" dirty="0" smtClean="0"/>
              <a:t>Graphs – Implementation</a:t>
            </a:r>
            <a:endParaRPr lang="en-US" dirty="0"/>
          </a:p>
        </p:txBody>
      </p:sp>
      <p:sp>
        <p:nvSpPr>
          <p:cNvPr id="5" name="Rectangle 4"/>
          <p:cNvSpPr>
            <a:spLocks noChangeArrowheads="1"/>
          </p:cNvSpPr>
          <p:nvPr/>
        </p:nvSpPr>
        <p:spPr bwMode="auto">
          <a:xfrm>
            <a:off x="5942012" y="990600"/>
            <a:ext cx="49530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Graph</a:t>
            </a:r>
          </a:p>
          <a:p>
            <a:pPr eaLnBrk="0" hangingPunct="0">
              <a:spcBef>
                <a:spcPts val="0"/>
              </a:spcBef>
              <a:buClr>
                <a:schemeClr val="accent5">
                  <a:lumMod val="40000"/>
                  <a:lumOff val="60000"/>
                </a:schemeClr>
              </a:buClr>
              <a:buSzPct val="70000"/>
            </a:pP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List&lt;int</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&gt;[] childNodes</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Graph(List&lt;int</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&gt;[]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nodes</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this.childNodes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nodes;</a:t>
            </a:r>
          </a:p>
          <a:p>
            <a:pPr eaLnBrk="0" hangingPunct="0">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Rectangle 5"/>
          <p:cNvSpPr>
            <a:spLocks noChangeArrowheads="1"/>
          </p:cNvSpPr>
          <p:nvPr/>
        </p:nvSpPr>
        <p:spPr bwMode="auto">
          <a:xfrm>
            <a:off x="455612" y="3657600"/>
            <a:ext cx="8390527"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lnSpc>
                <a:spcPct val="100000"/>
              </a:lnSpc>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Graph g = new Graph(new List&lt;int&gt;[] {</a:t>
            </a:r>
          </a:p>
          <a:p>
            <a:pPr eaLnBrk="0" hangingPunct="0">
              <a:lnSpc>
                <a:spcPct val="100000"/>
              </a:lnSpc>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new List&lt;int&gt; {3, 6}, // successors of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vertex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0</a:t>
            </a:r>
          </a:p>
          <a:p>
            <a:pPr eaLnBrk="0" hangingPunct="0">
              <a:lnSpc>
                <a:spcPct val="100000"/>
              </a:lnSpc>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new List&lt;int&gt; {2, 3, 4, 5, 6</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successors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of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vertex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1</a:t>
            </a:r>
            <a:endPar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new List&lt;int&gt; {1, 4, 5}, //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of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vertex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2</a:t>
            </a:r>
          </a:p>
          <a:p>
            <a:pPr eaLnBrk="0" hangingPunct="0">
              <a:lnSpc>
                <a:spcPct val="100000"/>
              </a:lnSpc>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new List&lt;int&gt; {0, 1, 5}, //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of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vertex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3</a:t>
            </a:r>
          </a:p>
          <a:p>
            <a:pPr eaLnBrk="0" hangingPunct="0">
              <a:lnSpc>
                <a:spcPct val="100000"/>
              </a:lnSpc>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new List&lt;int&gt; {1, 2, 6}, //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of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vertex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4</a:t>
            </a:r>
          </a:p>
          <a:p>
            <a:pPr eaLnBrk="0" hangingPunct="0">
              <a:lnSpc>
                <a:spcPct val="100000"/>
              </a:lnSpc>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new List&lt;int&gt; {1, 2, 3}, //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of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vertex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5</a:t>
            </a:r>
          </a:p>
          <a:p>
            <a:pPr eaLnBrk="0" hangingPunct="0">
              <a:lnSpc>
                <a:spcPct val="100000"/>
              </a:lnSpc>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new List&lt;int&gt; {0, 1, 4}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 successors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of </a:t>
            </a:r>
            <a:r>
              <a:rPr lang="en-US" sz="20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vertex </a:t>
            </a: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6</a:t>
            </a:r>
          </a:p>
          <a:p>
            <a:pPr eaLnBrk="0" hangingPunct="0">
              <a:lnSpc>
                <a:spcPct val="100000"/>
              </a:lnSpc>
              <a:spcBef>
                <a:spcPts val="0"/>
              </a:spcBef>
              <a:buClr>
                <a:schemeClr val="accent5">
                  <a:lumMod val="40000"/>
                  <a:lumOff val="60000"/>
                </a:schemeClr>
              </a:buClr>
              <a:buSzPct val="70000"/>
            </a:pPr>
            <a:r>
              <a:rPr lang="en-US" sz="20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grpSp>
        <p:nvGrpSpPr>
          <p:cNvPr id="7" name="Group 6"/>
          <p:cNvGrpSpPr/>
          <p:nvPr/>
        </p:nvGrpSpPr>
        <p:grpSpPr>
          <a:xfrm>
            <a:off x="8990013" y="3946525"/>
            <a:ext cx="2743199" cy="2378075"/>
            <a:chOff x="6387407" y="1779589"/>
            <a:chExt cx="2625969" cy="2378075"/>
          </a:xfrm>
        </p:grpSpPr>
        <p:sp>
          <p:nvSpPr>
            <p:cNvPr id="8" name="Oval 7"/>
            <p:cNvSpPr>
              <a:spLocks noChangeAspect="1" noChangeArrowheads="1"/>
            </p:cNvSpPr>
            <p:nvPr/>
          </p:nvSpPr>
          <p:spPr bwMode="auto">
            <a:xfrm>
              <a:off x="7561872" y="1779589"/>
              <a:ext cx="503237" cy="50323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0</a:t>
              </a:r>
            </a:p>
          </p:txBody>
        </p:sp>
        <p:sp>
          <p:nvSpPr>
            <p:cNvPr id="9" name="Oval 8"/>
            <p:cNvSpPr>
              <a:spLocks noChangeAspect="1" noChangeArrowheads="1"/>
            </p:cNvSpPr>
            <p:nvPr/>
          </p:nvSpPr>
          <p:spPr bwMode="auto">
            <a:xfrm>
              <a:off x="6460351" y="2008188"/>
              <a:ext cx="503237" cy="50165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6</a:t>
              </a:r>
            </a:p>
          </p:txBody>
        </p:sp>
        <p:sp>
          <p:nvSpPr>
            <p:cNvPr id="10" name="Oval 9"/>
            <p:cNvSpPr>
              <a:spLocks noChangeAspect="1" noChangeArrowheads="1"/>
            </p:cNvSpPr>
            <p:nvPr/>
          </p:nvSpPr>
          <p:spPr bwMode="auto">
            <a:xfrm>
              <a:off x="6387407" y="3121026"/>
              <a:ext cx="503238" cy="50323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4</a:t>
              </a:r>
            </a:p>
          </p:txBody>
        </p:sp>
        <p:sp>
          <p:nvSpPr>
            <p:cNvPr id="11" name="Oval 10"/>
            <p:cNvSpPr>
              <a:spLocks noChangeAspect="1" noChangeArrowheads="1"/>
            </p:cNvSpPr>
            <p:nvPr/>
          </p:nvSpPr>
          <p:spPr bwMode="auto">
            <a:xfrm>
              <a:off x="7488931" y="2740026"/>
              <a:ext cx="501650" cy="50323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1</a:t>
              </a:r>
            </a:p>
          </p:txBody>
        </p:sp>
        <p:sp>
          <p:nvSpPr>
            <p:cNvPr id="12" name="Oval 11"/>
            <p:cNvSpPr>
              <a:spLocks noChangeAspect="1" noChangeArrowheads="1"/>
            </p:cNvSpPr>
            <p:nvPr/>
          </p:nvSpPr>
          <p:spPr bwMode="auto">
            <a:xfrm>
              <a:off x="8502771" y="3273426"/>
              <a:ext cx="503237" cy="50323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5</a:t>
              </a:r>
            </a:p>
          </p:txBody>
        </p:sp>
        <p:sp>
          <p:nvSpPr>
            <p:cNvPr id="13" name="Oval 12"/>
            <p:cNvSpPr>
              <a:spLocks noChangeAspect="1" noChangeArrowheads="1"/>
            </p:cNvSpPr>
            <p:nvPr/>
          </p:nvSpPr>
          <p:spPr bwMode="auto">
            <a:xfrm>
              <a:off x="7488929" y="3654426"/>
              <a:ext cx="503237" cy="50323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2</a:t>
              </a:r>
            </a:p>
          </p:txBody>
        </p:sp>
        <p:cxnSp>
          <p:nvCxnSpPr>
            <p:cNvPr id="14" name="AutoShape 12"/>
            <p:cNvCxnSpPr>
              <a:cxnSpLocks noChangeAspect="1" noChangeShapeType="1"/>
              <a:stCxn id="8" idx="2"/>
              <a:endCxn id="9" idx="6"/>
            </p:cNvCxnSpPr>
            <p:nvPr/>
          </p:nvCxnSpPr>
          <p:spPr bwMode="auto">
            <a:xfrm rot="10800000" flipV="1">
              <a:off x="6963588" y="2031207"/>
              <a:ext cx="598285" cy="227805"/>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5" name="AutoShape 13"/>
            <p:cNvCxnSpPr>
              <a:cxnSpLocks noChangeAspect="1" noChangeShapeType="1"/>
              <a:stCxn id="8" idx="6"/>
              <a:endCxn id="25" idx="1"/>
            </p:cNvCxnSpPr>
            <p:nvPr/>
          </p:nvCxnSpPr>
          <p:spPr bwMode="auto">
            <a:xfrm>
              <a:off x="8065109" y="2031208"/>
              <a:ext cx="520082" cy="325315"/>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6" name="AutoShape 14"/>
            <p:cNvCxnSpPr>
              <a:cxnSpLocks noChangeAspect="1" noChangeShapeType="1"/>
              <a:stCxn id="25" idx="4"/>
              <a:endCxn id="12" idx="0"/>
            </p:cNvCxnSpPr>
            <p:nvPr/>
          </p:nvCxnSpPr>
          <p:spPr bwMode="auto">
            <a:xfrm rot="5400000">
              <a:off x="8514790" y="3025664"/>
              <a:ext cx="487362" cy="816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7" name="AutoShape 15"/>
            <p:cNvCxnSpPr>
              <a:cxnSpLocks noChangeAspect="1" noChangeShapeType="1"/>
              <a:stCxn id="9" idx="5"/>
              <a:endCxn id="11" idx="1"/>
            </p:cNvCxnSpPr>
            <p:nvPr/>
          </p:nvCxnSpPr>
          <p:spPr bwMode="auto">
            <a:xfrm rot="16200000" flipH="1">
              <a:off x="7037468" y="2288795"/>
              <a:ext cx="377350" cy="672505"/>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8" name="AutoShape 16"/>
            <p:cNvCxnSpPr>
              <a:cxnSpLocks noChangeAspect="1" noChangeShapeType="1"/>
              <a:stCxn id="9" idx="4"/>
              <a:endCxn id="10" idx="0"/>
            </p:cNvCxnSpPr>
            <p:nvPr/>
          </p:nvCxnSpPr>
          <p:spPr bwMode="auto">
            <a:xfrm rot="5400000">
              <a:off x="6369904" y="2778960"/>
              <a:ext cx="611188" cy="72944"/>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9" name="AutoShape 17"/>
            <p:cNvCxnSpPr>
              <a:cxnSpLocks noChangeAspect="1" noChangeShapeType="1"/>
              <a:stCxn id="10" idx="5"/>
              <a:endCxn id="13" idx="2"/>
            </p:cNvCxnSpPr>
            <p:nvPr/>
          </p:nvCxnSpPr>
          <p:spPr bwMode="auto">
            <a:xfrm rot="16200000" flipH="1">
              <a:off x="6975198" y="3392314"/>
              <a:ext cx="355479" cy="67198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0" name="AutoShape 25"/>
            <p:cNvCxnSpPr>
              <a:cxnSpLocks noChangeAspect="1" noChangeShapeType="1"/>
              <a:stCxn id="25" idx="2"/>
              <a:endCxn id="11" idx="7"/>
            </p:cNvCxnSpPr>
            <p:nvPr/>
          </p:nvCxnSpPr>
          <p:spPr bwMode="auto">
            <a:xfrm rot="10800000" flipV="1">
              <a:off x="7917115" y="2534445"/>
              <a:ext cx="594611" cy="279278"/>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1" name="AutoShape 26"/>
            <p:cNvCxnSpPr>
              <a:cxnSpLocks noChangeAspect="1" noChangeShapeType="1"/>
              <a:stCxn id="11" idx="4"/>
              <a:endCxn id="13" idx="0"/>
            </p:cNvCxnSpPr>
            <p:nvPr/>
          </p:nvCxnSpPr>
          <p:spPr bwMode="auto">
            <a:xfrm rot="16200000" flipH="1">
              <a:off x="7534570" y="3448449"/>
              <a:ext cx="411162" cy="79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2" name="AutoShape 27"/>
            <p:cNvCxnSpPr>
              <a:cxnSpLocks noChangeAspect="1" noChangeShapeType="1"/>
              <a:stCxn id="12" idx="3"/>
              <a:endCxn id="13" idx="6"/>
            </p:cNvCxnSpPr>
            <p:nvPr/>
          </p:nvCxnSpPr>
          <p:spPr bwMode="auto">
            <a:xfrm rot="5400000">
              <a:off x="8182778" y="3512354"/>
              <a:ext cx="203079" cy="58430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3" name="AutoShape 28"/>
            <p:cNvCxnSpPr>
              <a:cxnSpLocks noChangeAspect="1" noChangeShapeType="1"/>
              <a:stCxn id="10" idx="6"/>
              <a:endCxn id="11" idx="3"/>
            </p:cNvCxnSpPr>
            <p:nvPr/>
          </p:nvCxnSpPr>
          <p:spPr bwMode="auto">
            <a:xfrm flipV="1">
              <a:off x="6890645" y="3169567"/>
              <a:ext cx="671751" cy="203078"/>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4" name="AutoShape 29"/>
            <p:cNvCxnSpPr>
              <a:cxnSpLocks noChangeAspect="1" noChangeShapeType="1"/>
              <a:stCxn id="11" idx="5"/>
              <a:endCxn id="12" idx="1"/>
            </p:cNvCxnSpPr>
            <p:nvPr/>
          </p:nvCxnSpPr>
          <p:spPr bwMode="auto">
            <a:xfrm rot="16200000" flipH="1">
              <a:off x="8158014" y="2928669"/>
              <a:ext cx="177556" cy="659353"/>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sp>
          <p:nvSpPr>
            <p:cNvPr id="25" name="Oval 24"/>
            <p:cNvSpPr>
              <a:spLocks noChangeAspect="1" noChangeArrowheads="1"/>
            </p:cNvSpPr>
            <p:nvPr/>
          </p:nvSpPr>
          <p:spPr bwMode="auto">
            <a:xfrm>
              <a:off x="8511726" y="2282826"/>
              <a:ext cx="501650" cy="50323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3</a:t>
              </a:r>
            </a:p>
          </p:txBody>
        </p:sp>
      </p:grpSp>
    </p:spTree>
    <p:extLst>
      <p:ext uri="{BB962C8B-B14F-4D97-AF65-F5344CB8AC3E}">
        <p14:creationId xmlns:p14="http://schemas.microsoft.com/office/powerpoint/2010/main" val="1186455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39</a:t>
            </a:fld>
            <a:endParaRPr lang="en-US" dirty="0"/>
          </a:p>
        </p:txBody>
      </p:sp>
      <p:sp>
        <p:nvSpPr>
          <p:cNvPr id="3" name="Content Placeholder 2"/>
          <p:cNvSpPr>
            <a:spLocks noGrp="1"/>
          </p:cNvSpPr>
          <p:nvPr>
            <p:ph idx="1"/>
          </p:nvPr>
        </p:nvSpPr>
        <p:spPr/>
        <p:txBody>
          <a:bodyPr>
            <a:noAutofit/>
          </a:bodyPr>
          <a:lstStyle/>
          <a:p>
            <a:r>
              <a:rPr lang="en-US" sz="3200" dirty="0" smtClean="0">
                <a:solidFill>
                  <a:schemeClr val="tx2">
                    <a:lumMod val="75000"/>
                  </a:schemeClr>
                </a:solidFill>
              </a:rPr>
              <a:t>Trees</a:t>
            </a:r>
            <a:r>
              <a:rPr lang="en-US" sz="3200" dirty="0" smtClean="0"/>
              <a:t> are recursive data structures</a:t>
            </a:r>
          </a:p>
          <a:p>
            <a:pPr lvl="1"/>
            <a:r>
              <a:rPr lang="en-US" sz="3000" dirty="0" smtClean="0"/>
              <a:t>A tree is a node holding a set of children (which are also nodes)</a:t>
            </a:r>
          </a:p>
          <a:p>
            <a:r>
              <a:rPr lang="en-US" sz="3200" dirty="0" smtClean="0">
                <a:solidFill>
                  <a:schemeClr val="tx2">
                    <a:lumMod val="75000"/>
                  </a:schemeClr>
                </a:solidFill>
              </a:rPr>
              <a:t>Binary search trees </a:t>
            </a:r>
            <a:r>
              <a:rPr lang="en-US" sz="3200" dirty="0" smtClean="0"/>
              <a:t>are ordered binary trees</a:t>
            </a:r>
          </a:p>
          <a:p>
            <a:r>
              <a:rPr lang="en-US" sz="3200" dirty="0" smtClean="0">
                <a:solidFill>
                  <a:schemeClr val="tx2">
                    <a:lumMod val="75000"/>
                  </a:schemeClr>
                </a:solidFill>
              </a:rPr>
              <a:t>Balanced trees </a:t>
            </a:r>
            <a:r>
              <a:rPr lang="en-US" sz="3200" dirty="0" smtClean="0"/>
              <a:t>have weight of log(n)</a:t>
            </a:r>
          </a:p>
          <a:p>
            <a:pPr lvl="1"/>
            <a:r>
              <a:rPr lang="en-US" sz="3000" dirty="0" smtClean="0"/>
              <a:t>AVL trees, Red-Black trees and AA trees are self-balancing binary search trees, used to implement ordered sets, bags and dictionaries</a:t>
            </a:r>
          </a:p>
          <a:p>
            <a:r>
              <a:rPr lang="en-US" sz="3200" dirty="0" smtClean="0">
                <a:solidFill>
                  <a:schemeClr val="tx2">
                    <a:lumMod val="75000"/>
                  </a:schemeClr>
                </a:solidFill>
              </a:rPr>
              <a:t>Graph</a:t>
            </a:r>
            <a:r>
              <a:rPr lang="en-US" sz="3200" dirty="0" smtClean="0"/>
              <a:t> == set of nodes with many-to-many relationships</a:t>
            </a:r>
          </a:p>
          <a:p>
            <a:pPr lvl="1"/>
            <a:r>
              <a:rPr lang="en-US" dirty="0" smtClean="0"/>
              <a:t>Can be directed / undirected, weighted / unweighted, connected / not connected, etc.</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530725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a:t>
            </a:fld>
            <a:endParaRPr lang="en-US" dirty="0"/>
          </a:p>
        </p:txBody>
      </p:sp>
      <p:sp>
        <p:nvSpPr>
          <p:cNvPr id="3" name="Content Placeholder 2"/>
          <p:cNvSpPr>
            <a:spLocks noGrp="1"/>
          </p:cNvSpPr>
          <p:nvPr>
            <p:ph idx="1"/>
          </p:nvPr>
        </p:nvSpPr>
        <p:spPr/>
        <p:txBody>
          <a:bodyPr>
            <a:normAutofit/>
          </a:bodyPr>
          <a:lstStyle/>
          <a:p>
            <a:r>
              <a:rPr lang="en-US" dirty="0" smtClean="0"/>
              <a:t>Tree-like data structures are:</a:t>
            </a:r>
          </a:p>
          <a:p>
            <a:pPr lvl="1"/>
            <a:r>
              <a:rPr lang="en-US" dirty="0" smtClean="0"/>
              <a:t>Branched recursive data structures</a:t>
            </a:r>
          </a:p>
          <a:p>
            <a:pPr lvl="2"/>
            <a:r>
              <a:rPr lang="en-US" dirty="0" smtClean="0"/>
              <a:t>Consisting of </a:t>
            </a:r>
            <a:r>
              <a:rPr lang="en-US" dirty="0" smtClean="0">
                <a:solidFill>
                  <a:schemeClr val="tx2">
                    <a:lumMod val="75000"/>
                  </a:schemeClr>
                </a:solidFill>
              </a:rPr>
              <a:t>nodes</a:t>
            </a:r>
          </a:p>
          <a:p>
            <a:pPr lvl="2"/>
            <a:r>
              <a:rPr lang="en-US" dirty="0" smtClean="0"/>
              <a:t>Each node connected to other nodes</a:t>
            </a:r>
          </a:p>
          <a:p>
            <a:pPr>
              <a:spcBef>
                <a:spcPts val="1200"/>
              </a:spcBef>
            </a:pPr>
            <a:r>
              <a:rPr lang="en-US" dirty="0" smtClean="0"/>
              <a:t>Examples of tree-like structures</a:t>
            </a:r>
          </a:p>
          <a:p>
            <a:pPr lvl="1"/>
            <a:r>
              <a:rPr lang="en-US" dirty="0" smtClean="0">
                <a:solidFill>
                  <a:schemeClr val="tx2">
                    <a:lumMod val="75000"/>
                  </a:schemeClr>
                </a:solidFill>
              </a:rPr>
              <a:t>Trees</a:t>
            </a:r>
            <a:r>
              <a:rPr lang="en-US" dirty="0" smtClean="0"/>
              <a:t>: binary, balanced, ordered, etc.</a:t>
            </a:r>
          </a:p>
          <a:p>
            <a:pPr lvl="1"/>
            <a:r>
              <a:rPr lang="en-US" dirty="0" smtClean="0">
                <a:solidFill>
                  <a:schemeClr val="tx2">
                    <a:lumMod val="75000"/>
                  </a:schemeClr>
                </a:solidFill>
              </a:rPr>
              <a:t>Graphs</a:t>
            </a:r>
            <a:r>
              <a:rPr lang="en-US" dirty="0" smtClean="0"/>
              <a:t>: directed / undirected, weighted, etc.</a:t>
            </a:r>
          </a:p>
          <a:p>
            <a:pPr lvl="1"/>
            <a:r>
              <a:rPr lang="en-US" dirty="0" smtClean="0">
                <a:solidFill>
                  <a:schemeClr val="tx2">
                    <a:lumMod val="75000"/>
                  </a:schemeClr>
                </a:solidFill>
              </a:rPr>
              <a:t>Networks</a:t>
            </a:r>
            <a:r>
              <a:rPr lang="en-US" dirty="0" smtClean="0"/>
              <a:t>: graphs with multiple relations between nodes</a:t>
            </a:r>
            <a:endParaRPr lang="en-US" dirty="0">
              <a:solidFill>
                <a:schemeClr val="tx2">
                  <a:lumMod val="75000"/>
                </a:schemeClr>
              </a:solidFill>
            </a:endParaRPr>
          </a:p>
        </p:txBody>
      </p:sp>
      <p:sp>
        <p:nvSpPr>
          <p:cNvPr id="2" name="Title 1"/>
          <p:cNvSpPr>
            <a:spLocks noGrp="1"/>
          </p:cNvSpPr>
          <p:nvPr>
            <p:ph type="title"/>
          </p:nvPr>
        </p:nvSpPr>
        <p:spPr/>
        <p:txBody>
          <a:bodyPr/>
          <a:lstStyle/>
          <a:p>
            <a:r>
              <a:rPr lang="en-US" dirty="0" smtClean="0"/>
              <a:t>Tree-like Data Structures</a:t>
            </a:r>
            <a:endParaRPr lang="en-US" dirty="0"/>
          </a:p>
        </p:txBody>
      </p:sp>
      <p:pic>
        <p:nvPicPr>
          <p:cNvPr id="74754" name="Picture 2" descr="http://www.thotwave.com/images/social-network.jpg"/>
          <p:cNvPicPr>
            <a:picLocks noChangeAspect="1" noChangeArrowheads="1"/>
          </p:cNvPicPr>
          <p:nvPr/>
        </p:nvPicPr>
        <p:blipFill>
          <a:blip r:embed="rId2" cstate="print"/>
          <a:srcRect/>
          <a:stretch>
            <a:fillRect/>
          </a:stretch>
        </p:blipFill>
        <p:spPr bwMode="auto">
          <a:xfrm>
            <a:off x="9294812" y="3654097"/>
            <a:ext cx="2119200" cy="1984703"/>
          </a:xfrm>
          <a:prstGeom prst="roundRect">
            <a:avLst>
              <a:gd name="adj" fmla="val 2397"/>
            </a:avLst>
          </a:prstGeom>
          <a:solidFill>
            <a:srgbClr val="FFFFFF">
              <a:shade val="85000"/>
            </a:srgbClr>
          </a:solidFill>
          <a:ln>
            <a:noFill/>
          </a:ln>
          <a:effectLst/>
        </p:spPr>
      </p:pic>
      <p:pic>
        <p:nvPicPr>
          <p:cNvPr id="5" name="Picture 4"/>
          <p:cNvPicPr>
            <a:picLocks noChangeAspect="1"/>
          </p:cNvPicPr>
          <p:nvPr/>
        </p:nvPicPr>
        <p:blipFill>
          <a:blip r:embed="rId3"/>
          <a:stretch>
            <a:fillRect/>
          </a:stretch>
        </p:blipFill>
        <p:spPr>
          <a:xfrm>
            <a:off x="7651659" y="1371600"/>
            <a:ext cx="3243353" cy="1682642"/>
          </a:xfrm>
          <a:prstGeom prst="roundRect">
            <a:avLst>
              <a:gd name="adj" fmla="val 2878"/>
            </a:avLst>
          </a:prstGeom>
        </p:spPr>
      </p:pic>
    </p:spTree>
    <p:extLst>
      <p:ext uri="{BB962C8B-B14F-4D97-AF65-F5344CB8AC3E}">
        <p14:creationId xmlns:p14="http://schemas.microsoft.com/office/powerpoint/2010/main" val="4275358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hlinkClick r:id="rId3"/>
              </a:rPr>
              <a:t>https://</a:t>
            </a:r>
            <a:r>
              <a:rPr lang="en-US" smtClean="0">
                <a:hlinkClick r:id="rId3"/>
              </a:rPr>
              <a:t>softuni.bg/trainings/1147/Data-Structures-June-2015</a:t>
            </a:r>
            <a:endParaRPr lang="en-US" dirty="0"/>
          </a:p>
        </p:txBody>
      </p:sp>
      <p:sp>
        <p:nvSpPr>
          <p:cNvPr id="3" name="Title 2"/>
          <p:cNvSpPr>
            <a:spLocks noGrp="1"/>
          </p:cNvSpPr>
          <p:nvPr>
            <p:ph type="title"/>
          </p:nvPr>
        </p:nvSpPr>
        <p:spPr>
          <a:xfrm>
            <a:off x="188815" y="117000"/>
            <a:ext cx="9531686" cy="797400"/>
          </a:xfrm>
        </p:spPr>
        <p:txBody>
          <a:bodyPr>
            <a:normAutofit/>
          </a:bodyPr>
          <a:lstStyle/>
          <a:p>
            <a:r>
              <a:rPr lang="en-US" dirty="0"/>
              <a:t>Trees and Tree-Like Structures</a:t>
            </a:r>
          </a:p>
        </p:txBody>
      </p:sp>
      <p:pic>
        <p:nvPicPr>
          <p:cNvPr id="11" name="Picture 1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0297" y="1424940"/>
            <a:ext cx="2203729" cy="784654"/>
          </a:xfrm>
          <a:prstGeom prst="roundRect">
            <a:avLst>
              <a:gd name="adj" fmla="val 3159"/>
            </a:avLst>
          </a:prstGeom>
          <a:extLst>
            <a:ext uri="{909E8E84-426E-40dd-AFC4-6F175D3DCCD1}">
              <a14:hiddenFill xmlns="" xmlns:a14="http://schemas.microsoft.com/office/drawing/2010/main">
                <a:solidFill>
                  <a:srgbClr val="FFFFFF"/>
                </a:solidFill>
              </a14:hiddenFill>
            </a:ext>
          </a:extLst>
        </p:spPr>
      </p:pic>
      <p:pic>
        <p:nvPicPr>
          <p:cNvPr id="12" name="Picture 11">
            <a:hlinkClick r:id="rId6"/>
          </p:cNvPr>
          <p:cNvPicPr>
            <a:picLocks noChangeAspect="1"/>
          </p:cNvPicPr>
          <p:nvPr/>
        </p:nvPicPr>
        <p:blipFill>
          <a:blip r:embed="rId7"/>
          <a:stretch>
            <a:fillRect/>
          </a:stretch>
        </p:blipFill>
        <p:spPr>
          <a:xfrm>
            <a:off x="455612" y="1424940"/>
            <a:ext cx="1710402" cy="784860"/>
          </a:xfrm>
          <a:prstGeom prst="roundRect">
            <a:avLst>
              <a:gd name="adj" fmla="val 3159"/>
            </a:avLst>
          </a:prstGeom>
        </p:spPr>
      </p:pic>
      <p:pic>
        <p:nvPicPr>
          <p:cNvPr id="13" name="Picture 12">
            <a:hlinkClick r:id="rId8"/>
          </p:cNvPr>
          <p:cNvPicPr>
            <a:picLocks noChangeAspect="1"/>
          </p:cNvPicPr>
          <p:nvPr/>
        </p:nvPicPr>
        <p:blipFill>
          <a:blip r:embed="rId9"/>
          <a:stretch>
            <a:fillRect/>
          </a:stretch>
        </p:blipFill>
        <p:spPr>
          <a:xfrm>
            <a:off x="2392052" y="1424940"/>
            <a:ext cx="2372207" cy="784654"/>
          </a:xfrm>
          <a:prstGeom prst="roundRect">
            <a:avLst>
              <a:gd name="adj" fmla="val 3159"/>
            </a:avLst>
          </a:prstGeom>
        </p:spPr>
      </p:pic>
      <p:pic>
        <p:nvPicPr>
          <p:cNvPr id="14" name="Picture 13">
            <a:hlinkClick r:id="rId10"/>
          </p:cNvPr>
          <p:cNvPicPr>
            <a:picLocks noChangeAspect="1"/>
          </p:cNvPicPr>
          <p:nvPr/>
        </p:nvPicPr>
        <p:blipFill>
          <a:blip r:embed="rId11"/>
          <a:stretch>
            <a:fillRect/>
          </a:stretch>
        </p:blipFill>
        <p:spPr>
          <a:xfrm>
            <a:off x="9689561" y="1424940"/>
            <a:ext cx="1991815" cy="784654"/>
          </a:xfrm>
          <a:prstGeom prst="roundRect">
            <a:avLst>
              <a:gd name="adj" fmla="val 3159"/>
            </a:avLst>
          </a:prstGeom>
        </p:spPr>
      </p:pic>
      <p:pic>
        <p:nvPicPr>
          <p:cNvPr id="15" name="Picture 14">
            <a:hlinkClick r:id="rId12"/>
          </p:cNvPr>
          <p:cNvPicPr>
            <a:picLocks noChangeAspect="1"/>
          </p:cNvPicPr>
          <p:nvPr/>
        </p:nvPicPr>
        <p:blipFill>
          <a:blip r:embed="rId13"/>
          <a:stretch>
            <a:fillRect/>
          </a:stretch>
        </p:blipFill>
        <p:spPr>
          <a:xfrm>
            <a:off x="7420064" y="1424940"/>
            <a:ext cx="2043459" cy="784654"/>
          </a:xfrm>
          <a:prstGeom prst="roundRect">
            <a:avLst>
              <a:gd name="adj" fmla="val 3159"/>
            </a:avLst>
          </a:prstGeom>
        </p:spPr>
      </p:pic>
      <p:pic>
        <p:nvPicPr>
          <p:cNvPr id="16" name="Picture 15">
            <a:hlinkClick r:id="rId14"/>
          </p:cNvPr>
          <p:cNvPicPr>
            <a:picLocks noChangeAspect="1"/>
          </p:cNvPicPr>
          <p:nvPr/>
        </p:nvPicPr>
        <p:blipFill>
          <a:blip r:embed="rId15"/>
          <a:stretch>
            <a:fillRect/>
          </a:stretch>
        </p:blipFill>
        <p:spPr>
          <a:xfrm>
            <a:off x="493938" y="5463746"/>
            <a:ext cx="3096656" cy="784654"/>
          </a:xfrm>
          <a:prstGeom prst="roundRect">
            <a:avLst>
              <a:gd name="adj" fmla="val 3159"/>
            </a:avLst>
          </a:prstGeom>
        </p:spPr>
      </p:pic>
      <p:pic>
        <p:nvPicPr>
          <p:cNvPr id="17" name="Picture 16">
            <a:hlinkClick r:id="rId16"/>
          </p:cNvPr>
          <p:cNvPicPr>
            <a:picLocks noChangeAspect="1"/>
          </p:cNvPicPr>
          <p:nvPr/>
        </p:nvPicPr>
        <p:blipFill>
          <a:blip r:embed="rId17"/>
          <a:stretch>
            <a:fillRect/>
          </a:stretch>
        </p:blipFill>
        <p:spPr>
          <a:xfrm>
            <a:off x="3985011" y="5570496"/>
            <a:ext cx="2947601" cy="568632"/>
          </a:xfrm>
          <a:prstGeom prst="roundRect">
            <a:avLst>
              <a:gd name="adj" fmla="val 3159"/>
            </a:avLst>
          </a:prstGeom>
        </p:spPr>
      </p:pic>
      <p:pic>
        <p:nvPicPr>
          <p:cNvPr id="18" name="Picture 17">
            <a:hlinkClick r:id="rId18"/>
          </p:cNvPr>
          <p:cNvPicPr>
            <a:picLocks noChangeAspect="1"/>
          </p:cNvPicPr>
          <p:nvPr/>
        </p:nvPicPr>
        <p:blipFill>
          <a:blip r:embed="rId19"/>
          <a:stretch>
            <a:fillRect/>
          </a:stretch>
        </p:blipFill>
        <p:spPr>
          <a:xfrm>
            <a:off x="7309535" y="5463746"/>
            <a:ext cx="1451877" cy="784654"/>
          </a:xfrm>
          <a:prstGeom prst="roundRect">
            <a:avLst>
              <a:gd name="adj" fmla="val 2953"/>
            </a:avLst>
          </a:prstGeom>
        </p:spPr>
      </p:pic>
      <p:pic>
        <p:nvPicPr>
          <p:cNvPr id="19" name="Picture 18">
            <a:hlinkClick r:id="rId20"/>
          </p:cNvPr>
          <p:cNvPicPr>
            <a:picLocks noChangeAspect="1"/>
          </p:cNvPicPr>
          <p:nvPr/>
        </p:nvPicPr>
        <p:blipFill>
          <a:blip r:embed="rId21"/>
          <a:stretch>
            <a:fillRect/>
          </a:stretch>
        </p:blipFill>
        <p:spPr>
          <a:xfrm>
            <a:off x="9159214" y="5461225"/>
            <a:ext cx="2551399" cy="787175"/>
          </a:xfrm>
          <a:prstGeom prst="roundRect">
            <a:avLst>
              <a:gd name="adj" fmla="val 2953"/>
            </a:avLst>
          </a:prstGeom>
        </p:spPr>
      </p:pic>
    </p:spTree>
    <p:extLst>
      <p:ext uri="{BB962C8B-B14F-4D97-AF65-F5344CB8AC3E}">
        <p14:creationId xmlns:p14="http://schemas.microsoft.com/office/powerpoint/2010/main" val="3171014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License</a:t>
            </a:r>
            <a:endParaRPr lang="en-US" dirty="0"/>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a:t>
            </a:r>
            <a:r>
              <a:rPr lang="en-US" dirty="0" smtClean="0"/>
              <a:t>course (slides, examples, labs, videos, homework, etc.)</a:t>
            </a:r>
            <a:br>
              <a:rPr lang="en-US" dirty="0" smtClean="0"/>
            </a:br>
            <a:r>
              <a:rPr lang="en-US" dirty="0" smtClean="0"/>
              <a:t>is </a:t>
            </a:r>
            <a:r>
              <a:rPr lang="en-US" dirty="0"/>
              <a:t>licensed </a:t>
            </a:r>
            <a:r>
              <a:rPr lang="en-US" dirty="0" smtClean="0"/>
              <a:t>under </a:t>
            </a:r>
            <a:r>
              <a:rPr lang="en-US" dirty="0"/>
              <a:t>the "</a:t>
            </a:r>
            <a:r>
              <a:rPr lang="en-US" dirty="0">
                <a:hlinkClick r:id="rId3"/>
              </a:rPr>
              <a:t>Creative Commons </a:t>
            </a:r>
            <a:r>
              <a:rPr lang="en-US" noProof="1" smtClean="0">
                <a:hlinkClick r:id="rId3"/>
              </a:rPr>
              <a:t>Attribution-NonCommercial-ShareAlike</a:t>
            </a:r>
            <a:r>
              <a:rPr lang="en-US" dirty="0" smtClean="0">
                <a:hlinkClick r:id="rId3"/>
              </a:rPr>
              <a:t> </a:t>
            </a:r>
            <a:r>
              <a:rPr lang="en-US" dirty="0">
                <a:hlinkClick r:id="rId3"/>
              </a:rPr>
              <a:t>4.0 International</a:t>
            </a:r>
            <a:r>
              <a:rPr lang="en-US" dirty="0"/>
              <a:t>" </a:t>
            </a:r>
            <a:r>
              <a:rPr lang="en-US" dirty="0" smtClean="0"/>
              <a:t>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smtClean="0"/>
              <a:t>Attribution: this work may contain portions from</a:t>
            </a:r>
          </a:p>
          <a:p>
            <a:pPr lvl="1"/>
            <a:r>
              <a:rPr lang="en-US" sz="2000" dirty="0"/>
              <a:t>"</a:t>
            </a:r>
            <a:r>
              <a:rPr lang="en-US" sz="2000" dirty="0">
                <a:hlinkClick r:id="rId5"/>
              </a:rPr>
              <a:t>Fundamentals of Computer Programming with C#</a:t>
            </a:r>
            <a:r>
              <a:rPr lang="en-US" sz="2000" dirty="0"/>
              <a:t>" book by Svetlin Nakov &amp; Co. under </a:t>
            </a:r>
            <a:r>
              <a:rPr lang="en-US" sz="2000" dirty="0">
                <a:hlinkClick r:id="rId6"/>
              </a:rPr>
              <a:t>CC-BY-SA</a:t>
            </a:r>
            <a:r>
              <a:rPr lang="en-US" sz="2000" dirty="0"/>
              <a:t> license</a:t>
            </a:r>
          </a:p>
          <a:p>
            <a:pPr lvl="1"/>
            <a:r>
              <a:rPr lang="en-US" sz="2000" dirty="0" smtClean="0"/>
              <a:t>"</a:t>
            </a:r>
            <a:r>
              <a:rPr lang="en-US" sz="2000" dirty="0" smtClean="0">
                <a:hlinkClick r:id="rId7"/>
              </a:rPr>
              <a:t>Data Structures and Algorithms</a:t>
            </a:r>
            <a:r>
              <a:rPr lang="en-US" sz="2000" dirty="0" smtClean="0"/>
              <a:t>" </a:t>
            </a:r>
            <a:r>
              <a:rPr lang="en-US" sz="2000" dirty="0"/>
              <a:t>course by </a:t>
            </a:r>
            <a:r>
              <a:rPr lang="en-US" sz="2000" noProof="1"/>
              <a:t>Telerik Academy</a:t>
            </a:r>
            <a:r>
              <a:rPr lang="en-US" sz="2000" dirty="0"/>
              <a:t> under </a:t>
            </a:r>
            <a:r>
              <a:rPr lang="en-US" sz="2000" dirty="0">
                <a:hlinkClick r:id="rId8"/>
              </a:rPr>
              <a:t>CC-BY-NC-SA</a:t>
            </a:r>
            <a:r>
              <a:rPr lang="en-US" sz="2000" dirty="0"/>
              <a:t> license</a:t>
            </a:r>
          </a:p>
        </p:txBody>
      </p:sp>
    </p:spTree>
    <p:extLst>
      <p:ext uri="{BB962C8B-B14F-4D97-AF65-F5344CB8AC3E}">
        <p14:creationId xmlns:p14="http://schemas.microsoft.com/office/powerpoint/2010/main" val="3286069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smtClean="0"/>
              <a:t>Software University Foundation – </a:t>
            </a:r>
            <a:r>
              <a:rPr lang="en-US" sz="3200" noProof="1" smtClean="0">
                <a:hlinkClick r:id="rId3"/>
              </a:rPr>
              <a:t>softuni.org</a:t>
            </a:r>
            <a:endParaRPr lang="en-US" sz="3200" noProof="1" smtClean="0"/>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smtClean="0"/>
              <a:t>Software University </a:t>
            </a:r>
            <a:r>
              <a:rPr lang="en-US" dirty="0"/>
              <a:t>@ </a:t>
            </a:r>
            <a:r>
              <a:rPr lang="en-US" dirty="0" smtClean="0"/>
              <a:t>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smtClean="0"/>
              <a:t>Software </a:t>
            </a:r>
            <a:r>
              <a:rPr lang="en-US" dirty="0"/>
              <a:t>University @ </a:t>
            </a:r>
            <a:r>
              <a:rPr lang="en-US" dirty="0" smtClean="0"/>
              <a:t>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smtClean="0"/>
              <a:t>Software University Forums – </a:t>
            </a:r>
            <a:r>
              <a:rPr lang="en-US" dirty="0">
                <a:hlinkClick r:id="rId7"/>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6" descr="http://www.youtube.com/SoftwareUniversity"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 xmlns:a14="http://schemas.microsoft.com/office/drawing/2010/main">
                <a:solidFill>
                  <a:srgbClr val="FFFFFF"/>
                </a:solidFill>
              </a14:hiddenFill>
            </a:ext>
          </a:extLst>
        </p:spPr>
      </p:pic>
      <p:pic>
        <p:nvPicPr>
          <p:cNvPr id="13" name="Picture 12" descr="http://forum.softuni.bg"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5" name="Picture 4">
            <a:hlinkClick r:id="rId4"/>
          </p:cNvPr>
          <p:cNvPicPr>
            <a:picLocks noChangeAspect="1"/>
          </p:cNvPicPr>
          <p:nvPr/>
        </p:nvPicPr>
        <p:blipFill>
          <a:blip r:embed="rId14"/>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293124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2" name="Title 1"/>
          <p:cNvSpPr>
            <a:spLocks noGrp="1"/>
          </p:cNvSpPr>
          <p:nvPr>
            <p:ph type="title"/>
          </p:nvPr>
        </p:nvSpPr>
        <p:spPr/>
        <p:txBody>
          <a:bodyPr/>
          <a:lstStyle/>
          <a:p>
            <a:r>
              <a:rPr lang="en-US" dirty="0" smtClean="0"/>
              <a:t>Tree-like Data Structures</a:t>
            </a:r>
            <a:endParaRPr lang="en-US" dirty="0"/>
          </a:p>
        </p:txBody>
      </p:sp>
      <p:grpSp>
        <p:nvGrpSpPr>
          <p:cNvPr id="3" name="Group 2"/>
          <p:cNvGrpSpPr/>
          <p:nvPr/>
        </p:nvGrpSpPr>
        <p:grpSpPr>
          <a:xfrm>
            <a:off x="303212" y="1313879"/>
            <a:ext cx="5855454" cy="4020121"/>
            <a:chOff x="174580" y="1442567"/>
            <a:chExt cx="5007020" cy="3739033"/>
          </a:xfrm>
        </p:grpSpPr>
        <p:sp>
          <p:nvSpPr>
            <p:cNvPr id="157" name="Freeform 156"/>
            <p:cNvSpPr/>
            <p:nvPr/>
          </p:nvSpPr>
          <p:spPr>
            <a:xfrm>
              <a:off x="174580" y="1442567"/>
              <a:ext cx="5007020" cy="3739033"/>
            </a:xfrm>
            <a:custGeom>
              <a:avLst/>
              <a:gdLst>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314825 w 5102411"/>
                <a:gd name="connsiteY34" fmla="*/ 752475 h 3952875"/>
                <a:gd name="connsiteX35" fmla="*/ 4333875 w 5102411"/>
                <a:gd name="connsiteY35" fmla="*/ 781050 h 3952875"/>
                <a:gd name="connsiteX36" fmla="*/ 4400550 w 5102411"/>
                <a:gd name="connsiteY36" fmla="*/ 819150 h 3952875"/>
                <a:gd name="connsiteX37" fmla="*/ 4429125 w 5102411"/>
                <a:gd name="connsiteY37" fmla="*/ 838200 h 3952875"/>
                <a:gd name="connsiteX38" fmla="*/ 4486275 w 5102411"/>
                <a:gd name="connsiteY38" fmla="*/ 923925 h 3952875"/>
                <a:gd name="connsiteX39" fmla="*/ 4505325 w 5102411"/>
                <a:gd name="connsiteY39" fmla="*/ 952500 h 3952875"/>
                <a:gd name="connsiteX40" fmla="*/ 4514850 w 5102411"/>
                <a:gd name="connsiteY40" fmla="*/ 981075 h 3952875"/>
                <a:gd name="connsiteX41" fmla="*/ 4552950 w 5102411"/>
                <a:gd name="connsiteY41" fmla="*/ 1019175 h 3952875"/>
                <a:gd name="connsiteX42" fmla="*/ 4600575 w 5102411"/>
                <a:gd name="connsiteY42" fmla="*/ 1057275 h 3952875"/>
                <a:gd name="connsiteX43" fmla="*/ 4629150 w 5102411"/>
                <a:gd name="connsiteY43" fmla="*/ 1085850 h 3952875"/>
                <a:gd name="connsiteX44" fmla="*/ 4638675 w 5102411"/>
                <a:gd name="connsiteY44" fmla="*/ 1114425 h 3952875"/>
                <a:gd name="connsiteX45" fmla="*/ 4667250 w 5102411"/>
                <a:gd name="connsiteY45" fmla="*/ 1133475 h 3952875"/>
                <a:gd name="connsiteX46" fmla="*/ 4686300 w 5102411"/>
                <a:gd name="connsiteY46" fmla="*/ 1190625 h 3952875"/>
                <a:gd name="connsiteX47" fmla="*/ 4695825 w 5102411"/>
                <a:gd name="connsiteY47" fmla="*/ 1219200 h 3952875"/>
                <a:gd name="connsiteX48" fmla="*/ 4733925 w 5102411"/>
                <a:gd name="connsiteY48" fmla="*/ 1276350 h 3952875"/>
                <a:gd name="connsiteX49" fmla="*/ 4752975 w 5102411"/>
                <a:gd name="connsiteY49" fmla="*/ 1304925 h 3952875"/>
                <a:gd name="connsiteX50" fmla="*/ 4772025 w 5102411"/>
                <a:gd name="connsiteY50" fmla="*/ 1333500 h 3952875"/>
                <a:gd name="connsiteX51" fmla="*/ 4791075 w 5102411"/>
                <a:gd name="connsiteY51" fmla="*/ 1447800 h 3952875"/>
                <a:gd name="connsiteX52" fmla="*/ 4810125 w 5102411"/>
                <a:gd name="connsiteY52" fmla="*/ 1504950 h 3952875"/>
                <a:gd name="connsiteX53" fmla="*/ 4819650 w 5102411"/>
                <a:gd name="connsiteY53" fmla="*/ 1533525 h 3952875"/>
                <a:gd name="connsiteX54" fmla="*/ 4829175 w 5102411"/>
                <a:gd name="connsiteY54" fmla="*/ 1571625 h 3952875"/>
                <a:gd name="connsiteX55" fmla="*/ 4848225 w 5102411"/>
                <a:gd name="connsiteY55" fmla="*/ 1628775 h 3952875"/>
                <a:gd name="connsiteX56" fmla="*/ 4857750 w 5102411"/>
                <a:gd name="connsiteY56" fmla="*/ 1666875 h 3952875"/>
                <a:gd name="connsiteX57" fmla="*/ 4867275 w 5102411"/>
                <a:gd name="connsiteY57" fmla="*/ 1714500 h 3952875"/>
                <a:gd name="connsiteX58" fmla="*/ 4905375 w 5102411"/>
                <a:gd name="connsiteY58" fmla="*/ 1781175 h 3952875"/>
                <a:gd name="connsiteX59" fmla="*/ 4933950 w 5102411"/>
                <a:gd name="connsiteY59" fmla="*/ 1809750 h 3952875"/>
                <a:gd name="connsiteX60" fmla="*/ 4953000 w 5102411"/>
                <a:gd name="connsiteY60" fmla="*/ 1847850 h 3952875"/>
                <a:gd name="connsiteX61" fmla="*/ 4981575 w 5102411"/>
                <a:gd name="connsiteY61" fmla="*/ 1885950 h 3952875"/>
                <a:gd name="connsiteX62" fmla="*/ 5000625 w 5102411"/>
                <a:gd name="connsiteY62" fmla="*/ 1914525 h 3952875"/>
                <a:gd name="connsiteX63" fmla="*/ 5048250 w 5102411"/>
                <a:gd name="connsiteY63" fmla="*/ 1981200 h 3952875"/>
                <a:gd name="connsiteX64" fmla="*/ 5076825 w 5102411"/>
                <a:gd name="connsiteY64" fmla="*/ 2047875 h 3952875"/>
                <a:gd name="connsiteX65" fmla="*/ 5086350 w 5102411"/>
                <a:gd name="connsiteY65" fmla="*/ 2085975 h 3952875"/>
                <a:gd name="connsiteX66" fmla="*/ 5086350 w 5102411"/>
                <a:gd name="connsiteY66" fmla="*/ 2400300 h 3952875"/>
                <a:gd name="connsiteX67" fmla="*/ 5076825 w 5102411"/>
                <a:gd name="connsiteY67" fmla="*/ 2428875 h 3952875"/>
                <a:gd name="connsiteX68" fmla="*/ 5067300 w 5102411"/>
                <a:gd name="connsiteY68" fmla="*/ 2466975 h 3952875"/>
                <a:gd name="connsiteX69" fmla="*/ 5076825 w 5102411"/>
                <a:gd name="connsiteY69" fmla="*/ 2676525 h 3952875"/>
                <a:gd name="connsiteX70" fmla="*/ 5086350 w 5102411"/>
                <a:gd name="connsiteY70" fmla="*/ 2714625 h 3952875"/>
                <a:gd name="connsiteX71" fmla="*/ 5057775 w 5102411"/>
                <a:gd name="connsiteY71" fmla="*/ 2800350 h 3952875"/>
                <a:gd name="connsiteX72" fmla="*/ 5048250 w 5102411"/>
                <a:gd name="connsiteY72" fmla="*/ 2838450 h 3952875"/>
                <a:gd name="connsiteX73" fmla="*/ 4953000 w 5102411"/>
                <a:gd name="connsiteY73" fmla="*/ 2876550 h 3952875"/>
                <a:gd name="connsiteX74" fmla="*/ 4895850 w 5102411"/>
                <a:gd name="connsiteY74" fmla="*/ 2914650 h 3952875"/>
                <a:gd name="connsiteX75" fmla="*/ 4867275 w 5102411"/>
                <a:gd name="connsiteY75" fmla="*/ 2933700 h 3952875"/>
                <a:gd name="connsiteX76" fmla="*/ 4772025 w 5102411"/>
                <a:gd name="connsiteY76" fmla="*/ 3019425 h 3952875"/>
                <a:gd name="connsiteX77" fmla="*/ 4705350 w 5102411"/>
                <a:gd name="connsiteY77" fmla="*/ 3067050 h 3952875"/>
                <a:gd name="connsiteX78" fmla="*/ 4610100 w 5102411"/>
                <a:gd name="connsiteY78" fmla="*/ 3086100 h 3952875"/>
                <a:gd name="connsiteX79" fmla="*/ 4476750 w 5102411"/>
                <a:gd name="connsiteY79" fmla="*/ 3105150 h 3952875"/>
                <a:gd name="connsiteX80" fmla="*/ 4448175 w 5102411"/>
                <a:gd name="connsiteY80" fmla="*/ 3114675 h 3952875"/>
                <a:gd name="connsiteX81" fmla="*/ 4314825 w 5102411"/>
                <a:gd name="connsiteY81" fmla="*/ 3133725 h 3952875"/>
                <a:gd name="connsiteX82" fmla="*/ 4210050 w 5102411"/>
                <a:gd name="connsiteY82" fmla="*/ 3162300 h 3952875"/>
                <a:gd name="connsiteX83" fmla="*/ 4133850 w 5102411"/>
                <a:gd name="connsiteY83" fmla="*/ 3190875 h 3952875"/>
                <a:gd name="connsiteX84" fmla="*/ 4105275 w 5102411"/>
                <a:gd name="connsiteY84" fmla="*/ 3200400 h 3952875"/>
                <a:gd name="connsiteX85" fmla="*/ 3905250 w 5102411"/>
                <a:gd name="connsiteY85" fmla="*/ 3209925 h 3952875"/>
                <a:gd name="connsiteX86" fmla="*/ 3781425 w 5102411"/>
                <a:gd name="connsiteY86" fmla="*/ 3219450 h 3952875"/>
                <a:gd name="connsiteX87" fmla="*/ 3705225 w 5102411"/>
                <a:gd name="connsiteY87" fmla="*/ 3228975 h 3952875"/>
                <a:gd name="connsiteX88" fmla="*/ 3409950 w 5102411"/>
                <a:gd name="connsiteY88" fmla="*/ 3238500 h 3952875"/>
                <a:gd name="connsiteX89" fmla="*/ 3324225 w 5102411"/>
                <a:gd name="connsiteY89" fmla="*/ 3248025 h 3952875"/>
                <a:gd name="connsiteX90" fmla="*/ 3295650 w 5102411"/>
                <a:gd name="connsiteY90" fmla="*/ 3267075 h 3952875"/>
                <a:gd name="connsiteX91" fmla="*/ 3248025 w 5102411"/>
                <a:gd name="connsiteY91" fmla="*/ 3276600 h 3952875"/>
                <a:gd name="connsiteX92" fmla="*/ 3190875 w 5102411"/>
                <a:gd name="connsiteY92" fmla="*/ 3305175 h 3952875"/>
                <a:gd name="connsiteX93" fmla="*/ 3143250 w 5102411"/>
                <a:gd name="connsiteY93" fmla="*/ 3352800 h 3952875"/>
                <a:gd name="connsiteX94" fmla="*/ 3095625 w 5102411"/>
                <a:gd name="connsiteY94" fmla="*/ 3400425 h 3952875"/>
                <a:gd name="connsiteX95" fmla="*/ 3057525 w 5102411"/>
                <a:gd name="connsiteY95" fmla="*/ 3457575 h 3952875"/>
                <a:gd name="connsiteX96" fmla="*/ 3048000 w 5102411"/>
                <a:gd name="connsiteY96" fmla="*/ 3486150 h 3952875"/>
                <a:gd name="connsiteX97" fmla="*/ 3009900 w 5102411"/>
                <a:gd name="connsiteY97" fmla="*/ 3524250 h 3952875"/>
                <a:gd name="connsiteX98" fmla="*/ 2971800 w 5102411"/>
                <a:gd name="connsiteY98" fmla="*/ 3581400 h 3952875"/>
                <a:gd name="connsiteX99" fmla="*/ 2895600 w 5102411"/>
                <a:gd name="connsiteY99" fmla="*/ 3667125 h 3952875"/>
                <a:gd name="connsiteX100" fmla="*/ 2819400 w 5102411"/>
                <a:gd name="connsiteY100" fmla="*/ 3686175 h 3952875"/>
                <a:gd name="connsiteX101" fmla="*/ 2790825 w 5102411"/>
                <a:gd name="connsiteY101" fmla="*/ 3695700 h 3952875"/>
                <a:gd name="connsiteX102" fmla="*/ 2733675 w 5102411"/>
                <a:gd name="connsiteY102" fmla="*/ 3733800 h 3952875"/>
                <a:gd name="connsiteX103" fmla="*/ 2371725 w 5102411"/>
                <a:gd name="connsiteY103" fmla="*/ 3762375 h 3952875"/>
                <a:gd name="connsiteX104" fmla="*/ 2295525 w 5102411"/>
                <a:gd name="connsiteY104" fmla="*/ 3790950 h 3952875"/>
                <a:gd name="connsiteX105" fmla="*/ 2257425 w 5102411"/>
                <a:gd name="connsiteY105" fmla="*/ 3800475 h 3952875"/>
                <a:gd name="connsiteX106" fmla="*/ 2152650 w 5102411"/>
                <a:gd name="connsiteY106" fmla="*/ 3819525 h 3952875"/>
                <a:gd name="connsiteX107" fmla="*/ 2105025 w 5102411"/>
                <a:gd name="connsiteY107" fmla="*/ 3838575 h 3952875"/>
                <a:gd name="connsiteX108" fmla="*/ 1971675 w 5102411"/>
                <a:gd name="connsiteY108" fmla="*/ 3867150 h 3952875"/>
                <a:gd name="connsiteX109" fmla="*/ 1914525 w 5102411"/>
                <a:gd name="connsiteY109" fmla="*/ 3886200 h 3952875"/>
                <a:gd name="connsiteX110" fmla="*/ 1828800 w 5102411"/>
                <a:gd name="connsiteY110" fmla="*/ 3914775 h 3952875"/>
                <a:gd name="connsiteX111" fmla="*/ 1800225 w 5102411"/>
                <a:gd name="connsiteY111" fmla="*/ 3924300 h 3952875"/>
                <a:gd name="connsiteX112" fmla="*/ 1762125 w 5102411"/>
                <a:gd name="connsiteY112" fmla="*/ 3933825 h 3952875"/>
                <a:gd name="connsiteX113" fmla="*/ 1657350 w 5102411"/>
                <a:gd name="connsiteY113" fmla="*/ 3952875 h 3952875"/>
                <a:gd name="connsiteX114" fmla="*/ 1323975 w 5102411"/>
                <a:gd name="connsiteY114" fmla="*/ 3943350 h 3952875"/>
                <a:gd name="connsiteX115" fmla="*/ 1266825 w 5102411"/>
                <a:gd name="connsiteY115" fmla="*/ 3933825 h 3952875"/>
                <a:gd name="connsiteX116" fmla="*/ 1190625 w 5102411"/>
                <a:gd name="connsiteY116" fmla="*/ 3924300 h 3952875"/>
                <a:gd name="connsiteX117" fmla="*/ 1152525 w 5102411"/>
                <a:gd name="connsiteY117" fmla="*/ 3914775 h 3952875"/>
                <a:gd name="connsiteX118" fmla="*/ 1104900 w 5102411"/>
                <a:gd name="connsiteY118" fmla="*/ 3905250 h 3952875"/>
                <a:gd name="connsiteX119" fmla="*/ 1076325 w 5102411"/>
                <a:gd name="connsiteY119" fmla="*/ 3895725 h 3952875"/>
                <a:gd name="connsiteX120" fmla="*/ 990600 w 5102411"/>
                <a:gd name="connsiteY120" fmla="*/ 3876675 h 3952875"/>
                <a:gd name="connsiteX121" fmla="*/ 933450 w 5102411"/>
                <a:gd name="connsiteY121" fmla="*/ 3848100 h 3952875"/>
                <a:gd name="connsiteX122" fmla="*/ 866775 w 5102411"/>
                <a:gd name="connsiteY122" fmla="*/ 3829050 h 3952875"/>
                <a:gd name="connsiteX123" fmla="*/ 752475 w 5102411"/>
                <a:gd name="connsiteY123" fmla="*/ 3810000 h 3952875"/>
                <a:gd name="connsiteX124" fmla="*/ 657225 w 5102411"/>
                <a:gd name="connsiteY124" fmla="*/ 3781425 h 3952875"/>
                <a:gd name="connsiteX125" fmla="*/ 628650 w 5102411"/>
                <a:gd name="connsiteY125" fmla="*/ 3762375 h 3952875"/>
                <a:gd name="connsiteX126" fmla="*/ 581025 w 5102411"/>
                <a:gd name="connsiteY126" fmla="*/ 3714750 h 3952875"/>
                <a:gd name="connsiteX127" fmla="*/ 561975 w 5102411"/>
                <a:gd name="connsiteY127" fmla="*/ 3686175 h 3952875"/>
                <a:gd name="connsiteX128" fmla="*/ 533400 w 5102411"/>
                <a:gd name="connsiteY128" fmla="*/ 3667125 h 3952875"/>
                <a:gd name="connsiteX129" fmla="*/ 466725 w 5102411"/>
                <a:gd name="connsiteY129" fmla="*/ 3590925 h 3952875"/>
                <a:gd name="connsiteX130" fmla="*/ 428625 w 5102411"/>
                <a:gd name="connsiteY130" fmla="*/ 3552825 h 3952875"/>
                <a:gd name="connsiteX131" fmla="*/ 381000 w 5102411"/>
                <a:gd name="connsiteY131" fmla="*/ 3514725 h 3952875"/>
                <a:gd name="connsiteX132" fmla="*/ 342900 w 5102411"/>
                <a:gd name="connsiteY132" fmla="*/ 3457575 h 3952875"/>
                <a:gd name="connsiteX133" fmla="*/ 276225 w 5102411"/>
                <a:gd name="connsiteY133" fmla="*/ 3400425 h 3952875"/>
                <a:gd name="connsiteX134" fmla="*/ 209550 w 5102411"/>
                <a:gd name="connsiteY134" fmla="*/ 3314700 h 3952875"/>
                <a:gd name="connsiteX135" fmla="*/ 180975 w 5102411"/>
                <a:gd name="connsiteY135" fmla="*/ 3257550 h 3952875"/>
                <a:gd name="connsiteX136" fmla="*/ 152400 w 5102411"/>
                <a:gd name="connsiteY136" fmla="*/ 3228975 h 3952875"/>
                <a:gd name="connsiteX137" fmla="*/ 114300 w 5102411"/>
                <a:gd name="connsiteY137" fmla="*/ 3171825 h 3952875"/>
                <a:gd name="connsiteX138" fmla="*/ 104775 w 5102411"/>
                <a:gd name="connsiteY138" fmla="*/ 3143250 h 3952875"/>
                <a:gd name="connsiteX139" fmla="*/ 76200 w 5102411"/>
                <a:gd name="connsiteY139" fmla="*/ 3133725 h 3952875"/>
                <a:gd name="connsiteX140" fmla="*/ 57150 w 5102411"/>
                <a:gd name="connsiteY140" fmla="*/ 3076575 h 3952875"/>
                <a:gd name="connsiteX141" fmla="*/ 47625 w 5102411"/>
                <a:gd name="connsiteY141" fmla="*/ 3048000 h 3952875"/>
                <a:gd name="connsiteX142" fmla="*/ 28575 w 5102411"/>
                <a:gd name="connsiteY142" fmla="*/ 3019425 h 3952875"/>
                <a:gd name="connsiteX143" fmla="*/ 0 w 5102411"/>
                <a:gd name="connsiteY143" fmla="*/ 2924175 h 3952875"/>
                <a:gd name="connsiteX144" fmla="*/ 9525 w 5102411"/>
                <a:gd name="connsiteY144" fmla="*/ 2247900 h 3952875"/>
                <a:gd name="connsiteX145" fmla="*/ 38100 w 5102411"/>
                <a:gd name="connsiteY145" fmla="*/ 2105025 h 3952875"/>
                <a:gd name="connsiteX146" fmla="*/ 47625 w 5102411"/>
                <a:gd name="connsiteY146" fmla="*/ 2066925 h 3952875"/>
                <a:gd name="connsiteX147" fmla="*/ 85725 w 5102411"/>
                <a:gd name="connsiteY147" fmla="*/ 1990725 h 3952875"/>
                <a:gd name="connsiteX148" fmla="*/ 95250 w 5102411"/>
                <a:gd name="connsiteY148" fmla="*/ 1962150 h 3952875"/>
                <a:gd name="connsiteX149" fmla="*/ 114300 w 5102411"/>
                <a:gd name="connsiteY149" fmla="*/ 1933575 h 3952875"/>
                <a:gd name="connsiteX150" fmla="*/ 123825 w 5102411"/>
                <a:gd name="connsiteY150" fmla="*/ 1905000 h 3952875"/>
                <a:gd name="connsiteX151" fmla="*/ 142875 w 5102411"/>
                <a:gd name="connsiteY151" fmla="*/ 1866900 h 3952875"/>
                <a:gd name="connsiteX152" fmla="*/ 152400 w 5102411"/>
                <a:gd name="connsiteY152" fmla="*/ 1838325 h 3952875"/>
                <a:gd name="connsiteX153" fmla="*/ 171450 w 5102411"/>
                <a:gd name="connsiteY153" fmla="*/ 1800225 h 3952875"/>
                <a:gd name="connsiteX154" fmla="*/ 180975 w 5102411"/>
                <a:gd name="connsiteY154" fmla="*/ 1762125 h 3952875"/>
                <a:gd name="connsiteX155" fmla="*/ 209550 w 5102411"/>
                <a:gd name="connsiteY155" fmla="*/ 1685925 h 3952875"/>
                <a:gd name="connsiteX156" fmla="*/ 219075 w 5102411"/>
                <a:gd name="connsiteY156" fmla="*/ 1647825 h 3952875"/>
                <a:gd name="connsiteX157" fmla="*/ 238125 w 5102411"/>
                <a:gd name="connsiteY157" fmla="*/ 1609725 h 3952875"/>
                <a:gd name="connsiteX158" fmla="*/ 247650 w 5102411"/>
                <a:gd name="connsiteY158" fmla="*/ 1581150 h 3952875"/>
                <a:gd name="connsiteX159" fmla="*/ 266700 w 5102411"/>
                <a:gd name="connsiteY159" fmla="*/ 1504950 h 3952875"/>
                <a:gd name="connsiteX160" fmla="*/ 285750 w 5102411"/>
                <a:gd name="connsiteY160" fmla="*/ 1476375 h 3952875"/>
                <a:gd name="connsiteX161" fmla="*/ 295275 w 5102411"/>
                <a:gd name="connsiteY161" fmla="*/ 1447800 h 3952875"/>
                <a:gd name="connsiteX162" fmla="*/ 323850 w 5102411"/>
                <a:gd name="connsiteY162" fmla="*/ 1438275 h 3952875"/>
                <a:gd name="connsiteX163" fmla="*/ 352425 w 5102411"/>
                <a:gd name="connsiteY163" fmla="*/ 1400175 h 3952875"/>
                <a:gd name="connsiteX164" fmla="*/ 409575 w 5102411"/>
                <a:gd name="connsiteY164" fmla="*/ 1362075 h 3952875"/>
                <a:gd name="connsiteX165" fmla="*/ 485775 w 5102411"/>
                <a:gd name="connsiteY165" fmla="*/ 1295400 h 3952875"/>
                <a:gd name="connsiteX166" fmla="*/ 514350 w 5102411"/>
                <a:gd name="connsiteY166" fmla="*/ 1285875 h 3952875"/>
                <a:gd name="connsiteX167" fmla="*/ 571500 w 5102411"/>
                <a:gd name="connsiteY167" fmla="*/ 1247775 h 3952875"/>
                <a:gd name="connsiteX168" fmla="*/ 600075 w 5102411"/>
                <a:gd name="connsiteY168" fmla="*/ 1238250 h 3952875"/>
                <a:gd name="connsiteX169" fmla="*/ 657225 w 5102411"/>
                <a:gd name="connsiteY169" fmla="*/ 1200150 h 3952875"/>
                <a:gd name="connsiteX170" fmla="*/ 685800 w 5102411"/>
                <a:gd name="connsiteY170" fmla="*/ 1181100 h 3952875"/>
                <a:gd name="connsiteX171" fmla="*/ 723900 w 5102411"/>
                <a:gd name="connsiteY171" fmla="*/ 1162050 h 3952875"/>
                <a:gd name="connsiteX172" fmla="*/ 800100 w 5102411"/>
                <a:gd name="connsiteY172" fmla="*/ 1143000 h 3952875"/>
                <a:gd name="connsiteX173" fmla="*/ 828675 w 5102411"/>
                <a:gd name="connsiteY173" fmla="*/ 1133475 h 3952875"/>
                <a:gd name="connsiteX174" fmla="*/ 866775 w 5102411"/>
                <a:gd name="connsiteY174" fmla="*/ 1123950 h 3952875"/>
                <a:gd name="connsiteX175" fmla="*/ 933450 w 5102411"/>
                <a:gd name="connsiteY175" fmla="*/ 1104900 h 3952875"/>
                <a:gd name="connsiteX176" fmla="*/ 1000125 w 5102411"/>
                <a:gd name="connsiteY176" fmla="*/ 1076325 h 3952875"/>
                <a:gd name="connsiteX177" fmla="*/ 1047750 w 5102411"/>
                <a:gd name="connsiteY177" fmla="*/ 1057275 h 3952875"/>
                <a:gd name="connsiteX178" fmla="*/ 1104900 w 5102411"/>
                <a:gd name="connsiteY178" fmla="*/ 1047750 h 3952875"/>
                <a:gd name="connsiteX179" fmla="*/ 1152525 w 5102411"/>
                <a:gd name="connsiteY179" fmla="*/ 1038225 h 3952875"/>
                <a:gd name="connsiteX180" fmla="*/ 1209675 w 5102411"/>
                <a:gd name="connsiteY180" fmla="*/ 1019175 h 3952875"/>
                <a:gd name="connsiteX181" fmla="*/ 1238250 w 5102411"/>
                <a:gd name="connsiteY181" fmla="*/ 1009650 h 3952875"/>
                <a:gd name="connsiteX182" fmla="*/ 1304925 w 5102411"/>
                <a:gd name="connsiteY182" fmla="*/ 981075 h 3952875"/>
                <a:gd name="connsiteX183" fmla="*/ 1352550 w 5102411"/>
                <a:gd name="connsiteY183" fmla="*/ 962025 h 3952875"/>
                <a:gd name="connsiteX184" fmla="*/ 1419225 w 5102411"/>
                <a:gd name="connsiteY184" fmla="*/ 942975 h 3952875"/>
                <a:gd name="connsiteX185" fmla="*/ 1476375 w 5102411"/>
                <a:gd name="connsiteY185" fmla="*/ 904875 h 3952875"/>
                <a:gd name="connsiteX186" fmla="*/ 1514475 w 5102411"/>
                <a:gd name="connsiteY186" fmla="*/ 847725 h 3952875"/>
                <a:gd name="connsiteX187" fmla="*/ 1533525 w 5102411"/>
                <a:gd name="connsiteY187" fmla="*/ 790575 h 3952875"/>
                <a:gd name="connsiteX188" fmla="*/ 1571625 w 5102411"/>
                <a:gd name="connsiteY188" fmla="*/ 723900 h 3952875"/>
                <a:gd name="connsiteX189" fmla="*/ 1600200 w 5102411"/>
                <a:gd name="connsiteY189" fmla="*/ 647700 h 3952875"/>
                <a:gd name="connsiteX190" fmla="*/ 1628775 w 5102411"/>
                <a:gd name="connsiteY190" fmla="*/ 571500 h 3952875"/>
                <a:gd name="connsiteX191" fmla="*/ 1638300 w 5102411"/>
                <a:gd name="connsiteY191" fmla="*/ 533400 h 3952875"/>
                <a:gd name="connsiteX192" fmla="*/ 1676400 w 5102411"/>
                <a:gd name="connsiteY192" fmla="*/ 447675 h 3952875"/>
                <a:gd name="connsiteX193" fmla="*/ 1704975 w 5102411"/>
                <a:gd name="connsiteY193" fmla="*/ 428625 h 3952875"/>
                <a:gd name="connsiteX194" fmla="*/ 1704975 w 5102411"/>
                <a:gd name="connsiteY194" fmla="*/ 342900 h 3952875"/>
                <a:gd name="connsiteX195" fmla="*/ 1733550 w 5102411"/>
                <a:gd name="connsiteY195" fmla="*/ 314325 h 3952875"/>
                <a:gd name="connsiteX196" fmla="*/ 1771650 w 5102411"/>
                <a:gd name="connsiteY196" fmla="*/ 266700 h 3952875"/>
                <a:gd name="connsiteX197" fmla="*/ 1809750 w 5102411"/>
                <a:gd name="connsiteY197" fmla="*/ 200025 h 3952875"/>
                <a:gd name="connsiteX198" fmla="*/ 1838325 w 5102411"/>
                <a:gd name="connsiteY198" fmla="*/ 171450 h 3952875"/>
                <a:gd name="connsiteX199" fmla="*/ 1866900 w 5102411"/>
                <a:gd name="connsiteY199" fmla="*/ 161925 h 3952875"/>
                <a:gd name="connsiteX200" fmla="*/ 1895475 w 5102411"/>
                <a:gd name="connsiteY200" fmla="*/ 133350 h 3952875"/>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314825 w 5102411"/>
                <a:gd name="connsiteY34" fmla="*/ 752475 h 3952875"/>
                <a:gd name="connsiteX35" fmla="*/ 4333875 w 5102411"/>
                <a:gd name="connsiteY35" fmla="*/ 781050 h 3952875"/>
                <a:gd name="connsiteX36" fmla="*/ 4400550 w 5102411"/>
                <a:gd name="connsiteY36" fmla="*/ 819150 h 3952875"/>
                <a:gd name="connsiteX37" fmla="*/ 4429125 w 5102411"/>
                <a:gd name="connsiteY37" fmla="*/ 838200 h 3952875"/>
                <a:gd name="connsiteX38" fmla="*/ 4486275 w 5102411"/>
                <a:gd name="connsiteY38" fmla="*/ 923925 h 3952875"/>
                <a:gd name="connsiteX39" fmla="*/ 4505325 w 5102411"/>
                <a:gd name="connsiteY39" fmla="*/ 952500 h 3952875"/>
                <a:gd name="connsiteX40" fmla="*/ 4514850 w 5102411"/>
                <a:gd name="connsiteY40" fmla="*/ 981075 h 3952875"/>
                <a:gd name="connsiteX41" fmla="*/ 4552950 w 5102411"/>
                <a:gd name="connsiteY41" fmla="*/ 1019175 h 3952875"/>
                <a:gd name="connsiteX42" fmla="*/ 4600575 w 5102411"/>
                <a:gd name="connsiteY42" fmla="*/ 1057275 h 3952875"/>
                <a:gd name="connsiteX43" fmla="*/ 4629150 w 5102411"/>
                <a:gd name="connsiteY43" fmla="*/ 1085850 h 3952875"/>
                <a:gd name="connsiteX44" fmla="*/ 4638675 w 5102411"/>
                <a:gd name="connsiteY44" fmla="*/ 1114425 h 3952875"/>
                <a:gd name="connsiteX45" fmla="*/ 4667250 w 5102411"/>
                <a:gd name="connsiteY45" fmla="*/ 1133475 h 3952875"/>
                <a:gd name="connsiteX46" fmla="*/ 4686300 w 5102411"/>
                <a:gd name="connsiteY46" fmla="*/ 1190625 h 3952875"/>
                <a:gd name="connsiteX47" fmla="*/ 4695825 w 5102411"/>
                <a:gd name="connsiteY47" fmla="*/ 1219200 h 3952875"/>
                <a:gd name="connsiteX48" fmla="*/ 4733925 w 5102411"/>
                <a:gd name="connsiteY48" fmla="*/ 1276350 h 3952875"/>
                <a:gd name="connsiteX49" fmla="*/ 4752975 w 5102411"/>
                <a:gd name="connsiteY49" fmla="*/ 1304925 h 3952875"/>
                <a:gd name="connsiteX50" fmla="*/ 4772025 w 5102411"/>
                <a:gd name="connsiteY50" fmla="*/ 1333500 h 3952875"/>
                <a:gd name="connsiteX51" fmla="*/ 4791075 w 5102411"/>
                <a:gd name="connsiteY51" fmla="*/ 1447800 h 3952875"/>
                <a:gd name="connsiteX52" fmla="*/ 4810125 w 5102411"/>
                <a:gd name="connsiteY52" fmla="*/ 1504950 h 3952875"/>
                <a:gd name="connsiteX53" fmla="*/ 4819650 w 5102411"/>
                <a:gd name="connsiteY53" fmla="*/ 1533525 h 3952875"/>
                <a:gd name="connsiteX54" fmla="*/ 4829175 w 5102411"/>
                <a:gd name="connsiteY54" fmla="*/ 1571625 h 3952875"/>
                <a:gd name="connsiteX55" fmla="*/ 4848225 w 5102411"/>
                <a:gd name="connsiteY55" fmla="*/ 1628775 h 3952875"/>
                <a:gd name="connsiteX56" fmla="*/ 4857750 w 5102411"/>
                <a:gd name="connsiteY56" fmla="*/ 1666875 h 3952875"/>
                <a:gd name="connsiteX57" fmla="*/ 4867275 w 5102411"/>
                <a:gd name="connsiteY57" fmla="*/ 1714500 h 3952875"/>
                <a:gd name="connsiteX58" fmla="*/ 4905375 w 5102411"/>
                <a:gd name="connsiteY58" fmla="*/ 1781175 h 3952875"/>
                <a:gd name="connsiteX59" fmla="*/ 4933950 w 5102411"/>
                <a:gd name="connsiteY59" fmla="*/ 1809750 h 3952875"/>
                <a:gd name="connsiteX60" fmla="*/ 4953000 w 5102411"/>
                <a:gd name="connsiteY60" fmla="*/ 1847850 h 3952875"/>
                <a:gd name="connsiteX61" fmla="*/ 4981575 w 5102411"/>
                <a:gd name="connsiteY61" fmla="*/ 1885950 h 3952875"/>
                <a:gd name="connsiteX62" fmla="*/ 5000625 w 5102411"/>
                <a:gd name="connsiteY62" fmla="*/ 1914525 h 3952875"/>
                <a:gd name="connsiteX63" fmla="*/ 5048250 w 5102411"/>
                <a:gd name="connsiteY63" fmla="*/ 1981200 h 3952875"/>
                <a:gd name="connsiteX64" fmla="*/ 5076825 w 5102411"/>
                <a:gd name="connsiteY64" fmla="*/ 2047875 h 3952875"/>
                <a:gd name="connsiteX65" fmla="*/ 5086350 w 5102411"/>
                <a:gd name="connsiteY65" fmla="*/ 2085975 h 3952875"/>
                <a:gd name="connsiteX66" fmla="*/ 5086350 w 5102411"/>
                <a:gd name="connsiteY66" fmla="*/ 2400300 h 3952875"/>
                <a:gd name="connsiteX67" fmla="*/ 5076825 w 5102411"/>
                <a:gd name="connsiteY67" fmla="*/ 2428875 h 3952875"/>
                <a:gd name="connsiteX68" fmla="*/ 5067300 w 5102411"/>
                <a:gd name="connsiteY68" fmla="*/ 2466975 h 3952875"/>
                <a:gd name="connsiteX69" fmla="*/ 5076825 w 5102411"/>
                <a:gd name="connsiteY69" fmla="*/ 2676525 h 3952875"/>
                <a:gd name="connsiteX70" fmla="*/ 5086350 w 5102411"/>
                <a:gd name="connsiteY70" fmla="*/ 2714625 h 3952875"/>
                <a:gd name="connsiteX71" fmla="*/ 5057775 w 5102411"/>
                <a:gd name="connsiteY71" fmla="*/ 2800350 h 3952875"/>
                <a:gd name="connsiteX72" fmla="*/ 5048250 w 5102411"/>
                <a:gd name="connsiteY72" fmla="*/ 2838450 h 3952875"/>
                <a:gd name="connsiteX73" fmla="*/ 4953000 w 5102411"/>
                <a:gd name="connsiteY73" fmla="*/ 2876550 h 3952875"/>
                <a:gd name="connsiteX74" fmla="*/ 4895850 w 5102411"/>
                <a:gd name="connsiteY74" fmla="*/ 2914650 h 3952875"/>
                <a:gd name="connsiteX75" fmla="*/ 4867275 w 5102411"/>
                <a:gd name="connsiteY75" fmla="*/ 2933700 h 3952875"/>
                <a:gd name="connsiteX76" fmla="*/ 4772025 w 5102411"/>
                <a:gd name="connsiteY76" fmla="*/ 3019425 h 3952875"/>
                <a:gd name="connsiteX77" fmla="*/ 4705350 w 5102411"/>
                <a:gd name="connsiteY77" fmla="*/ 3067050 h 3952875"/>
                <a:gd name="connsiteX78" fmla="*/ 4610100 w 5102411"/>
                <a:gd name="connsiteY78" fmla="*/ 3086100 h 3952875"/>
                <a:gd name="connsiteX79" fmla="*/ 4476750 w 5102411"/>
                <a:gd name="connsiteY79" fmla="*/ 3105150 h 3952875"/>
                <a:gd name="connsiteX80" fmla="*/ 4448175 w 5102411"/>
                <a:gd name="connsiteY80" fmla="*/ 3114675 h 3952875"/>
                <a:gd name="connsiteX81" fmla="*/ 4314825 w 5102411"/>
                <a:gd name="connsiteY81" fmla="*/ 3133725 h 3952875"/>
                <a:gd name="connsiteX82" fmla="*/ 4210050 w 5102411"/>
                <a:gd name="connsiteY82" fmla="*/ 3162300 h 3952875"/>
                <a:gd name="connsiteX83" fmla="*/ 4133850 w 5102411"/>
                <a:gd name="connsiteY83" fmla="*/ 3190875 h 3952875"/>
                <a:gd name="connsiteX84" fmla="*/ 4105275 w 5102411"/>
                <a:gd name="connsiteY84" fmla="*/ 3200400 h 3952875"/>
                <a:gd name="connsiteX85" fmla="*/ 3905250 w 5102411"/>
                <a:gd name="connsiteY85" fmla="*/ 3209925 h 3952875"/>
                <a:gd name="connsiteX86" fmla="*/ 3781425 w 5102411"/>
                <a:gd name="connsiteY86" fmla="*/ 3219450 h 3952875"/>
                <a:gd name="connsiteX87" fmla="*/ 3705225 w 5102411"/>
                <a:gd name="connsiteY87" fmla="*/ 3228975 h 3952875"/>
                <a:gd name="connsiteX88" fmla="*/ 3409950 w 5102411"/>
                <a:gd name="connsiteY88" fmla="*/ 3238500 h 3952875"/>
                <a:gd name="connsiteX89" fmla="*/ 3324225 w 5102411"/>
                <a:gd name="connsiteY89" fmla="*/ 3248025 h 3952875"/>
                <a:gd name="connsiteX90" fmla="*/ 3295650 w 5102411"/>
                <a:gd name="connsiteY90" fmla="*/ 3267075 h 3952875"/>
                <a:gd name="connsiteX91" fmla="*/ 3248025 w 5102411"/>
                <a:gd name="connsiteY91" fmla="*/ 3276600 h 3952875"/>
                <a:gd name="connsiteX92" fmla="*/ 3190875 w 5102411"/>
                <a:gd name="connsiteY92" fmla="*/ 3305175 h 3952875"/>
                <a:gd name="connsiteX93" fmla="*/ 3143250 w 5102411"/>
                <a:gd name="connsiteY93" fmla="*/ 3352800 h 3952875"/>
                <a:gd name="connsiteX94" fmla="*/ 3095625 w 5102411"/>
                <a:gd name="connsiteY94" fmla="*/ 3400425 h 3952875"/>
                <a:gd name="connsiteX95" fmla="*/ 3057525 w 5102411"/>
                <a:gd name="connsiteY95" fmla="*/ 3457575 h 3952875"/>
                <a:gd name="connsiteX96" fmla="*/ 3048000 w 5102411"/>
                <a:gd name="connsiteY96" fmla="*/ 3486150 h 3952875"/>
                <a:gd name="connsiteX97" fmla="*/ 3009900 w 5102411"/>
                <a:gd name="connsiteY97" fmla="*/ 3524250 h 3952875"/>
                <a:gd name="connsiteX98" fmla="*/ 2971800 w 5102411"/>
                <a:gd name="connsiteY98" fmla="*/ 3581400 h 3952875"/>
                <a:gd name="connsiteX99" fmla="*/ 2895600 w 5102411"/>
                <a:gd name="connsiteY99" fmla="*/ 3667125 h 3952875"/>
                <a:gd name="connsiteX100" fmla="*/ 2819400 w 5102411"/>
                <a:gd name="connsiteY100" fmla="*/ 3686175 h 3952875"/>
                <a:gd name="connsiteX101" fmla="*/ 2790825 w 5102411"/>
                <a:gd name="connsiteY101" fmla="*/ 3695700 h 3952875"/>
                <a:gd name="connsiteX102" fmla="*/ 2733675 w 5102411"/>
                <a:gd name="connsiteY102" fmla="*/ 3733800 h 3952875"/>
                <a:gd name="connsiteX103" fmla="*/ 2371725 w 5102411"/>
                <a:gd name="connsiteY103" fmla="*/ 3762375 h 3952875"/>
                <a:gd name="connsiteX104" fmla="*/ 2295525 w 5102411"/>
                <a:gd name="connsiteY104" fmla="*/ 3790950 h 3952875"/>
                <a:gd name="connsiteX105" fmla="*/ 2257425 w 5102411"/>
                <a:gd name="connsiteY105" fmla="*/ 3800475 h 3952875"/>
                <a:gd name="connsiteX106" fmla="*/ 2152650 w 5102411"/>
                <a:gd name="connsiteY106" fmla="*/ 3819525 h 3952875"/>
                <a:gd name="connsiteX107" fmla="*/ 2105025 w 5102411"/>
                <a:gd name="connsiteY107" fmla="*/ 3838575 h 3952875"/>
                <a:gd name="connsiteX108" fmla="*/ 1971675 w 5102411"/>
                <a:gd name="connsiteY108" fmla="*/ 3867150 h 3952875"/>
                <a:gd name="connsiteX109" fmla="*/ 1914525 w 5102411"/>
                <a:gd name="connsiteY109" fmla="*/ 3886200 h 3952875"/>
                <a:gd name="connsiteX110" fmla="*/ 1828800 w 5102411"/>
                <a:gd name="connsiteY110" fmla="*/ 3914775 h 3952875"/>
                <a:gd name="connsiteX111" fmla="*/ 1800225 w 5102411"/>
                <a:gd name="connsiteY111" fmla="*/ 3924300 h 3952875"/>
                <a:gd name="connsiteX112" fmla="*/ 1762125 w 5102411"/>
                <a:gd name="connsiteY112" fmla="*/ 3933825 h 3952875"/>
                <a:gd name="connsiteX113" fmla="*/ 1657350 w 5102411"/>
                <a:gd name="connsiteY113" fmla="*/ 3952875 h 3952875"/>
                <a:gd name="connsiteX114" fmla="*/ 1323975 w 5102411"/>
                <a:gd name="connsiteY114" fmla="*/ 3943350 h 3952875"/>
                <a:gd name="connsiteX115" fmla="*/ 1266825 w 5102411"/>
                <a:gd name="connsiteY115" fmla="*/ 3933825 h 3952875"/>
                <a:gd name="connsiteX116" fmla="*/ 1190625 w 5102411"/>
                <a:gd name="connsiteY116" fmla="*/ 3924300 h 3952875"/>
                <a:gd name="connsiteX117" fmla="*/ 1152525 w 5102411"/>
                <a:gd name="connsiteY117" fmla="*/ 3914775 h 3952875"/>
                <a:gd name="connsiteX118" fmla="*/ 1104900 w 5102411"/>
                <a:gd name="connsiteY118" fmla="*/ 3905250 h 3952875"/>
                <a:gd name="connsiteX119" fmla="*/ 1076325 w 5102411"/>
                <a:gd name="connsiteY119" fmla="*/ 3895725 h 3952875"/>
                <a:gd name="connsiteX120" fmla="*/ 990600 w 5102411"/>
                <a:gd name="connsiteY120" fmla="*/ 3876675 h 3952875"/>
                <a:gd name="connsiteX121" fmla="*/ 933450 w 5102411"/>
                <a:gd name="connsiteY121" fmla="*/ 3848100 h 3952875"/>
                <a:gd name="connsiteX122" fmla="*/ 866775 w 5102411"/>
                <a:gd name="connsiteY122" fmla="*/ 3829050 h 3952875"/>
                <a:gd name="connsiteX123" fmla="*/ 752475 w 5102411"/>
                <a:gd name="connsiteY123" fmla="*/ 3810000 h 3952875"/>
                <a:gd name="connsiteX124" fmla="*/ 657225 w 5102411"/>
                <a:gd name="connsiteY124" fmla="*/ 3781425 h 3952875"/>
                <a:gd name="connsiteX125" fmla="*/ 628650 w 5102411"/>
                <a:gd name="connsiteY125" fmla="*/ 3762375 h 3952875"/>
                <a:gd name="connsiteX126" fmla="*/ 581025 w 5102411"/>
                <a:gd name="connsiteY126" fmla="*/ 3714750 h 3952875"/>
                <a:gd name="connsiteX127" fmla="*/ 561975 w 5102411"/>
                <a:gd name="connsiteY127" fmla="*/ 3686175 h 3952875"/>
                <a:gd name="connsiteX128" fmla="*/ 533400 w 5102411"/>
                <a:gd name="connsiteY128" fmla="*/ 3667125 h 3952875"/>
                <a:gd name="connsiteX129" fmla="*/ 466725 w 5102411"/>
                <a:gd name="connsiteY129" fmla="*/ 3590925 h 3952875"/>
                <a:gd name="connsiteX130" fmla="*/ 428625 w 5102411"/>
                <a:gd name="connsiteY130" fmla="*/ 3552825 h 3952875"/>
                <a:gd name="connsiteX131" fmla="*/ 381000 w 5102411"/>
                <a:gd name="connsiteY131" fmla="*/ 3514725 h 3952875"/>
                <a:gd name="connsiteX132" fmla="*/ 342900 w 5102411"/>
                <a:gd name="connsiteY132" fmla="*/ 3457575 h 3952875"/>
                <a:gd name="connsiteX133" fmla="*/ 276225 w 5102411"/>
                <a:gd name="connsiteY133" fmla="*/ 3400425 h 3952875"/>
                <a:gd name="connsiteX134" fmla="*/ 209550 w 5102411"/>
                <a:gd name="connsiteY134" fmla="*/ 3314700 h 3952875"/>
                <a:gd name="connsiteX135" fmla="*/ 180975 w 5102411"/>
                <a:gd name="connsiteY135" fmla="*/ 3257550 h 3952875"/>
                <a:gd name="connsiteX136" fmla="*/ 152400 w 5102411"/>
                <a:gd name="connsiteY136" fmla="*/ 3228975 h 3952875"/>
                <a:gd name="connsiteX137" fmla="*/ 114300 w 5102411"/>
                <a:gd name="connsiteY137" fmla="*/ 3171825 h 3952875"/>
                <a:gd name="connsiteX138" fmla="*/ 104775 w 5102411"/>
                <a:gd name="connsiteY138" fmla="*/ 3143250 h 3952875"/>
                <a:gd name="connsiteX139" fmla="*/ 76200 w 5102411"/>
                <a:gd name="connsiteY139" fmla="*/ 3133725 h 3952875"/>
                <a:gd name="connsiteX140" fmla="*/ 57150 w 5102411"/>
                <a:gd name="connsiteY140" fmla="*/ 3076575 h 3952875"/>
                <a:gd name="connsiteX141" fmla="*/ 47625 w 5102411"/>
                <a:gd name="connsiteY141" fmla="*/ 3048000 h 3952875"/>
                <a:gd name="connsiteX142" fmla="*/ 28575 w 5102411"/>
                <a:gd name="connsiteY142" fmla="*/ 3019425 h 3952875"/>
                <a:gd name="connsiteX143" fmla="*/ 0 w 5102411"/>
                <a:gd name="connsiteY143" fmla="*/ 2924175 h 3952875"/>
                <a:gd name="connsiteX144" fmla="*/ 9525 w 5102411"/>
                <a:gd name="connsiteY144" fmla="*/ 2247900 h 3952875"/>
                <a:gd name="connsiteX145" fmla="*/ 38100 w 5102411"/>
                <a:gd name="connsiteY145" fmla="*/ 2105025 h 3952875"/>
                <a:gd name="connsiteX146" fmla="*/ 47625 w 5102411"/>
                <a:gd name="connsiteY146" fmla="*/ 2066925 h 3952875"/>
                <a:gd name="connsiteX147" fmla="*/ 85725 w 5102411"/>
                <a:gd name="connsiteY147" fmla="*/ 1990725 h 3952875"/>
                <a:gd name="connsiteX148" fmla="*/ 95250 w 5102411"/>
                <a:gd name="connsiteY148" fmla="*/ 1962150 h 3952875"/>
                <a:gd name="connsiteX149" fmla="*/ 114300 w 5102411"/>
                <a:gd name="connsiteY149" fmla="*/ 1933575 h 3952875"/>
                <a:gd name="connsiteX150" fmla="*/ 123825 w 5102411"/>
                <a:gd name="connsiteY150" fmla="*/ 1905000 h 3952875"/>
                <a:gd name="connsiteX151" fmla="*/ 142875 w 5102411"/>
                <a:gd name="connsiteY151" fmla="*/ 1866900 h 3952875"/>
                <a:gd name="connsiteX152" fmla="*/ 152400 w 5102411"/>
                <a:gd name="connsiteY152" fmla="*/ 1838325 h 3952875"/>
                <a:gd name="connsiteX153" fmla="*/ 171450 w 5102411"/>
                <a:gd name="connsiteY153" fmla="*/ 1800225 h 3952875"/>
                <a:gd name="connsiteX154" fmla="*/ 180975 w 5102411"/>
                <a:gd name="connsiteY154" fmla="*/ 1762125 h 3952875"/>
                <a:gd name="connsiteX155" fmla="*/ 209550 w 5102411"/>
                <a:gd name="connsiteY155" fmla="*/ 1685925 h 3952875"/>
                <a:gd name="connsiteX156" fmla="*/ 219075 w 5102411"/>
                <a:gd name="connsiteY156" fmla="*/ 1647825 h 3952875"/>
                <a:gd name="connsiteX157" fmla="*/ 238125 w 5102411"/>
                <a:gd name="connsiteY157" fmla="*/ 1609725 h 3952875"/>
                <a:gd name="connsiteX158" fmla="*/ 247650 w 5102411"/>
                <a:gd name="connsiteY158" fmla="*/ 1581150 h 3952875"/>
                <a:gd name="connsiteX159" fmla="*/ 266700 w 5102411"/>
                <a:gd name="connsiteY159" fmla="*/ 1504950 h 3952875"/>
                <a:gd name="connsiteX160" fmla="*/ 285750 w 5102411"/>
                <a:gd name="connsiteY160" fmla="*/ 1476375 h 3952875"/>
                <a:gd name="connsiteX161" fmla="*/ 295275 w 5102411"/>
                <a:gd name="connsiteY161" fmla="*/ 1447800 h 3952875"/>
                <a:gd name="connsiteX162" fmla="*/ 323850 w 5102411"/>
                <a:gd name="connsiteY162" fmla="*/ 1438275 h 3952875"/>
                <a:gd name="connsiteX163" fmla="*/ 352425 w 5102411"/>
                <a:gd name="connsiteY163" fmla="*/ 1400175 h 3952875"/>
                <a:gd name="connsiteX164" fmla="*/ 409575 w 5102411"/>
                <a:gd name="connsiteY164" fmla="*/ 1362075 h 3952875"/>
                <a:gd name="connsiteX165" fmla="*/ 485775 w 5102411"/>
                <a:gd name="connsiteY165" fmla="*/ 1295400 h 3952875"/>
                <a:gd name="connsiteX166" fmla="*/ 514350 w 5102411"/>
                <a:gd name="connsiteY166" fmla="*/ 1285875 h 3952875"/>
                <a:gd name="connsiteX167" fmla="*/ 571500 w 5102411"/>
                <a:gd name="connsiteY167" fmla="*/ 1247775 h 3952875"/>
                <a:gd name="connsiteX168" fmla="*/ 600075 w 5102411"/>
                <a:gd name="connsiteY168" fmla="*/ 1238250 h 3952875"/>
                <a:gd name="connsiteX169" fmla="*/ 657225 w 5102411"/>
                <a:gd name="connsiteY169" fmla="*/ 1200150 h 3952875"/>
                <a:gd name="connsiteX170" fmla="*/ 685800 w 5102411"/>
                <a:gd name="connsiteY170" fmla="*/ 1181100 h 3952875"/>
                <a:gd name="connsiteX171" fmla="*/ 723900 w 5102411"/>
                <a:gd name="connsiteY171" fmla="*/ 1162050 h 3952875"/>
                <a:gd name="connsiteX172" fmla="*/ 800100 w 5102411"/>
                <a:gd name="connsiteY172" fmla="*/ 1143000 h 3952875"/>
                <a:gd name="connsiteX173" fmla="*/ 828675 w 5102411"/>
                <a:gd name="connsiteY173" fmla="*/ 1133475 h 3952875"/>
                <a:gd name="connsiteX174" fmla="*/ 866775 w 5102411"/>
                <a:gd name="connsiteY174" fmla="*/ 1123950 h 3952875"/>
                <a:gd name="connsiteX175" fmla="*/ 933450 w 5102411"/>
                <a:gd name="connsiteY175" fmla="*/ 1104900 h 3952875"/>
                <a:gd name="connsiteX176" fmla="*/ 1000125 w 5102411"/>
                <a:gd name="connsiteY176" fmla="*/ 1076325 h 3952875"/>
                <a:gd name="connsiteX177" fmla="*/ 1047750 w 5102411"/>
                <a:gd name="connsiteY177" fmla="*/ 1057275 h 3952875"/>
                <a:gd name="connsiteX178" fmla="*/ 1104900 w 5102411"/>
                <a:gd name="connsiteY178" fmla="*/ 1047750 h 3952875"/>
                <a:gd name="connsiteX179" fmla="*/ 1152525 w 5102411"/>
                <a:gd name="connsiteY179" fmla="*/ 1038225 h 3952875"/>
                <a:gd name="connsiteX180" fmla="*/ 1209675 w 5102411"/>
                <a:gd name="connsiteY180" fmla="*/ 1019175 h 3952875"/>
                <a:gd name="connsiteX181" fmla="*/ 1238250 w 5102411"/>
                <a:gd name="connsiteY181" fmla="*/ 1009650 h 3952875"/>
                <a:gd name="connsiteX182" fmla="*/ 1304925 w 5102411"/>
                <a:gd name="connsiteY182" fmla="*/ 981075 h 3952875"/>
                <a:gd name="connsiteX183" fmla="*/ 1352550 w 5102411"/>
                <a:gd name="connsiteY183" fmla="*/ 962025 h 3952875"/>
                <a:gd name="connsiteX184" fmla="*/ 1419225 w 5102411"/>
                <a:gd name="connsiteY184" fmla="*/ 942975 h 3952875"/>
                <a:gd name="connsiteX185" fmla="*/ 1476375 w 5102411"/>
                <a:gd name="connsiteY185" fmla="*/ 904875 h 3952875"/>
                <a:gd name="connsiteX186" fmla="*/ 1514475 w 5102411"/>
                <a:gd name="connsiteY186" fmla="*/ 847725 h 3952875"/>
                <a:gd name="connsiteX187" fmla="*/ 1533525 w 5102411"/>
                <a:gd name="connsiteY187" fmla="*/ 790575 h 3952875"/>
                <a:gd name="connsiteX188" fmla="*/ 1571625 w 5102411"/>
                <a:gd name="connsiteY188" fmla="*/ 723900 h 3952875"/>
                <a:gd name="connsiteX189" fmla="*/ 1600200 w 5102411"/>
                <a:gd name="connsiteY189" fmla="*/ 647700 h 3952875"/>
                <a:gd name="connsiteX190" fmla="*/ 1628775 w 5102411"/>
                <a:gd name="connsiteY190" fmla="*/ 571500 h 3952875"/>
                <a:gd name="connsiteX191" fmla="*/ 1638300 w 5102411"/>
                <a:gd name="connsiteY191" fmla="*/ 533400 h 3952875"/>
                <a:gd name="connsiteX192" fmla="*/ 1676400 w 5102411"/>
                <a:gd name="connsiteY192" fmla="*/ 447675 h 3952875"/>
                <a:gd name="connsiteX193" fmla="*/ 1704975 w 5102411"/>
                <a:gd name="connsiteY193" fmla="*/ 342900 h 3952875"/>
                <a:gd name="connsiteX194" fmla="*/ 1733550 w 5102411"/>
                <a:gd name="connsiteY194" fmla="*/ 314325 h 3952875"/>
                <a:gd name="connsiteX195" fmla="*/ 1771650 w 5102411"/>
                <a:gd name="connsiteY195" fmla="*/ 266700 h 3952875"/>
                <a:gd name="connsiteX196" fmla="*/ 1809750 w 5102411"/>
                <a:gd name="connsiteY196" fmla="*/ 200025 h 3952875"/>
                <a:gd name="connsiteX197" fmla="*/ 1838325 w 5102411"/>
                <a:gd name="connsiteY197" fmla="*/ 171450 h 3952875"/>
                <a:gd name="connsiteX198" fmla="*/ 1866900 w 5102411"/>
                <a:gd name="connsiteY198" fmla="*/ 161925 h 3952875"/>
                <a:gd name="connsiteX199" fmla="*/ 1895475 w 5102411"/>
                <a:gd name="connsiteY199" fmla="*/ 133350 h 3952875"/>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314825 w 5102411"/>
                <a:gd name="connsiteY34" fmla="*/ 752475 h 3952875"/>
                <a:gd name="connsiteX35" fmla="*/ 4400550 w 5102411"/>
                <a:gd name="connsiteY35" fmla="*/ 819150 h 3952875"/>
                <a:gd name="connsiteX36" fmla="*/ 4429125 w 5102411"/>
                <a:gd name="connsiteY36" fmla="*/ 838200 h 3952875"/>
                <a:gd name="connsiteX37" fmla="*/ 4486275 w 5102411"/>
                <a:gd name="connsiteY37" fmla="*/ 923925 h 3952875"/>
                <a:gd name="connsiteX38" fmla="*/ 4505325 w 5102411"/>
                <a:gd name="connsiteY38" fmla="*/ 952500 h 3952875"/>
                <a:gd name="connsiteX39" fmla="*/ 4514850 w 5102411"/>
                <a:gd name="connsiteY39" fmla="*/ 981075 h 3952875"/>
                <a:gd name="connsiteX40" fmla="*/ 4552950 w 5102411"/>
                <a:gd name="connsiteY40" fmla="*/ 1019175 h 3952875"/>
                <a:gd name="connsiteX41" fmla="*/ 4600575 w 5102411"/>
                <a:gd name="connsiteY41" fmla="*/ 1057275 h 3952875"/>
                <a:gd name="connsiteX42" fmla="*/ 4629150 w 5102411"/>
                <a:gd name="connsiteY42" fmla="*/ 1085850 h 3952875"/>
                <a:gd name="connsiteX43" fmla="*/ 4638675 w 5102411"/>
                <a:gd name="connsiteY43" fmla="*/ 1114425 h 3952875"/>
                <a:gd name="connsiteX44" fmla="*/ 4667250 w 5102411"/>
                <a:gd name="connsiteY44" fmla="*/ 1133475 h 3952875"/>
                <a:gd name="connsiteX45" fmla="*/ 4686300 w 5102411"/>
                <a:gd name="connsiteY45" fmla="*/ 1190625 h 3952875"/>
                <a:gd name="connsiteX46" fmla="*/ 4695825 w 5102411"/>
                <a:gd name="connsiteY46" fmla="*/ 1219200 h 3952875"/>
                <a:gd name="connsiteX47" fmla="*/ 4733925 w 5102411"/>
                <a:gd name="connsiteY47" fmla="*/ 1276350 h 3952875"/>
                <a:gd name="connsiteX48" fmla="*/ 4752975 w 5102411"/>
                <a:gd name="connsiteY48" fmla="*/ 1304925 h 3952875"/>
                <a:gd name="connsiteX49" fmla="*/ 4772025 w 5102411"/>
                <a:gd name="connsiteY49" fmla="*/ 1333500 h 3952875"/>
                <a:gd name="connsiteX50" fmla="*/ 4791075 w 5102411"/>
                <a:gd name="connsiteY50" fmla="*/ 1447800 h 3952875"/>
                <a:gd name="connsiteX51" fmla="*/ 4810125 w 5102411"/>
                <a:gd name="connsiteY51" fmla="*/ 1504950 h 3952875"/>
                <a:gd name="connsiteX52" fmla="*/ 4819650 w 5102411"/>
                <a:gd name="connsiteY52" fmla="*/ 1533525 h 3952875"/>
                <a:gd name="connsiteX53" fmla="*/ 4829175 w 5102411"/>
                <a:gd name="connsiteY53" fmla="*/ 1571625 h 3952875"/>
                <a:gd name="connsiteX54" fmla="*/ 4848225 w 5102411"/>
                <a:gd name="connsiteY54" fmla="*/ 1628775 h 3952875"/>
                <a:gd name="connsiteX55" fmla="*/ 4857750 w 5102411"/>
                <a:gd name="connsiteY55" fmla="*/ 1666875 h 3952875"/>
                <a:gd name="connsiteX56" fmla="*/ 4867275 w 5102411"/>
                <a:gd name="connsiteY56" fmla="*/ 1714500 h 3952875"/>
                <a:gd name="connsiteX57" fmla="*/ 4905375 w 5102411"/>
                <a:gd name="connsiteY57" fmla="*/ 1781175 h 3952875"/>
                <a:gd name="connsiteX58" fmla="*/ 4933950 w 5102411"/>
                <a:gd name="connsiteY58" fmla="*/ 1809750 h 3952875"/>
                <a:gd name="connsiteX59" fmla="*/ 4953000 w 5102411"/>
                <a:gd name="connsiteY59" fmla="*/ 1847850 h 3952875"/>
                <a:gd name="connsiteX60" fmla="*/ 4981575 w 5102411"/>
                <a:gd name="connsiteY60" fmla="*/ 1885950 h 3952875"/>
                <a:gd name="connsiteX61" fmla="*/ 5000625 w 5102411"/>
                <a:gd name="connsiteY61" fmla="*/ 1914525 h 3952875"/>
                <a:gd name="connsiteX62" fmla="*/ 5048250 w 5102411"/>
                <a:gd name="connsiteY62" fmla="*/ 1981200 h 3952875"/>
                <a:gd name="connsiteX63" fmla="*/ 5076825 w 5102411"/>
                <a:gd name="connsiteY63" fmla="*/ 2047875 h 3952875"/>
                <a:gd name="connsiteX64" fmla="*/ 5086350 w 5102411"/>
                <a:gd name="connsiteY64" fmla="*/ 2085975 h 3952875"/>
                <a:gd name="connsiteX65" fmla="*/ 5086350 w 5102411"/>
                <a:gd name="connsiteY65" fmla="*/ 2400300 h 3952875"/>
                <a:gd name="connsiteX66" fmla="*/ 5076825 w 5102411"/>
                <a:gd name="connsiteY66" fmla="*/ 2428875 h 3952875"/>
                <a:gd name="connsiteX67" fmla="*/ 5067300 w 5102411"/>
                <a:gd name="connsiteY67" fmla="*/ 2466975 h 3952875"/>
                <a:gd name="connsiteX68" fmla="*/ 5076825 w 5102411"/>
                <a:gd name="connsiteY68" fmla="*/ 2676525 h 3952875"/>
                <a:gd name="connsiteX69" fmla="*/ 5086350 w 5102411"/>
                <a:gd name="connsiteY69" fmla="*/ 2714625 h 3952875"/>
                <a:gd name="connsiteX70" fmla="*/ 5057775 w 5102411"/>
                <a:gd name="connsiteY70" fmla="*/ 2800350 h 3952875"/>
                <a:gd name="connsiteX71" fmla="*/ 5048250 w 5102411"/>
                <a:gd name="connsiteY71" fmla="*/ 2838450 h 3952875"/>
                <a:gd name="connsiteX72" fmla="*/ 4953000 w 5102411"/>
                <a:gd name="connsiteY72" fmla="*/ 2876550 h 3952875"/>
                <a:gd name="connsiteX73" fmla="*/ 4895850 w 5102411"/>
                <a:gd name="connsiteY73" fmla="*/ 2914650 h 3952875"/>
                <a:gd name="connsiteX74" fmla="*/ 4867275 w 5102411"/>
                <a:gd name="connsiteY74" fmla="*/ 2933700 h 3952875"/>
                <a:gd name="connsiteX75" fmla="*/ 4772025 w 5102411"/>
                <a:gd name="connsiteY75" fmla="*/ 3019425 h 3952875"/>
                <a:gd name="connsiteX76" fmla="*/ 4705350 w 5102411"/>
                <a:gd name="connsiteY76" fmla="*/ 3067050 h 3952875"/>
                <a:gd name="connsiteX77" fmla="*/ 4610100 w 5102411"/>
                <a:gd name="connsiteY77" fmla="*/ 3086100 h 3952875"/>
                <a:gd name="connsiteX78" fmla="*/ 4476750 w 5102411"/>
                <a:gd name="connsiteY78" fmla="*/ 3105150 h 3952875"/>
                <a:gd name="connsiteX79" fmla="*/ 4448175 w 5102411"/>
                <a:gd name="connsiteY79" fmla="*/ 3114675 h 3952875"/>
                <a:gd name="connsiteX80" fmla="*/ 4314825 w 5102411"/>
                <a:gd name="connsiteY80" fmla="*/ 3133725 h 3952875"/>
                <a:gd name="connsiteX81" fmla="*/ 4210050 w 5102411"/>
                <a:gd name="connsiteY81" fmla="*/ 3162300 h 3952875"/>
                <a:gd name="connsiteX82" fmla="*/ 4133850 w 5102411"/>
                <a:gd name="connsiteY82" fmla="*/ 3190875 h 3952875"/>
                <a:gd name="connsiteX83" fmla="*/ 4105275 w 5102411"/>
                <a:gd name="connsiteY83" fmla="*/ 3200400 h 3952875"/>
                <a:gd name="connsiteX84" fmla="*/ 3905250 w 5102411"/>
                <a:gd name="connsiteY84" fmla="*/ 3209925 h 3952875"/>
                <a:gd name="connsiteX85" fmla="*/ 3781425 w 5102411"/>
                <a:gd name="connsiteY85" fmla="*/ 3219450 h 3952875"/>
                <a:gd name="connsiteX86" fmla="*/ 3705225 w 5102411"/>
                <a:gd name="connsiteY86" fmla="*/ 3228975 h 3952875"/>
                <a:gd name="connsiteX87" fmla="*/ 3409950 w 5102411"/>
                <a:gd name="connsiteY87" fmla="*/ 3238500 h 3952875"/>
                <a:gd name="connsiteX88" fmla="*/ 3324225 w 5102411"/>
                <a:gd name="connsiteY88" fmla="*/ 3248025 h 3952875"/>
                <a:gd name="connsiteX89" fmla="*/ 3295650 w 5102411"/>
                <a:gd name="connsiteY89" fmla="*/ 3267075 h 3952875"/>
                <a:gd name="connsiteX90" fmla="*/ 3248025 w 5102411"/>
                <a:gd name="connsiteY90" fmla="*/ 3276600 h 3952875"/>
                <a:gd name="connsiteX91" fmla="*/ 3190875 w 5102411"/>
                <a:gd name="connsiteY91" fmla="*/ 3305175 h 3952875"/>
                <a:gd name="connsiteX92" fmla="*/ 3143250 w 5102411"/>
                <a:gd name="connsiteY92" fmla="*/ 3352800 h 3952875"/>
                <a:gd name="connsiteX93" fmla="*/ 3095625 w 5102411"/>
                <a:gd name="connsiteY93" fmla="*/ 3400425 h 3952875"/>
                <a:gd name="connsiteX94" fmla="*/ 3057525 w 5102411"/>
                <a:gd name="connsiteY94" fmla="*/ 3457575 h 3952875"/>
                <a:gd name="connsiteX95" fmla="*/ 3048000 w 5102411"/>
                <a:gd name="connsiteY95" fmla="*/ 3486150 h 3952875"/>
                <a:gd name="connsiteX96" fmla="*/ 3009900 w 5102411"/>
                <a:gd name="connsiteY96" fmla="*/ 3524250 h 3952875"/>
                <a:gd name="connsiteX97" fmla="*/ 2971800 w 5102411"/>
                <a:gd name="connsiteY97" fmla="*/ 3581400 h 3952875"/>
                <a:gd name="connsiteX98" fmla="*/ 2895600 w 5102411"/>
                <a:gd name="connsiteY98" fmla="*/ 3667125 h 3952875"/>
                <a:gd name="connsiteX99" fmla="*/ 2819400 w 5102411"/>
                <a:gd name="connsiteY99" fmla="*/ 3686175 h 3952875"/>
                <a:gd name="connsiteX100" fmla="*/ 2790825 w 5102411"/>
                <a:gd name="connsiteY100" fmla="*/ 3695700 h 3952875"/>
                <a:gd name="connsiteX101" fmla="*/ 2733675 w 5102411"/>
                <a:gd name="connsiteY101" fmla="*/ 3733800 h 3952875"/>
                <a:gd name="connsiteX102" fmla="*/ 2371725 w 5102411"/>
                <a:gd name="connsiteY102" fmla="*/ 3762375 h 3952875"/>
                <a:gd name="connsiteX103" fmla="*/ 2295525 w 5102411"/>
                <a:gd name="connsiteY103" fmla="*/ 3790950 h 3952875"/>
                <a:gd name="connsiteX104" fmla="*/ 2257425 w 5102411"/>
                <a:gd name="connsiteY104" fmla="*/ 3800475 h 3952875"/>
                <a:gd name="connsiteX105" fmla="*/ 2152650 w 5102411"/>
                <a:gd name="connsiteY105" fmla="*/ 3819525 h 3952875"/>
                <a:gd name="connsiteX106" fmla="*/ 2105025 w 5102411"/>
                <a:gd name="connsiteY106" fmla="*/ 3838575 h 3952875"/>
                <a:gd name="connsiteX107" fmla="*/ 1971675 w 5102411"/>
                <a:gd name="connsiteY107" fmla="*/ 3867150 h 3952875"/>
                <a:gd name="connsiteX108" fmla="*/ 1914525 w 5102411"/>
                <a:gd name="connsiteY108" fmla="*/ 3886200 h 3952875"/>
                <a:gd name="connsiteX109" fmla="*/ 1828800 w 5102411"/>
                <a:gd name="connsiteY109" fmla="*/ 3914775 h 3952875"/>
                <a:gd name="connsiteX110" fmla="*/ 1800225 w 5102411"/>
                <a:gd name="connsiteY110" fmla="*/ 3924300 h 3952875"/>
                <a:gd name="connsiteX111" fmla="*/ 1762125 w 5102411"/>
                <a:gd name="connsiteY111" fmla="*/ 3933825 h 3952875"/>
                <a:gd name="connsiteX112" fmla="*/ 1657350 w 5102411"/>
                <a:gd name="connsiteY112" fmla="*/ 3952875 h 3952875"/>
                <a:gd name="connsiteX113" fmla="*/ 1323975 w 5102411"/>
                <a:gd name="connsiteY113" fmla="*/ 3943350 h 3952875"/>
                <a:gd name="connsiteX114" fmla="*/ 1266825 w 5102411"/>
                <a:gd name="connsiteY114" fmla="*/ 3933825 h 3952875"/>
                <a:gd name="connsiteX115" fmla="*/ 1190625 w 5102411"/>
                <a:gd name="connsiteY115" fmla="*/ 3924300 h 3952875"/>
                <a:gd name="connsiteX116" fmla="*/ 1152525 w 5102411"/>
                <a:gd name="connsiteY116" fmla="*/ 3914775 h 3952875"/>
                <a:gd name="connsiteX117" fmla="*/ 1104900 w 5102411"/>
                <a:gd name="connsiteY117" fmla="*/ 3905250 h 3952875"/>
                <a:gd name="connsiteX118" fmla="*/ 1076325 w 5102411"/>
                <a:gd name="connsiteY118" fmla="*/ 3895725 h 3952875"/>
                <a:gd name="connsiteX119" fmla="*/ 990600 w 5102411"/>
                <a:gd name="connsiteY119" fmla="*/ 3876675 h 3952875"/>
                <a:gd name="connsiteX120" fmla="*/ 933450 w 5102411"/>
                <a:gd name="connsiteY120" fmla="*/ 3848100 h 3952875"/>
                <a:gd name="connsiteX121" fmla="*/ 866775 w 5102411"/>
                <a:gd name="connsiteY121" fmla="*/ 3829050 h 3952875"/>
                <a:gd name="connsiteX122" fmla="*/ 752475 w 5102411"/>
                <a:gd name="connsiteY122" fmla="*/ 3810000 h 3952875"/>
                <a:gd name="connsiteX123" fmla="*/ 657225 w 5102411"/>
                <a:gd name="connsiteY123" fmla="*/ 3781425 h 3952875"/>
                <a:gd name="connsiteX124" fmla="*/ 628650 w 5102411"/>
                <a:gd name="connsiteY124" fmla="*/ 3762375 h 3952875"/>
                <a:gd name="connsiteX125" fmla="*/ 581025 w 5102411"/>
                <a:gd name="connsiteY125" fmla="*/ 3714750 h 3952875"/>
                <a:gd name="connsiteX126" fmla="*/ 561975 w 5102411"/>
                <a:gd name="connsiteY126" fmla="*/ 3686175 h 3952875"/>
                <a:gd name="connsiteX127" fmla="*/ 533400 w 5102411"/>
                <a:gd name="connsiteY127" fmla="*/ 3667125 h 3952875"/>
                <a:gd name="connsiteX128" fmla="*/ 466725 w 5102411"/>
                <a:gd name="connsiteY128" fmla="*/ 3590925 h 3952875"/>
                <a:gd name="connsiteX129" fmla="*/ 428625 w 5102411"/>
                <a:gd name="connsiteY129" fmla="*/ 3552825 h 3952875"/>
                <a:gd name="connsiteX130" fmla="*/ 381000 w 5102411"/>
                <a:gd name="connsiteY130" fmla="*/ 3514725 h 3952875"/>
                <a:gd name="connsiteX131" fmla="*/ 342900 w 5102411"/>
                <a:gd name="connsiteY131" fmla="*/ 3457575 h 3952875"/>
                <a:gd name="connsiteX132" fmla="*/ 276225 w 5102411"/>
                <a:gd name="connsiteY132" fmla="*/ 3400425 h 3952875"/>
                <a:gd name="connsiteX133" fmla="*/ 209550 w 5102411"/>
                <a:gd name="connsiteY133" fmla="*/ 3314700 h 3952875"/>
                <a:gd name="connsiteX134" fmla="*/ 180975 w 5102411"/>
                <a:gd name="connsiteY134" fmla="*/ 3257550 h 3952875"/>
                <a:gd name="connsiteX135" fmla="*/ 152400 w 5102411"/>
                <a:gd name="connsiteY135" fmla="*/ 3228975 h 3952875"/>
                <a:gd name="connsiteX136" fmla="*/ 114300 w 5102411"/>
                <a:gd name="connsiteY136" fmla="*/ 3171825 h 3952875"/>
                <a:gd name="connsiteX137" fmla="*/ 104775 w 5102411"/>
                <a:gd name="connsiteY137" fmla="*/ 3143250 h 3952875"/>
                <a:gd name="connsiteX138" fmla="*/ 76200 w 5102411"/>
                <a:gd name="connsiteY138" fmla="*/ 3133725 h 3952875"/>
                <a:gd name="connsiteX139" fmla="*/ 57150 w 5102411"/>
                <a:gd name="connsiteY139" fmla="*/ 3076575 h 3952875"/>
                <a:gd name="connsiteX140" fmla="*/ 47625 w 5102411"/>
                <a:gd name="connsiteY140" fmla="*/ 3048000 h 3952875"/>
                <a:gd name="connsiteX141" fmla="*/ 28575 w 5102411"/>
                <a:gd name="connsiteY141" fmla="*/ 3019425 h 3952875"/>
                <a:gd name="connsiteX142" fmla="*/ 0 w 5102411"/>
                <a:gd name="connsiteY142" fmla="*/ 2924175 h 3952875"/>
                <a:gd name="connsiteX143" fmla="*/ 9525 w 5102411"/>
                <a:gd name="connsiteY143" fmla="*/ 2247900 h 3952875"/>
                <a:gd name="connsiteX144" fmla="*/ 38100 w 5102411"/>
                <a:gd name="connsiteY144" fmla="*/ 2105025 h 3952875"/>
                <a:gd name="connsiteX145" fmla="*/ 47625 w 5102411"/>
                <a:gd name="connsiteY145" fmla="*/ 2066925 h 3952875"/>
                <a:gd name="connsiteX146" fmla="*/ 85725 w 5102411"/>
                <a:gd name="connsiteY146" fmla="*/ 1990725 h 3952875"/>
                <a:gd name="connsiteX147" fmla="*/ 95250 w 5102411"/>
                <a:gd name="connsiteY147" fmla="*/ 1962150 h 3952875"/>
                <a:gd name="connsiteX148" fmla="*/ 114300 w 5102411"/>
                <a:gd name="connsiteY148" fmla="*/ 1933575 h 3952875"/>
                <a:gd name="connsiteX149" fmla="*/ 123825 w 5102411"/>
                <a:gd name="connsiteY149" fmla="*/ 1905000 h 3952875"/>
                <a:gd name="connsiteX150" fmla="*/ 142875 w 5102411"/>
                <a:gd name="connsiteY150" fmla="*/ 1866900 h 3952875"/>
                <a:gd name="connsiteX151" fmla="*/ 152400 w 5102411"/>
                <a:gd name="connsiteY151" fmla="*/ 1838325 h 3952875"/>
                <a:gd name="connsiteX152" fmla="*/ 171450 w 5102411"/>
                <a:gd name="connsiteY152" fmla="*/ 1800225 h 3952875"/>
                <a:gd name="connsiteX153" fmla="*/ 180975 w 5102411"/>
                <a:gd name="connsiteY153" fmla="*/ 1762125 h 3952875"/>
                <a:gd name="connsiteX154" fmla="*/ 209550 w 5102411"/>
                <a:gd name="connsiteY154" fmla="*/ 1685925 h 3952875"/>
                <a:gd name="connsiteX155" fmla="*/ 219075 w 5102411"/>
                <a:gd name="connsiteY155" fmla="*/ 1647825 h 3952875"/>
                <a:gd name="connsiteX156" fmla="*/ 238125 w 5102411"/>
                <a:gd name="connsiteY156" fmla="*/ 1609725 h 3952875"/>
                <a:gd name="connsiteX157" fmla="*/ 247650 w 5102411"/>
                <a:gd name="connsiteY157" fmla="*/ 1581150 h 3952875"/>
                <a:gd name="connsiteX158" fmla="*/ 266700 w 5102411"/>
                <a:gd name="connsiteY158" fmla="*/ 1504950 h 3952875"/>
                <a:gd name="connsiteX159" fmla="*/ 285750 w 5102411"/>
                <a:gd name="connsiteY159" fmla="*/ 1476375 h 3952875"/>
                <a:gd name="connsiteX160" fmla="*/ 295275 w 5102411"/>
                <a:gd name="connsiteY160" fmla="*/ 1447800 h 3952875"/>
                <a:gd name="connsiteX161" fmla="*/ 323850 w 5102411"/>
                <a:gd name="connsiteY161" fmla="*/ 1438275 h 3952875"/>
                <a:gd name="connsiteX162" fmla="*/ 352425 w 5102411"/>
                <a:gd name="connsiteY162" fmla="*/ 1400175 h 3952875"/>
                <a:gd name="connsiteX163" fmla="*/ 409575 w 5102411"/>
                <a:gd name="connsiteY163" fmla="*/ 1362075 h 3952875"/>
                <a:gd name="connsiteX164" fmla="*/ 485775 w 5102411"/>
                <a:gd name="connsiteY164" fmla="*/ 1295400 h 3952875"/>
                <a:gd name="connsiteX165" fmla="*/ 514350 w 5102411"/>
                <a:gd name="connsiteY165" fmla="*/ 1285875 h 3952875"/>
                <a:gd name="connsiteX166" fmla="*/ 571500 w 5102411"/>
                <a:gd name="connsiteY166" fmla="*/ 1247775 h 3952875"/>
                <a:gd name="connsiteX167" fmla="*/ 600075 w 5102411"/>
                <a:gd name="connsiteY167" fmla="*/ 1238250 h 3952875"/>
                <a:gd name="connsiteX168" fmla="*/ 657225 w 5102411"/>
                <a:gd name="connsiteY168" fmla="*/ 1200150 h 3952875"/>
                <a:gd name="connsiteX169" fmla="*/ 685800 w 5102411"/>
                <a:gd name="connsiteY169" fmla="*/ 1181100 h 3952875"/>
                <a:gd name="connsiteX170" fmla="*/ 723900 w 5102411"/>
                <a:gd name="connsiteY170" fmla="*/ 1162050 h 3952875"/>
                <a:gd name="connsiteX171" fmla="*/ 800100 w 5102411"/>
                <a:gd name="connsiteY171" fmla="*/ 1143000 h 3952875"/>
                <a:gd name="connsiteX172" fmla="*/ 828675 w 5102411"/>
                <a:gd name="connsiteY172" fmla="*/ 1133475 h 3952875"/>
                <a:gd name="connsiteX173" fmla="*/ 866775 w 5102411"/>
                <a:gd name="connsiteY173" fmla="*/ 1123950 h 3952875"/>
                <a:gd name="connsiteX174" fmla="*/ 933450 w 5102411"/>
                <a:gd name="connsiteY174" fmla="*/ 1104900 h 3952875"/>
                <a:gd name="connsiteX175" fmla="*/ 1000125 w 5102411"/>
                <a:gd name="connsiteY175" fmla="*/ 1076325 h 3952875"/>
                <a:gd name="connsiteX176" fmla="*/ 1047750 w 5102411"/>
                <a:gd name="connsiteY176" fmla="*/ 1057275 h 3952875"/>
                <a:gd name="connsiteX177" fmla="*/ 1104900 w 5102411"/>
                <a:gd name="connsiteY177" fmla="*/ 1047750 h 3952875"/>
                <a:gd name="connsiteX178" fmla="*/ 1152525 w 5102411"/>
                <a:gd name="connsiteY178" fmla="*/ 1038225 h 3952875"/>
                <a:gd name="connsiteX179" fmla="*/ 1209675 w 5102411"/>
                <a:gd name="connsiteY179" fmla="*/ 1019175 h 3952875"/>
                <a:gd name="connsiteX180" fmla="*/ 1238250 w 5102411"/>
                <a:gd name="connsiteY180" fmla="*/ 1009650 h 3952875"/>
                <a:gd name="connsiteX181" fmla="*/ 1304925 w 5102411"/>
                <a:gd name="connsiteY181" fmla="*/ 981075 h 3952875"/>
                <a:gd name="connsiteX182" fmla="*/ 1352550 w 5102411"/>
                <a:gd name="connsiteY182" fmla="*/ 962025 h 3952875"/>
                <a:gd name="connsiteX183" fmla="*/ 1419225 w 5102411"/>
                <a:gd name="connsiteY183" fmla="*/ 942975 h 3952875"/>
                <a:gd name="connsiteX184" fmla="*/ 1476375 w 5102411"/>
                <a:gd name="connsiteY184" fmla="*/ 904875 h 3952875"/>
                <a:gd name="connsiteX185" fmla="*/ 1514475 w 5102411"/>
                <a:gd name="connsiteY185" fmla="*/ 847725 h 3952875"/>
                <a:gd name="connsiteX186" fmla="*/ 1533525 w 5102411"/>
                <a:gd name="connsiteY186" fmla="*/ 790575 h 3952875"/>
                <a:gd name="connsiteX187" fmla="*/ 1571625 w 5102411"/>
                <a:gd name="connsiteY187" fmla="*/ 723900 h 3952875"/>
                <a:gd name="connsiteX188" fmla="*/ 1600200 w 5102411"/>
                <a:gd name="connsiteY188" fmla="*/ 647700 h 3952875"/>
                <a:gd name="connsiteX189" fmla="*/ 1628775 w 5102411"/>
                <a:gd name="connsiteY189" fmla="*/ 571500 h 3952875"/>
                <a:gd name="connsiteX190" fmla="*/ 1638300 w 5102411"/>
                <a:gd name="connsiteY190" fmla="*/ 533400 h 3952875"/>
                <a:gd name="connsiteX191" fmla="*/ 1676400 w 5102411"/>
                <a:gd name="connsiteY191" fmla="*/ 447675 h 3952875"/>
                <a:gd name="connsiteX192" fmla="*/ 1704975 w 5102411"/>
                <a:gd name="connsiteY192" fmla="*/ 342900 h 3952875"/>
                <a:gd name="connsiteX193" fmla="*/ 1733550 w 5102411"/>
                <a:gd name="connsiteY193" fmla="*/ 314325 h 3952875"/>
                <a:gd name="connsiteX194" fmla="*/ 1771650 w 5102411"/>
                <a:gd name="connsiteY194" fmla="*/ 266700 h 3952875"/>
                <a:gd name="connsiteX195" fmla="*/ 1809750 w 5102411"/>
                <a:gd name="connsiteY195" fmla="*/ 200025 h 3952875"/>
                <a:gd name="connsiteX196" fmla="*/ 1838325 w 5102411"/>
                <a:gd name="connsiteY196" fmla="*/ 171450 h 3952875"/>
                <a:gd name="connsiteX197" fmla="*/ 1866900 w 5102411"/>
                <a:gd name="connsiteY197" fmla="*/ 161925 h 3952875"/>
                <a:gd name="connsiteX198" fmla="*/ 1895475 w 5102411"/>
                <a:gd name="connsiteY198" fmla="*/ 133350 h 3952875"/>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400550 w 5102411"/>
                <a:gd name="connsiteY34" fmla="*/ 819150 h 3952875"/>
                <a:gd name="connsiteX35" fmla="*/ 4429125 w 5102411"/>
                <a:gd name="connsiteY35" fmla="*/ 838200 h 3952875"/>
                <a:gd name="connsiteX36" fmla="*/ 4486275 w 5102411"/>
                <a:gd name="connsiteY36" fmla="*/ 923925 h 3952875"/>
                <a:gd name="connsiteX37" fmla="*/ 4505325 w 5102411"/>
                <a:gd name="connsiteY37" fmla="*/ 952500 h 3952875"/>
                <a:gd name="connsiteX38" fmla="*/ 4514850 w 5102411"/>
                <a:gd name="connsiteY38" fmla="*/ 981075 h 3952875"/>
                <a:gd name="connsiteX39" fmla="*/ 4552950 w 5102411"/>
                <a:gd name="connsiteY39" fmla="*/ 1019175 h 3952875"/>
                <a:gd name="connsiteX40" fmla="*/ 4600575 w 5102411"/>
                <a:gd name="connsiteY40" fmla="*/ 1057275 h 3952875"/>
                <a:gd name="connsiteX41" fmla="*/ 4629150 w 5102411"/>
                <a:gd name="connsiteY41" fmla="*/ 1085850 h 3952875"/>
                <a:gd name="connsiteX42" fmla="*/ 4638675 w 5102411"/>
                <a:gd name="connsiteY42" fmla="*/ 1114425 h 3952875"/>
                <a:gd name="connsiteX43" fmla="*/ 4667250 w 5102411"/>
                <a:gd name="connsiteY43" fmla="*/ 1133475 h 3952875"/>
                <a:gd name="connsiteX44" fmla="*/ 4686300 w 5102411"/>
                <a:gd name="connsiteY44" fmla="*/ 1190625 h 3952875"/>
                <a:gd name="connsiteX45" fmla="*/ 4695825 w 5102411"/>
                <a:gd name="connsiteY45" fmla="*/ 1219200 h 3952875"/>
                <a:gd name="connsiteX46" fmla="*/ 4733925 w 5102411"/>
                <a:gd name="connsiteY46" fmla="*/ 1276350 h 3952875"/>
                <a:gd name="connsiteX47" fmla="*/ 4752975 w 5102411"/>
                <a:gd name="connsiteY47" fmla="*/ 1304925 h 3952875"/>
                <a:gd name="connsiteX48" fmla="*/ 4772025 w 5102411"/>
                <a:gd name="connsiteY48" fmla="*/ 1333500 h 3952875"/>
                <a:gd name="connsiteX49" fmla="*/ 4791075 w 5102411"/>
                <a:gd name="connsiteY49" fmla="*/ 1447800 h 3952875"/>
                <a:gd name="connsiteX50" fmla="*/ 4810125 w 5102411"/>
                <a:gd name="connsiteY50" fmla="*/ 1504950 h 3952875"/>
                <a:gd name="connsiteX51" fmla="*/ 4819650 w 5102411"/>
                <a:gd name="connsiteY51" fmla="*/ 1533525 h 3952875"/>
                <a:gd name="connsiteX52" fmla="*/ 4829175 w 5102411"/>
                <a:gd name="connsiteY52" fmla="*/ 1571625 h 3952875"/>
                <a:gd name="connsiteX53" fmla="*/ 4848225 w 5102411"/>
                <a:gd name="connsiteY53" fmla="*/ 1628775 h 3952875"/>
                <a:gd name="connsiteX54" fmla="*/ 4857750 w 5102411"/>
                <a:gd name="connsiteY54" fmla="*/ 1666875 h 3952875"/>
                <a:gd name="connsiteX55" fmla="*/ 4867275 w 5102411"/>
                <a:gd name="connsiteY55" fmla="*/ 1714500 h 3952875"/>
                <a:gd name="connsiteX56" fmla="*/ 4905375 w 5102411"/>
                <a:gd name="connsiteY56" fmla="*/ 1781175 h 3952875"/>
                <a:gd name="connsiteX57" fmla="*/ 4933950 w 5102411"/>
                <a:gd name="connsiteY57" fmla="*/ 1809750 h 3952875"/>
                <a:gd name="connsiteX58" fmla="*/ 4953000 w 5102411"/>
                <a:gd name="connsiteY58" fmla="*/ 1847850 h 3952875"/>
                <a:gd name="connsiteX59" fmla="*/ 4981575 w 5102411"/>
                <a:gd name="connsiteY59" fmla="*/ 1885950 h 3952875"/>
                <a:gd name="connsiteX60" fmla="*/ 5000625 w 5102411"/>
                <a:gd name="connsiteY60" fmla="*/ 1914525 h 3952875"/>
                <a:gd name="connsiteX61" fmla="*/ 5048250 w 5102411"/>
                <a:gd name="connsiteY61" fmla="*/ 1981200 h 3952875"/>
                <a:gd name="connsiteX62" fmla="*/ 5076825 w 5102411"/>
                <a:gd name="connsiteY62" fmla="*/ 2047875 h 3952875"/>
                <a:gd name="connsiteX63" fmla="*/ 5086350 w 5102411"/>
                <a:gd name="connsiteY63" fmla="*/ 2085975 h 3952875"/>
                <a:gd name="connsiteX64" fmla="*/ 5086350 w 5102411"/>
                <a:gd name="connsiteY64" fmla="*/ 2400300 h 3952875"/>
                <a:gd name="connsiteX65" fmla="*/ 5076825 w 5102411"/>
                <a:gd name="connsiteY65" fmla="*/ 2428875 h 3952875"/>
                <a:gd name="connsiteX66" fmla="*/ 5067300 w 5102411"/>
                <a:gd name="connsiteY66" fmla="*/ 2466975 h 3952875"/>
                <a:gd name="connsiteX67" fmla="*/ 5076825 w 5102411"/>
                <a:gd name="connsiteY67" fmla="*/ 2676525 h 3952875"/>
                <a:gd name="connsiteX68" fmla="*/ 5086350 w 5102411"/>
                <a:gd name="connsiteY68" fmla="*/ 2714625 h 3952875"/>
                <a:gd name="connsiteX69" fmla="*/ 5057775 w 5102411"/>
                <a:gd name="connsiteY69" fmla="*/ 2800350 h 3952875"/>
                <a:gd name="connsiteX70" fmla="*/ 5048250 w 5102411"/>
                <a:gd name="connsiteY70" fmla="*/ 2838450 h 3952875"/>
                <a:gd name="connsiteX71" fmla="*/ 4953000 w 5102411"/>
                <a:gd name="connsiteY71" fmla="*/ 2876550 h 3952875"/>
                <a:gd name="connsiteX72" fmla="*/ 4895850 w 5102411"/>
                <a:gd name="connsiteY72" fmla="*/ 2914650 h 3952875"/>
                <a:gd name="connsiteX73" fmla="*/ 4867275 w 5102411"/>
                <a:gd name="connsiteY73" fmla="*/ 2933700 h 3952875"/>
                <a:gd name="connsiteX74" fmla="*/ 4772025 w 5102411"/>
                <a:gd name="connsiteY74" fmla="*/ 3019425 h 3952875"/>
                <a:gd name="connsiteX75" fmla="*/ 4705350 w 5102411"/>
                <a:gd name="connsiteY75" fmla="*/ 3067050 h 3952875"/>
                <a:gd name="connsiteX76" fmla="*/ 4610100 w 5102411"/>
                <a:gd name="connsiteY76" fmla="*/ 3086100 h 3952875"/>
                <a:gd name="connsiteX77" fmla="*/ 4476750 w 5102411"/>
                <a:gd name="connsiteY77" fmla="*/ 3105150 h 3952875"/>
                <a:gd name="connsiteX78" fmla="*/ 4448175 w 5102411"/>
                <a:gd name="connsiteY78" fmla="*/ 3114675 h 3952875"/>
                <a:gd name="connsiteX79" fmla="*/ 4314825 w 5102411"/>
                <a:gd name="connsiteY79" fmla="*/ 3133725 h 3952875"/>
                <a:gd name="connsiteX80" fmla="*/ 4210050 w 5102411"/>
                <a:gd name="connsiteY80" fmla="*/ 3162300 h 3952875"/>
                <a:gd name="connsiteX81" fmla="*/ 4133850 w 5102411"/>
                <a:gd name="connsiteY81" fmla="*/ 3190875 h 3952875"/>
                <a:gd name="connsiteX82" fmla="*/ 4105275 w 5102411"/>
                <a:gd name="connsiteY82" fmla="*/ 3200400 h 3952875"/>
                <a:gd name="connsiteX83" fmla="*/ 3905250 w 5102411"/>
                <a:gd name="connsiteY83" fmla="*/ 3209925 h 3952875"/>
                <a:gd name="connsiteX84" fmla="*/ 3781425 w 5102411"/>
                <a:gd name="connsiteY84" fmla="*/ 3219450 h 3952875"/>
                <a:gd name="connsiteX85" fmla="*/ 3705225 w 5102411"/>
                <a:gd name="connsiteY85" fmla="*/ 3228975 h 3952875"/>
                <a:gd name="connsiteX86" fmla="*/ 3409950 w 5102411"/>
                <a:gd name="connsiteY86" fmla="*/ 3238500 h 3952875"/>
                <a:gd name="connsiteX87" fmla="*/ 3324225 w 5102411"/>
                <a:gd name="connsiteY87" fmla="*/ 3248025 h 3952875"/>
                <a:gd name="connsiteX88" fmla="*/ 3295650 w 5102411"/>
                <a:gd name="connsiteY88" fmla="*/ 3267075 h 3952875"/>
                <a:gd name="connsiteX89" fmla="*/ 3248025 w 5102411"/>
                <a:gd name="connsiteY89" fmla="*/ 3276600 h 3952875"/>
                <a:gd name="connsiteX90" fmla="*/ 3190875 w 5102411"/>
                <a:gd name="connsiteY90" fmla="*/ 3305175 h 3952875"/>
                <a:gd name="connsiteX91" fmla="*/ 3143250 w 5102411"/>
                <a:gd name="connsiteY91" fmla="*/ 3352800 h 3952875"/>
                <a:gd name="connsiteX92" fmla="*/ 3095625 w 5102411"/>
                <a:gd name="connsiteY92" fmla="*/ 3400425 h 3952875"/>
                <a:gd name="connsiteX93" fmla="*/ 3057525 w 5102411"/>
                <a:gd name="connsiteY93" fmla="*/ 3457575 h 3952875"/>
                <a:gd name="connsiteX94" fmla="*/ 3048000 w 5102411"/>
                <a:gd name="connsiteY94" fmla="*/ 3486150 h 3952875"/>
                <a:gd name="connsiteX95" fmla="*/ 3009900 w 5102411"/>
                <a:gd name="connsiteY95" fmla="*/ 3524250 h 3952875"/>
                <a:gd name="connsiteX96" fmla="*/ 2971800 w 5102411"/>
                <a:gd name="connsiteY96" fmla="*/ 3581400 h 3952875"/>
                <a:gd name="connsiteX97" fmla="*/ 2895600 w 5102411"/>
                <a:gd name="connsiteY97" fmla="*/ 3667125 h 3952875"/>
                <a:gd name="connsiteX98" fmla="*/ 2819400 w 5102411"/>
                <a:gd name="connsiteY98" fmla="*/ 3686175 h 3952875"/>
                <a:gd name="connsiteX99" fmla="*/ 2790825 w 5102411"/>
                <a:gd name="connsiteY99" fmla="*/ 3695700 h 3952875"/>
                <a:gd name="connsiteX100" fmla="*/ 2733675 w 5102411"/>
                <a:gd name="connsiteY100" fmla="*/ 3733800 h 3952875"/>
                <a:gd name="connsiteX101" fmla="*/ 2371725 w 5102411"/>
                <a:gd name="connsiteY101" fmla="*/ 3762375 h 3952875"/>
                <a:gd name="connsiteX102" fmla="*/ 2295525 w 5102411"/>
                <a:gd name="connsiteY102" fmla="*/ 3790950 h 3952875"/>
                <a:gd name="connsiteX103" fmla="*/ 2257425 w 5102411"/>
                <a:gd name="connsiteY103" fmla="*/ 3800475 h 3952875"/>
                <a:gd name="connsiteX104" fmla="*/ 2152650 w 5102411"/>
                <a:gd name="connsiteY104" fmla="*/ 3819525 h 3952875"/>
                <a:gd name="connsiteX105" fmla="*/ 2105025 w 5102411"/>
                <a:gd name="connsiteY105" fmla="*/ 3838575 h 3952875"/>
                <a:gd name="connsiteX106" fmla="*/ 1971675 w 5102411"/>
                <a:gd name="connsiteY106" fmla="*/ 3867150 h 3952875"/>
                <a:gd name="connsiteX107" fmla="*/ 1914525 w 5102411"/>
                <a:gd name="connsiteY107" fmla="*/ 3886200 h 3952875"/>
                <a:gd name="connsiteX108" fmla="*/ 1828800 w 5102411"/>
                <a:gd name="connsiteY108" fmla="*/ 3914775 h 3952875"/>
                <a:gd name="connsiteX109" fmla="*/ 1800225 w 5102411"/>
                <a:gd name="connsiteY109" fmla="*/ 3924300 h 3952875"/>
                <a:gd name="connsiteX110" fmla="*/ 1762125 w 5102411"/>
                <a:gd name="connsiteY110" fmla="*/ 3933825 h 3952875"/>
                <a:gd name="connsiteX111" fmla="*/ 1657350 w 5102411"/>
                <a:gd name="connsiteY111" fmla="*/ 3952875 h 3952875"/>
                <a:gd name="connsiteX112" fmla="*/ 1323975 w 5102411"/>
                <a:gd name="connsiteY112" fmla="*/ 3943350 h 3952875"/>
                <a:gd name="connsiteX113" fmla="*/ 1266825 w 5102411"/>
                <a:gd name="connsiteY113" fmla="*/ 3933825 h 3952875"/>
                <a:gd name="connsiteX114" fmla="*/ 1190625 w 5102411"/>
                <a:gd name="connsiteY114" fmla="*/ 3924300 h 3952875"/>
                <a:gd name="connsiteX115" fmla="*/ 1152525 w 5102411"/>
                <a:gd name="connsiteY115" fmla="*/ 3914775 h 3952875"/>
                <a:gd name="connsiteX116" fmla="*/ 1104900 w 5102411"/>
                <a:gd name="connsiteY116" fmla="*/ 3905250 h 3952875"/>
                <a:gd name="connsiteX117" fmla="*/ 1076325 w 5102411"/>
                <a:gd name="connsiteY117" fmla="*/ 3895725 h 3952875"/>
                <a:gd name="connsiteX118" fmla="*/ 990600 w 5102411"/>
                <a:gd name="connsiteY118" fmla="*/ 3876675 h 3952875"/>
                <a:gd name="connsiteX119" fmla="*/ 933450 w 5102411"/>
                <a:gd name="connsiteY119" fmla="*/ 3848100 h 3952875"/>
                <a:gd name="connsiteX120" fmla="*/ 866775 w 5102411"/>
                <a:gd name="connsiteY120" fmla="*/ 3829050 h 3952875"/>
                <a:gd name="connsiteX121" fmla="*/ 752475 w 5102411"/>
                <a:gd name="connsiteY121" fmla="*/ 3810000 h 3952875"/>
                <a:gd name="connsiteX122" fmla="*/ 657225 w 5102411"/>
                <a:gd name="connsiteY122" fmla="*/ 3781425 h 3952875"/>
                <a:gd name="connsiteX123" fmla="*/ 628650 w 5102411"/>
                <a:gd name="connsiteY123" fmla="*/ 3762375 h 3952875"/>
                <a:gd name="connsiteX124" fmla="*/ 581025 w 5102411"/>
                <a:gd name="connsiteY124" fmla="*/ 3714750 h 3952875"/>
                <a:gd name="connsiteX125" fmla="*/ 561975 w 5102411"/>
                <a:gd name="connsiteY125" fmla="*/ 3686175 h 3952875"/>
                <a:gd name="connsiteX126" fmla="*/ 533400 w 5102411"/>
                <a:gd name="connsiteY126" fmla="*/ 3667125 h 3952875"/>
                <a:gd name="connsiteX127" fmla="*/ 466725 w 5102411"/>
                <a:gd name="connsiteY127" fmla="*/ 3590925 h 3952875"/>
                <a:gd name="connsiteX128" fmla="*/ 428625 w 5102411"/>
                <a:gd name="connsiteY128" fmla="*/ 3552825 h 3952875"/>
                <a:gd name="connsiteX129" fmla="*/ 381000 w 5102411"/>
                <a:gd name="connsiteY129" fmla="*/ 3514725 h 3952875"/>
                <a:gd name="connsiteX130" fmla="*/ 342900 w 5102411"/>
                <a:gd name="connsiteY130" fmla="*/ 3457575 h 3952875"/>
                <a:gd name="connsiteX131" fmla="*/ 276225 w 5102411"/>
                <a:gd name="connsiteY131" fmla="*/ 3400425 h 3952875"/>
                <a:gd name="connsiteX132" fmla="*/ 209550 w 5102411"/>
                <a:gd name="connsiteY132" fmla="*/ 3314700 h 3952875"/>
                <a:gd name="connsiteX133" fmla="*/ 180975 w 5102411"/>
                <a:gd name="connsiteY133" fmla="*/ 3257550 h 3952875"/>
                <a:gd name="connsiteX134" fmla="*/ 152400 w 5102411"/>
                <a:gd name="connsiteY134" fmla="*/ 3228975 h 3952875"/>
                <a:gd name="connsiteX135" fmla="*/ 114300 w 5102411"/>
                <a:gd name="connsiteY135" fmla="*/ 3171825 h 3952875"/>
                <a:gd name="connsiteX136" fmla="*/ 104775 w 5102411"/>
                <a:gd name="connsiteY136" fmla="*/ 3143250 h 3952875"/>
                <a:gd name="connsiteX137" fmla="*/ 76200 w 5102411"/>
                <a:gd name="connsiteY137" fmla="*/ 3133725 h 3952875"/>
                <a:gd name="connsiteX138" fmla="*/ 57150 w 5102411"/>
                <a:gd name="connsiteY138" fmla="*/ 3076575 h 3952875"/>
                <a:gd name="connsiteX139" fmla="*/ 47625 w 5102411"/>
                <a:gd name="connsiteY139" fmla="*/ 3048000 h 3952875"/>
                <a:gd name="connsiteX140" fmla="*/ 28575 w 5102411"/>
                <a:gd name="connsiteY140" fmla="*/ 3019425 h 3952875"/>
                <a:gd name="connsiteX141" fmla="*/ 0 w 5102411"/>
                <a:gd name="connsiteY141" fmla="*/ 2924175 h 3952875"/>
                <a:gd name="connsiteX142" fmla="*/ 9525 w 5102411"/>
                <a:gd name="connsiteY142" fmla="*/ 2247900 h 3952875"/>
                <a:gd name="connsiteX143" fmla="*/ 38100 w 5102411"/>
                <a:gd name="connsiteY143" fmla="*/ 2105025 h 3952875"/>
                <a:gd name="connsiteX144" fmla="*/ 47625 w 5102411"/>
                <a:gd name="connsiteY144" fmla="*/ 2066925 h 3952875"/>
                <a:gd name="connsiteX145" fmla="*/ 85725 w 5102411"/>
                <a:gd name="connsiteY145" fmla="*/ 1990725 h 3952875"/>
                <a:gd name="connsiteX146" fmla="*/ 95250 w 5102411"/>
                <a:gd name="connsiteY146" fmla="*/ 1962150 h 3952875"/>
                <a:gd name="connsiteX147" fmla="*/ 114300 w 5102411"/>
                <a:gd name="connsiteY147" fmla="*/ 1933575 h 3952875"/>
                <a:gd name="connsiteX148" fmla="*/ 123825 w 5102411"/>
                <a:gd name="connsiteY148" fmla="*/ 1905000 h 3952875"/>
                <a:gd name="connsiteX149" fmla="*/ 142875 w 5102411"/>
                <a:gd name="connsiteY149" fmla="*/ 1866900 h 3952875"/>
                <a:gd name="connsiteX150" fmla="*/ 152400 w 5102411"/>
                <a:gd name="connsiteY150" fmla="*/ 1838325 h 3952875"/>
                <a:gd name="connsiteX151" fmla="*/ 171450 w 5102411"/>
                <a:gd name="connsiteY151" fmla="*/ 1800225 h 3952875"/>
                <a:gd name="connsiteX152" fmla="*/ 180975 w 5102411"/>
                <a:gd name="connsiteY152" fmla="*/ 1762125 h 3952875"/>
                <a:gd name="connsiteX153" fmla="*/ 209550 w 5102411"/>
                <a:gd name="connsiteY153" fmla="*/ 1685925 h 3952875"/>
                <a:gd name="connsiteX154" fmla="*/ 219075 w 5102411"/>
                <a:gd name="connsiteY154" fmla="*/ 1647825 h 3952875"/>
                <a:gd name="connsiteX155" fmla="*/ 238125 w 5102411"/>
                <a:gd name="connsiteY155" fmla="*/ 1609725 h 3952875"/>
                <a:gd name="connsiteX156" fmla="*/ 247650 w 5102411"/>
                <a:gd name="connsiteY156" fmla="*/ 1581150 h 3952875"/>
                <a:gd name="connsiteX157" fmla="*/ 266700 w 5102411"/>
                <a:gd name="connsiteY157" fmla="*/ 1504950 h 3952875"/>
                <a:gd name="connsiteX158" fmla="*/ 285750 w 5102411"/>
                <a:gd name="connsiteY158" fmla="*/ 1476375 h 3952875"/>
                <a:gd name="connsiteX159" fmla="*/ 295275 w 5102411"/>
                <a:gd name="connsiteY159" fmla="*/ 1447800 h 3952875"/>
                <a:gd name="connsiteX160" fmla="*/ 323850 w 5102411"/>
                <a:gd name="connsiteY160" fmla="*/ 1438275 h 3952875"/>
                <a:gd name="connsiteX161" fmla="*/ 352425 w 5102411"/>
                <a:gd name="connsiteY161" fmla="*/ 1400175 h 3952875"/>
                <a:gd name="connsiteX162" fmla="*/ 409575 w 5102411"/>
                <a:gd name="connsiteY162" fmla="*/ 1362075 h 3952875"/>
                <a:gd name="connsiteX163" fmla="*/ 485775 w 5102411"/>
                <a:gd name="connsiteY163" fmla="*/ 1295400 h 3952875"/>
                <a:gd name="connsiteX164" fmla="*/ 514350 w 5102411"/>
                <a:gd name="connsiteY164" fmla="*/ 1285875 h 3952875"/>
                <a:gd name="connsiteX165" fmla="*/ 571500 w 5102411"/>
                <a:gd name="connsiteY165" fmla="*/ 1247775 h 3952875"/>
                <a:gd name="connsiteX166" fmla="*/ 600075 w 5102411"/>
                <a:gd name="connsiteY166" fmla="*/ 1238250 h 3952875"/>
                <a:gd name="connsiteX167" fmla="*/ 657225 w 5102411"/>
                <a:gd name="connsiteY167" fmla="*/ 1200150 h 3952875"/>
                <a:gd name="connsiteX168" fmla="*/ 685800 w 5102411"/>
                <a:gd name="connsiteY168" fmla="*/ 1181100 h 3952875"/>
                <a:gd name="connsiteX169" fmla="*/ 723900 w 5102411"/>
                <a:gd name="connsiteY169" fmla="*/ 1162050 h 3952875"/>
                <a:gd name="connsiteX170" fmla="*/ 800100 w 5102411"/>
                <a:gd name="connsiteY170" fmla="*/ 1143000 h 3952875"/>
                <a:gd name="connsiteX171" fmla="*/ 828675 w 5102411"/>
                <a:gd name="connsiteY171" fmla="*/ 1133475 h 3952875"/>
                <a:gd name="connsiteX172" fmla="*/ 866775 w 5102411"/>
                <a:gd name="connsiteY172" fmla="*/ 1123950 h 3952875"/>
                <a:gd name="connsiteX173" fmla="*/ 933450 w 5102411"/>
                <a:gd name="connsiteY173" fmla="*/ 1104900 h 3952875"/>
                <a:gd name="connsiteX174" fmla="*/ 1000125 w 5102411"/>
                <a:gd name="connsiteY174" fmla="*/ 1076325 h 3952875"/>
                <a:gd name="connsiteX175" fmla="*/ 1047750 w 5102411"/>
                <a:gd name="connsiteY175" fmla="*/ 1057275 h 3952875"/>
                <a:gd name="connsiteX176" fmla="*/ 1104900 w 5102411"/>
                <a:gd name="connsiteY176" fmla="*/ 1047750 h 3952875"/>
                <a:gd name="connsiteX177" fmla="*/ 1152525 w 5102411"/>
                <a:gd name="connsiteY177" fmla="*/ 1038225 h 3952875"/>
                <a:gd name="connsiteX178" fmla="*/ 1209675 w 5102411"/>
                <a:gd name="connsiteY178" fmla="*/ 1019175 h 3952875"/>
                <a:gd name="connsiteX179" fmla="*/ 1238250 w 5102411"/>
                <a:gd name="connsiteY179" fmla="*/ 1009650 h 3952875"/>
                <a:gd name="connsiteX180" fmla="*/ 1304925 w 5102411"/>
                <a:gd name="connsiteY180" fmla="*/ 981075 h 3952875"/>
                <a:gd name="connsiteX181" fmla="*/ 1352550 w 5102411"/>
                <a:gd name="connsiteY181" fmla="*/ 962025 h 3952875"/>
                <a:gd name="connsiteX182" fmla="*/ 1419225 w 5102411"/>
                <a:gd name="connsiteY182" fmla="*/ 942975 h 3952875"/>
                <a:gd name="connsiteX183" fmla="*/ 1476375 w 5102411"/>
                <a:gd name="connsiteY183" fmla="*/ 904875 h 3952875"/>
                <a:gd name="connsiteX184" fmla="*/ 1514475 w 5102411"/>
                <a:gd name="connsiteY184" fmla="*/ 847725 h 3952875"/>
                <a:gd name="connsiteX185" fmla="*/ 1533525 w 5102411"/>
                <a:gd name="connsiteY185" fmla="*/ 790575 h 3952875"/>
                <a:gd name="connsiteX186" fmla="*/ 1571625 w 5102411"/>
                <a:gd name="connsiteY186" fmla="*/ 723900 h 3952875"/>
                <a:gd name="connsiteX187" fmla="*/ 1600200 w 5102411"/>
                <a:gd name="connsiteY187" fmla="*/ 647700 h 3952875"/>
                <a:gd name="connsiteX188" fmla="*/ 1628775 w 5102411"/>
                <a:gd name="connsiteY188" fmla="*/ 571500 h 3952875"/>
                <a:gd name="connsiteX189" fmla="*/ 1638300 w 5102411"/>
                <a:gd name="connsiteY189" fmla="*/ 533400 h 3952875"/>
                <a:gd name="connsiteX190" fmla="*/ 1676400 w 5102411"/>
                <a:gd name="connsiteY190" fmla="*/ 447675 h 3952875"/>
                <a:gd name="connsiteX191" fmla="*/ 1704975 w 5102411"/>
                <a:gd name="connsiteY191" fmla="*/ 342900 h 3952875"/>
                <a:gd name="connsiteX192" fmla="*/ 1733550 w 5102411"/>
                <a:gd name="connsiteY192" fmla="*/ 314325 h 3952875"/>
                <a:gd name="connsiteX193" fmla="*/ 1771650 w 5102411"/>
                <a:gd name="connsiteY193" fmla="*/ 266700 h 3952875"/>
                <a:gd name="connsiteX194" fmla="*/ 1809750 w 5102411"/>
                <a:gd name="connsiteY194" fmla="*/ 200025 h 3952875"/>
                <a:gd name="connsiteX195" fmla="*/ 1838325 w 5102411"/>
                <a:gd name="connsiteY195" fmla="*/ 171450 h 3952875"/>
                <a:gd name="connsiteX196" fmla="*/ 1866900 w 5102411"/>
                <a:gd name="connsiteY196" fmla="*/ 161925 h 3952875"/>
                <a:gd name="connsiteX197" fmla="*/ 1895475 w 5102411"/>
                <a:gd name="connsiteY197" fmla="*/ 133350 h 3952875"/>
                <a:gd name="connsiteX0" fmla="*/ 1901968 w 5108904"/>
                <a:gd name="connsiteY0" fmla="*/ 133350 h 3952875"/>
                <a:gd name="connsiteX1" fmla="*/ 1930543 w 5108904"/>
                <a:gd name="connsiteY1" fmla="*/ 104775 h 3952875"/>
                <a:gd name="connsiteX2" fmla="*/ 1959118 w 5108904"/>
                <a:gd name="connsiteY2" fmla="*/ 95250 h 3952875"/>
                <a:gd name="connsiteX3" fmla="*/ 1987693 w 5108904"/>
                <a:gd name="connsiteY3" fmla="*/ 76200 h 3952875"/>
                <a:gd name="connsiteX4" fmla="*/ 2101993 w 5108904"/>
                <a:gd name="connsiteY4" fmla="*/ 47625 h 3952875"/>
                <a:gd name="connsiteX5" fmla="*/ 2130568 w 5108904"/>
                <a:gd name="connsiteY5" fmla="*/ 38100 h 3952875"/>
                <a:gd name="connsiteX6" fmla="*/ 2168668 w 5108904"/>
                <a:gd name="connsiteY6" fmla="*/ 28575 h 3952875"/>
                <a:gd name="connsiteX7" fmla="*/ 2197243 w 5108904"/>
                <a:gd name="connsiteY7" fmla="*/ 19050 h 3952875"/>
                <a:gd name="connsiteX8" fmla="*/ 2311543 w 5108904"/>
                <a:gd name="connsiteY8" fmla="*/ 9525 h 3952875"/>
                <a:gd name="connsiteX9" fmla="*/ 2749693 w 5108904"/>
                <a:gd name="connsiteY9" fmla="*/ 0 h 3952875"/>
                <a:gd name="connsiteX10" fmla="*/ 2873518 w 5108904"/>
                <a:gd name="connsiteY10" fmla="*/ 9525 h 3952875"/>
                <a:gd name="connsiteX11" fmla="*/ 3006868 w 5108904"/>
                <a:gd name="connsiteY11" fmla="*/ 28575 h 3952875"/>
                <a:gd name="connsiteX12" fmla="*/ 3197368 w 5108904"/>
                <a:gd name="connsiteY12" fmla="*/ 38100 h 3952875"/>
                <a:gd name="connsiteX13" fmla="*/ 3254518 w 5108904"/>
                <a:gd name="connsiteY13" fmla="*/ 57150 h 3952875"/>
                <a:gd name="connsiteX14" fmla="*/ 3302143 w 5108904"/>
                <a:gd name="connsiteY14" fmla="*/ 66675 h 3952875"/>
                <a:gd name="connsiteX15" fmla="*/ 3387868 w 5108904"/>
                <a:gd name="connsiteY15" fmla="*/ 114300 h 3952875"/>
                <a:gd name="connsiteX16" fmla="*/ 3416443 w 5108904"/>
                <a:gd name="connsiteY16" fmla="*/ 123825 h 3952875"/>
                <a:gd name="connsiteX17" fmla="*/ 3445018 w 5108904"/>
                <a:gd name="connsiteY17" fmla="*/ 142875 h 3952875"/>
                <a:gd name="connsiteX18" fmla="*/ 3511693 w 5108904"/>
                <a:gd name="connsiteY18" fmla="*/ 219075 h 3952875"/>
                <a:gd name="connsiteX19" fmla="*/ 3549793 w 5108904"/>
                <a:gd name="connsiteY19" fmla="*/ 228600 h 3952875"/>
                <a:gd name="connsiteX20" fmla="*/ 3578368 w 5108904"/>
                <a:gd name="connsiteY20" fmla="*/ 247650 h 3952875"/>
                <a:gd name="connsiteX21" fmla="*/ 3702193 w 5108904"/>
                <a:gd name="connsiteY21" fmla="*/ 266700 h 3952875"/>
                <a:gd name="connsiteX22" fmla="*/ 3759343 w 5108904"/>
                <a:gd name="connsiteY22" fmla="*/ 276225 h 3952875"/>
                <a:gd name="connsiteX23" fmla="*/ 3806968 w 5108904"/>
                <a:gd name="connsiteY23" fmla="*/ 285750 h 3952875"/>
                <a:gd name="connsiteX24" fmla="*/ 3892693 w 5108904"/>
                <a:gd name="connsiteY24" fmla="*/ 295275 h 3952875"/>
                <a:gd name="connsiteX25" fmla="*/ 3949843 w 5108904"/>
                <a:gd name="connsiteY25" fmla="*/ 333375 h 3952875"/>
                <a:gd name="connsiteX26" fmla="*/ 3978418 w 5108904"/>
                <a:gd name="connsiteY26" fmla="*/ 352425 h 3952875"/>
                <a:gd name="connsiteX27" fmla="*/ 4006993 w 5108904"/>
                <a:gd name="connsiteY27" fmla="*/ 381000 h 3952875"/>
                <a:gd name="connsiteX28" fmla="*/ 4035568 w 5108904"/>
                <a:gd name="connsiteY28" fmla="*/ 419100 h 3952875"/>
                <a:gd name="connsiteX29" fmla="*/ 4073668 w 5108904"/>
                <a:gd name="connsiteY29" fmla="*/ 438150 h 3952875"/>
                <a:gd name="connsiteX30" fmla="*/ 4168918 w 5108904"/>
                <a:gd name="connsiteY30" fmla="*/ 485775 h 3952875"/>
                <a:gd name="connsiteX31" fmla="*/ 4235593 w 5108904"/>
                <a:gd name="connsiteY31" fmla="*/ 533400 h 3952875"/>
                <a:gd name="connsiteX32" fmla="*/ 4292743 w 5108904"/>
                <a:gd name="connsiteY32" fmla="*/ 571500 h 3952875"/>
                <a:gd name="connsiteX33" fmla="*/ 4311793 w 5108904"/>
                <a:gd name="connsiteY33" fmla="*/ 657225 h 3952875"/>
                <a:gd name="connsiteX34" fmla="*/ 4407043 w 5108904"/>
                <a:gd name="connsiteY34" fmla="*/ 819150 h 3952875"/>
                <a:gd name="connsiteX35" fmla="*/ 4435618 w 5108904"/>
                <a:gd name="connsiteY35" fmla="*/ 838200 h 3952875"/>
                <a:gd name="connsiteX36" fmla="*/ 4492768 w 5108904"/>
                <a:gd name="connsiteY36" fmla="*/ 923925 h 3952875"/>
                <a:gd name="connsiteX37" fmla="*/ 4511818 w 5108904"/>
                <a:gd name="connsiteY37" fmla="*/ 952500 h 3952875"/>
                <a:gd name="connsiteX38" fmla="*/ 4521343 w 5108904"/>
                <a:gd name="connsiteY38" fmla="*/ 981075 h 3952875"/>
                <a:gd name="connsiteX39" fmla="*/ 4559443 w 5108904"/>
                <a:gd name="connsiteY39" fmla="*/ 1019175 h 3952875"/>
                <a:gd name="connsiteX40" fmla="*/ 4607068 w 5108904"/>
                <a:gd name="connsiteY40" fmla="*/ 1057275 h 3952875"/>
                <a:gd name="connsiteX41" fmla="*/ 4635643 w 5108904"/>
                <a:gd name="connsiteY41" fmla="*/ 1085850 h 3952875"/>
                <a:gd name="connsiteX42" fmla="*/ 4645168 w 5108904"/>
                <a:gd name="connsiteY42" fmla="*/ 1114425 h 3952875"/>
                <a:gd name="connsiteX43" fmla="*/ 4673743 w 5108904"/>
                <a:gd name="connsiteY43" fmla="*/ 1133475 h 3952875"/>
                <a:gd name="connsiteX44" fmla="*/ 4692793 w 5108904"/>
                <a:gd name="connsiteY44" fmla="*/ 1190625 h 3952875"/>
                <a:gd name="connsiteX45" fmla="*/ 4702318 w 5108904"/>
                <a:gd name="connsiteY45" fmla="*/ 1219200 h 3952875"/>
                <a:gd name="connsiteX46" fmla="*/ 4740418 w 5108904"/>
                <a:gd name="connsiteY46" fmla="*/ 1276350 h 3952875"/>
                <a:gd name="connsiteX47" fmla="*/ 4759468 w 5108904"/>
                <a:gd name="connsiteY47" fmla="*/ 1304925 h 3952875"/>
                <a:gd name="connsiteX48" fmla="*/ 4778518 w 5108904"/>
                <a:gd name="connsiteY48" fmla="*/ 1333500 h 3952875"/>
                <a:gd name="connsiteX49" fmla="*/ 4797568 w 5108904"/>
                <a:gd name="connsiteY49" fmla="*/ 1447800 h 3952875"/>
                <a:gd name="connsiteX50" fmla="*/ 4816618 w 5108904"/>
                <a:gd name="connsiteY50" fmla="*/ 1504950 h 3952875"/>
                <a:gd name="connsiteX51" fmla="*/ 4826143 w 5108904"/>
                <a:gd name="connsiteY51" fmla="*/ 1533525 h 3952875"/>
                <a:gd name="connsiteX52" fmla="*/ 4835668 w 5108904"/>
                <a:gd name="connsiteY52" fmla="*/ 1571625 h 3952875"/>
                <a:gd name="connsiteX53" fmla="*/ 4854718 w 5108904"/>
                <a:gd name="connsiteY53" fmla="*/ 1628775 h 3952875"/>
                <a:gd name="connsiteX54" fmla="*/ 4864243 w 5108904"/>
                <a:gd name="connsiteY54" fmla="*/ 1666875 h 3952875"/>
                <a:gd name="connsiteX55" fmla="*/ 4873768 w 5108904"/>
                <a:gd name="connsiteY55" fmla="*/ 1714500 h 3952875"/>
                <a:gd name="connsiteX56" fmla="*/ 4911868 w 5108904"/>
                <a:gd name="connsiteY56" fmla="*/ 1781175 h 3952875"/>
                <a:gd name="connsiteX57" fmla="*/ 4940443 w 5108904"/>
                <a:gd name="connsiteY57" fmla="*/ 1809750 h 3952875"/>
                <a:gd name="connsiteX58" fmla="*/ 4959493 w 5108904"/>
                <a:gd name="connsiteY58" fmla="*/ 1847850 h 3952875"/>
                <a:gd name="connsiteX59" fmla="*/ 4988068 w 5108904"/>
                <a:gd name="connsiteY59" fmla="*/ 1885950 h 3952875"/>
                <a:gd name="connsiteX60" fmla="*/ 5007118 w 5108904"/>
                <a:gd name="connsiteY60" fmla="*/ 1914525 h 3952875"/>
                <a:gd name="connsiteX61" fmla="*/ 5054743 w 5108904"/>
                <a:gd name="connsiteY61" fmla="*/ 1981200 h 3952875"/>
                <a:gd name="connsiteX62" fmla="*/ 5083318 w 5108904"/>
                <a:gd name="connsiteY62" fmla="*/ 2047875 h 3952875"/>
                <a:gd name="connsiteX63" fmla="*/ 5092843 w 5108904"/>
                <a:gd name="connsiteY63" fmla="*/ 2085975 h 3952875"/>
                <a:gd name="connsiteX64" fmla="*/ 5092843 w 5108904"/>
                <a:gd name="connsiteY64" fmla="*/ 2400300 h 3952875"/>
                <a:gd name="connsiteX65" fmla="*/ 5083318 w 5108904"/>
                <a:gd name="connsiteY65" fmla="*/ 2428875 h 3952875"/>
                <a:gd name="connsiteX66" fmla="*/ 5073793 w 5108904"/>
                <a:gd name="connsiteY66" fmla="*/ 2466975 h 3952875"/>
                <a:gd name="connsiteX67" fmla="*/ 5083318 w 5108904"/>
                <a:gd name="connsiteY67" fmla="*/ 2676525 h 3952875"/>
                <a:gd name="connsiteX68" fmla="*/ 5092843 w 5108904"/>
                <a:gd name="connsiteY68" fmla="*/ 2714625 h 3952875"/>
                <a:gd name="connsiteX69" fmla="*/ 5064268 w 5108904"/>
                <a:gd name="connsiteY69" fmla="*/ 2800350 h 3952875"/>
                <a:gd name="connsiteX70" fmla="*/ 5054743 w 5108904"/>
                <a:gd name="connsiteY70" fmla="*/ 2838450 h 3952875"/>
                <a:gd name="connsiteX71" fmla="*/ 4959493 w 5108904"/>
                <a:gd name="connsiteY71" fmla="*/ 2876550 h 3952875"/>
                <a:gd name="connsiteX72" fmla="*/ 4902343 w 5108904"/>
                <a:gd name="connsiteY72" fmla="*/ 2914650 h 3952875"/>
                <a:gd name="connsiteX73" fmla="*/ 4873768 w 5108904"/>
                <a:gd name="connsiteY73" fmla="*/ 2933700 h 3952875"/>
                <a:gd name="connsiteX74" fmla="*/ 4778518 w 5108904"/>
                <a:gd name="connsiteY74" fmla="*/ 3019425 h 3952875"/>
                <a:gd name="connsiteX75" fmla="*/ 4711843 w 5108904"/>
                <a:gd name="connsiteY75" fmla="*/ 3067050 h 3952875"/>
                <a:gd name="connsiteX76" fmla="*/ 4616593 w 5108904"/>
                <a:gd name="connsiteY76" fmla="*/ 3086100 h 3952875"/>
                <a:gd name="connsiteX77" fmla="*/ 4483243 w 5108904"/>
                <a:gd name="connsiteY77" fmla="*/ 3105150 h 3952875"/>
                <a:gd name="connsiteX78" fmla="*/ 4454668 w 5108904"/>
                <a:gd name="connsiteY78" fmla="*/ 3114675 h 3952875"/>
                <a:gd name="connsiteX79" fmla="*/ 4321318 w 5108904"/>
                <a:gd name="connsiteY79" fmla="*/ 3133725 h 3952875"/>
                <a:gd name="connsiteX80" fmla="*/ 4216543 w 5108904"/>
                <a:gd name="connsiteY80" fmla="*/ 3162300 h 3952875"/>
                <a:gd name="connsiteX81" fmla="*/ 4140343 w 5108904"/>
                <a:gd name="connsiteY81" fmla="*/ 3190875 h 3952875"/>
                <a:gd name="connsiteX82" fmla="*/ 4111768 w 5108904"/>
                <a:gd name="connsiteY82" fmla="*/ 3200400 h 3952875"/>
                <a:gd name="connsiteX83" fmla="*/ 3911743 w 5108904"/>
                <a:gd name="connsiteY83" fmla="*/ 3209925 h 3952875"/>
                <a:gd name="connsiteX84" fmla="*/ 3787918 w 5108904"/>
                <a:gd name="connsiteY84" fmla="*/ 3219450 h 3952875"/>
                <a:gd name="connsiteX85" fmla="*/ 3711718 w 5108904"/>
                <a:gd name="connsiteY85" fmla="*/ 3228975 h 3952875"/>
                <a:gd name="connsiteX86" fmla="*/ 3416443 w 5108904"/>
                <a:gd name="connsiteY86" fmla="*/ 3238500 h 3952875"/>
                <a:gd name="connsiteX87" fmla="*/ 3330718 w 5108904"/>
                <a:gd name="connsiteY87" fmla="*/ 3248025 h 3952875"/>
                <a:gd name="connsiteX88" fmla="*/ 3302143 w 5108904"/>
                <a:gd name="connsiteY88" fmla="*/ 3267075 h 3952875"/>
                <a:gd name="connsiteX89" fmla="*/ 3254518 w 5108904"/>
                <a:gd name="connsiteY89" fmla="*/ 3276600 h 3952875"/>
                <a:gd name="connsiteX90" fmla="*/ 3197368 w 5108904"/>
                <a:gd name="connsiteY90" fmla="*/ 3305175 h 3952875"/>
                <a:gd name="connsiteX91" fmla="*/ 3149743 w 5108904"/>
                <a:gd name="connsiteY91" fmla="*/ 3352800 h 3952875"/>
                <a:gd name="connsiteX92" fmla="*/ 3102118 w 5108904"/>
                <a:gd name="connsiteY92" fmla="*/ 3400425 h 3952875"/>
                <a:gd name="connsiteX93" fmla="*/ 3064018 w 5108904"/>
                <a:gd name="connsiteY93" fmla="*/ 3457575 h 3952875"/>
                <a:gd name="connsiteX94" fmla="*/ 3054493 w 5108904"/>
                <a:gd name="connsiteY94" fmla="*/ 3486150 h 3952875"/>
                <a:gd name="connsiteX95" fmla="*/ 3016393 w 5108904"/>
                <a:gd name="connsiteY95" fmla="*/ 3524250 h 3952875"/>
                <a:gd name="connsiteX96" fmla="*/ 2978293 w 5108904"/>
                <a:gd name="connsiteY96" fmla="*/ 3581400 h 3952875"/>
                <a:gd name="connsiteX97" fmla="*/ 2902093 w 5108904"/>
                <a:gd name="connsiteY97" fmla="*/ 3667125 h 3952875"/>
                <a:gd name="connsiteX98" fmla="*/ 2825893 w 5108904"/>
                <a:gd name="connsiteY98" fmla="*/ 3686175 h 3952875"/>
                <a:gd name="connsiteX99" fmla="*/ 2797318 w 5108904"/>
                <a:gd name="connsiteY99" fmla="*/ 3695700 h 3952875"/>
                <a:gd name="connsiteX100" fmla="*/ 2740168 w 5108904"/>
                <a:gd name="connsiteY100" fmla="*/ 3733800 h 3952875"/>
                <a:gd name="connsiteX101" fmla="*/ 2378218 w 5108904"/>
                <a:gd name="connsiteY101" fmla="*/ 3762375 h 3952875"/>
                <a:gd name="connsiteX102" fmla="*/ 2302018 w 5108904"/>
                <a:gd name="connsiteY102" fmla="*/ 3790950 h 3952875"/>
                <a:gd name="connsiteX103" fmla="*/ 2263918 w 5108904"/>
                <a:gd name="connsiteY103" fmla="*/ 3800475 h 3952875"/>
                <a:gd name="connsiteX104" fmla="*/ 2159143 w 5108904"/>
                <a:gd name="connsiteY104" fmla="*/ 3819525 h 3952875"/>
                <a:gd name="connsiteX105" fmla="*/ 2111518 w 5108904"/>
                <a:gd name="connsiteY105" fmla="*/ 3838575 h 3952875"/>
                <a:gd name="connsiteX106" fmla="*/ 1978168 w 5108904"/>
                <a:gd name="connsiteY106" fmla="*/ 3867150 h 3952875"/>
                <a:gd name="connsiteX107" fmla="*/ 1921018 w 5108904"/>
                <a:gd name="connsiteY107" fmla="*/ 3886200 h 3952875"/>
                <a:gd name="connsiteX108" fmla="*/ 1835293 w 5108904"/>
                <a:gd name="connsiteY108" fmla="*/ 3914775 h 3952875"/>
                <a:gd name="connsiteX109" fmla="*/ 1806718 w 5108904"/>
                <a:gd name="connsiteY109" fmla="*/ 3924300 h 3952875"/>
                <a:gd name="connsiteX110" fmla="*/ 1768618 w 5108904"/>
                <a:gd name="connsiteY110" fmla="*/ 3933825 h 3952875"/>
                <a:gd name="connsiteX111" fmla="*/ 1663843 w 5108904"/>
                <a:gd name="connsiteY111" fmla="*/ 3952875 h 3952875"/>
                <a:gd name="connsiteX112" fmla="*/ 1330468 w 5108904"/>
                <a:gd name="connsiteY112" fmla="*/ 3943350 h 3952875"/>
                <a:gd name="connsiteX113" fmla="*/ 1273318 w 5108904"/>
                <a:gd name="connsiteY113" fmla="*/ 3933825 h 3952875"/>
                <a:gd name="connsiteX114" fmla="*/ 1197118 w 5108904"/>
                <a:gd name="connsiteY114" fmla="*/ 3924300 h 3952875"/>
                <a:gd name="connsiteX115" fmla="*/ 1159018 w 5108904"/>
                <a:gd name="connsiteY115" fmla="*/ 3914775 h 3952875"/>
                <a:gd name="connsiteX116" fmla="*/ 1111393 w 5108904"/>
                <a:gd name="connsiteY116" fmla="*/ 3905250 h 3952875"/>
                <a:gd name="connsiteX117" fmla="*/ 1082818 w 5108904"/>
                <a:gd name="connsiteY117" fmla="*/ 3895725 h 3952875"/>
                <a:gd name="connsiteX118" fmla="*/ 997093 w 5108904"/>
                <a:gd name="connsiteY118" fmla="*/ 3876675 h 3952875"/>
                <a:gd name="connsiteX119" fmla="*/ 939943 w 5108904"/>
                <a:gd name="connsiteY119" fmla="*/ 3848100 h 3952875"/>
                <a:gd name="connsiteX120" fmla="*/ 873268 w 5108904"/>
                <a:gd name="connsiteY120" fmla="*/ 3829050 h 3952875"/>
                <a:gd name="connsiteX121" fmla="*/ 758968 w 5108904"/>
                <a:gd name="connsiteY121" fmla="*/ 3810000 h 3952875"/>
                <a:gd name="connsiteX122" fmla="*/ 663718 w 5108904"/>
                <a:gd name="connsiteY122" fmla="*/ 3781425 h 3952875"/>
                <a:gd name="connsiteX123" fmla="*/ 635143 w 5108904"/>
                <a:gd name="connsiteY123" fmla="*/ 3762375 h 3952875"/>
                <a:gd name="connsiteX124" fmla="*/ 587518 w 5108904"/>
                <a:gd name="connsiteY124" fmla="*/ 3714750 h 3952875"/>
                <a:gd name="connsiteX125" fmla="*/ 568468 w 5108904"/>
                <a:gd name="connsiteY125" fmla="*/ 3686175 h 3952875"/>
                <a:gd name="connsiteX126" fmla="*/ 539893 w 5108904"/>
                <a:gd name="connsiteY126" fmla="*/ 3667125 h 3952875"/>
                <a:gd name="connsiteX127" fmla="*/ 473218 w 5108904"/>
                <a:gd name="connsiteY127" fmla="*/ 3590925 h 3952875"/>
                <a:gd name="connsiteX128" fmla="*/ 435118 w 5108904"/>
                <a:gd name="connsiteY128" fmla="*/ 3552825 h 3952875"/>
                <a:gd name="connsiteX129" fmla="*/ 387493 w 5108904"/>
                <a:gd name="connsiteY129" fmla="*/ 3514725 h 3952875"/>
                <a:gd name="connsiteX130" fmla="*/ 349393 w 5108904"/>
                <a:gd name="connsiteY130" fmla="*/ 3457575 h 3952875"/>
                <a:gd name="connsiteX131" fmla="*/ 282718 w 5108904"/>
                <a:gd name="connsiteY131" fmla="*/ 3400425 h 3952875"/>
                <a:gd name="connsiteX132" fmla="*/ 216043 w 5108904"/>
                <a:gd name="connsiteY132" fmla="*/ 3314700 h 3952875"/>
                <a:gd name="connsiteX133" fmla="*/ 187468 w 5108904"/>
                <a:gd name="connsiteY133" fmla="*/ 3257550 h 3952875"/>
                <a:gd name="connsiteX134" fmla="*/ 158893 w 5108904"/>
                <a:gd name="connsiteY134" fmla="*/ 3228975 h 3952875"/>
                <a:gd name="connsiteX135" fmla="*/ 120793 w 5108904"/>
                <a:gd name="connsiteY135" fmla="*/ 3171825 h 3952875"/>
                <a:gd name="connsiteX136" fmla="*/ 111268 w 5108904"/>
                <a:gd name="connsiteY136" fmla="*/ 3143250 h 3952875"/>
                <a:gd name="connsiteX137" fmla="*/ 82693 w 5108904"/>
                <a:gd name="connsiteY137" fmla="*/ 3133725 h 3952875"/>
                <a:gd name="connsiteX138" fmla="*/ 63643 w 5108904"/>
                <a:gd name="connsiteY138" fmla="*/ 3076575 h 3952875"/>
                <a:gd name="connsiteX139" fmla="*/ 54118 w 5108904"/>
                <a:gd name="connsiteY139" fmla="*/ 3048000 h 3952875"/>
                <a:gd name="connsiteX140" fmla="*/ 35068 w 5108904"/>
                <a:gd name="connsiteY140" fmla="*/ 3019425 h 3952875"/>
                <a:gd name="connsiteX141" fmla="*/ 6493 w 5108904"/>
                <a:gd name="connsiteY141" fmla="*/ 2924175 h 3952875"/>
                <a:gd name="connsiteX142" fmla="*/ 1587 w 5108904"/>
                <a:gd name="connsiteY142" fmla="*/ 2548145 h 3952875"/>
                <a:gd name="connsiteX143" fmla="*/ 16018 w 5108904"/>
                <a:gd name="connsiteY143" fmla="*/ 2247900 h 3952875"/>
                <a:gd name="connsiteX144" fmla="*/ 44593 w 5108904"/>
                <a:gd name="connsiteY144" fmla="*/ 2105025 h 3952875"/>
                <a:gd name="connsiteX145" fmla="*/ 54118 w 5108904"/>
                <a:gd name="connsiteY145" fmla="*/ 2066925 h 3952875"/>
                <a:gd name="connsiteX146" fmla="*/ 92218 w 5108904"/>
                <a:gd name="connsiteY146" fmla="*/ 1990725 h 3952875"/>
                <a:gd name="connsiteX147" fmla="*/ 101743 w 5108904"/>
                <a:gd name="connsiteY147" fmla="*/ 1962150 h 3952875"/>
                <a:gd name="connsiteX148" fmla="*/ 120793 w 5108904"/>
                <a:gd name="connsiteY148" fmla="*/ 1933575 h 3952875"/>
                <a:gd name="connsiteX149" fmla="*/ 130318 w 5108904"/>
                <a:gd name="connsiteY149" fmla="*/ 1905000 h 3952875"/>
                <a:gd name="connsiteX150" fmla="*/ 149368 w 5108904"/>
                <a:gd name="connsiteY150" fmla="*/ 1866900 h 3952875"/>
                <a:gd name="connsiteX151" fmla="*/ 158893 w 5108904"/>
                <a:gd name="connsiteY151" fmla="*/ 1838325 h 3952875"/>
                <a:gd name="connsiteX152" fmla="*/ 177943 w 5108904"/>
                <a:gd name="connsiteY152" fmla="*/ 1800225 h 3952875"/>
                <a:gd name="connsiteX153" fmla="*/ 187468 w 5108904"/>
                <a:gd name="connsiteY153" fmla="*/ 1762125 h 3952875"/>
                <a:gd name="connsiteX154" fmla="*/ 216043 w 5108904"/>
                <a:gd name="connsiteY154" fmla="*/ 1685925 h 3952875"/>
                <a:gd name="connsiteX155" fmla="*/ 225568 w 5108904"/>
                <a:gd name="connsiteY155" fmla="*/ 1647825 h 3952875"/>
                <a:gd name="connsiteX156" fmla="*/ 244618 w 5108904"/>
                <a:gd name="connsiteY156" fmla="*/ 1609725 h 3952875"/>
                <a:gd name="connsiteX157" fmla="*/ 254143 w 5108904"/>
                <a:gd name="connsiteY157" fmla="*/ 1581150 h 3952875"/>
                <a:gd name="connsiteX158" fmla="*/ 273193 w 5108904"/>
                <a:gd name="connsiteY158" fmla="*/ 1504950 h 3952875"/>
                <a:gd name="connsiteX159" fmla="*/ 292243 w 5108904"/>
                <a:gd name="connsiteY159" fmla="*/ 1476375 h 3952875"/>
                <a:gd name="connsiteX160" fmla="*/ 301768 w 5108904"/>
                <a:gd name="connsiteY160" fmla="*/ 1447800 h 3952875"/>
                <a:gd name="connsiteX161" fmla="*/ 330343 w 5108904"/>
                <a:gd name="connsiteY161" fmla="*/ 1438275 h 3952875"/>
                <a:gd name="connsiteX162" fmla="*/ 358918 w 5108904"/>
                <a:gd name="connsiteY162" fmla="*/ 1400175 h 3952875"/>
                <a:gd name="connsiteX163" fmla="*/ 416068 w 5108904"/>
                <a:gd name="connsiteY163" fmla="*/ 1362075 h 3952875"/>
                <a:gd name="connsiteX164" fmla="*/ 492268 w 5108904"/>
                <a:gd name="connsiteY164" fmla="*/ 1295400 h 3952875"/>
                <a:gd name="connsiteX165" fmla="*/ 520843 w 5108904"/>
                <a:gd name="connsiteY165" fmla="*/ 1285875 h 3952875"/>
                <a:gd name="connsiteX166" fmla="*/ 577993 w 5108904"/>
                <a:gd name="connsiteY166" fmla="*/ 1247775 h 3952875"/>
                <a:gd name="connsiteX167" fmla="*/ 606568 w 5108904"/>
                <a:gd name="connsiteY167" fmla="*/ 1238250 h 3952875"/>
                <a:gd name="connsiteX168" fmla="*/ 663718 w 5108904"/>
                <a:gd name="connsiteY168" fmla="*/ 1200150 h 3952875"/>
                <a:gd name="connsiteX169" fmla="*/ 692293 w 5108904"/>
                <a:gd name="connsiteY169" fmla="*/ 1181100 h 3952875"/>
                <a:gd name="connsiteX170" fmla="*/ 730393 w 5108904"/>
                <a:gd name="connsiteY170" fmla="*/ 1162050 h 3952875"/>
                <a:gd name="connsiteX171" fmla="*/ 806593 w 5108904"/>
                <a:gd name="connsiteY171" fmla="*/ 1143000 h 3952875"/>
                <a:gd name="connsiteX172" fmla="*/ 835168 w 5108904"/>
                <a:gd name="connsiteY172" fmla="*/ 1133475 h 3952875"/>
                <a:gd name="connsiteX173" fmla="*/ 873268 w 5108904"/>
                <a:gd name="connsiteY173" fmla="*/ 1123950 h 3952875"/>
                <a:gd name="connsiteX174" fmla="*/ 939943 w 5108904"/>
                <a:gd name="connsiteY174" fmla="*/ 1104900 h 3952875"/>
                <a:gd name="connsiteX175" fmla="*/ 1006618 w 5108904"/>
                <a:gd name="connsiteY175" fmla="*/ 1076325 h 3952875"/>
                <a:gd name="connsiteX176" fmla="*/ 1054243 w 5108904"/>
                <a:gd name="connsiteY176" fmla="*/ 1057275 h 3952875"/>
                <a:gd name="connsiteX177" fmla="*/ 1111393 w 5108904"/>
                <a:gd name="connsiteY177" fmla="*/ 1047750 h 3952875"/>
                <a:gd name="connsiteX178" fmla="*/ 1159018 w 5108904"/>
                <a:gd name="connsiteY178" fmla="*/ 1038225 h 3952875"/>
                <a:gd name="connsiteX179" fmla="*/ 1216168 w 5108904"/>
                <a:gd name="connsiteY179" fmla="*/ 1019175 h 3952875"/>
                <a:gd name="connsiteX180" fmla="*/ 1244743 w 5108904"/>
                <a:gd name="connsiteY180" fmla="*/ 1009650 h 3952875"/>
                <a:gd name="connsiteX181" fmla="*/ 1311418 w 5108904"/>
                <a:gd name="connsiteY181" fmla="*/ 981075 h 3952875"/>
                <a:gd name="connsiteX182" fmla="*/ 1359043 w 5108904"/>
                <a:gd name="connsiteY182" fmla="*/ 962025 h 3952875"/>
                <a:gd name="connsiteX183" fmla="*/ 1425718 w 5108904"/>
                <a:gd name="connsiteY183" fmla="*/ 942975 h 3952875"/>
                <a:gd name="connsiteX184" fmla="*/ 1482868 w 5108904"/>
                <a:gd name="connsiteY184" fmla="*/ 904875 h 3952875"/>
                <a:gd name="connsiteX185" fmla="*/ 1520968 w 5108904"/>
                <a:gd name="connsiteY185" fmla="*/ 847725 h 3952875"/>
                <a:gd name="connsiteX186" fmla="*/ 1540018 w 5108904"/>
                <a:gd name="connsiteY186" fmla="*/ 790575 h 3952875"/>
                <a:gd name="connsiteX187" fmla="*/ 1578118 w 5108904"/>
                <a:gd name="connsiteY187" fmla="*/ 723900 h 3952875"/>
                <a:gd name="connsiteX188" fmla="*/ 1606693 w 5108904"/>
                <a:gd name="connsiteY188" fmla="*/ 647700 h 3952875"/>
                <a:gd name="connsiteX189" fmla="*/ 1635268 w 5108904"/>
                <a:gd name="connsiteY189" fmla="*/ 571500 h 3952875"/>
                <a:gd name="connsiteX190" fmla="*/ 1644793 w 5108904"/>
                <a:gd name="connsiteY190" fmla="*/ 533400 h 3952875"/>
                <a:gd name="connsiteX191" fmla="*/ 1682893 w 5108904"/>
                <a:gd name="connsiteY191" fmla="*/ 447675 h 3952875"/>
                <a:gd name="connsiteX192" fmla="*/ 1711468 w 5108904"/>
                <a:gd name="connsiteY192" fmla="*/ 342900 h 3952875"/>
                <a:gd name="connsiteX193" fmla="*/ 1740043 w 5108904"/>
                <a:gd name="connsiteY193" fmla="*/ 314325 h 3952875"/>
                <a:gd name="connsiteX194" fmla="*/ 1778143 w 5108904"/>
                <a:gd name="connsiteY194" fmla="*/ 266700 h 3952875"/>
                <a:gd name="connsiteX195" fmla="*/ 1816243 w 5108904"/>
                <a:gd name="connsiteY195" fmla="*/ 200025 h 3952875"/>
                <a:gd name="connsiteX196" fmla="*/ 1844818 w 5108904"/>
                <a:gd name="connsiteY196" fmla="*/ 171450 h 3952875"/>
                <a:gd name="connsiteX197" fmla="*/ 1873393 w 5108904"/>
                <a:gd name="connsiteY197" fmla="*/ 161925 h 3952875"/>
                <a:gd name="connsiteX198" fmla="*/ 1901968 w 5108904"/>
                <a:gd name="connsiteY198" fmla="*/ 133350 h 3952875"/>
                <a:gd name="connsiteX0" fmla="*/ 1951029 w 5157965"/>
                <a:gd name="connsiteY0" fmla="*/ 133350 h 3952875"/>
                <a:gd name="connsiteX1" fmla="*/ 1979604 w 5157965"/>
                <a:gd name="connsiteY1" fmla="*/ 104775 h 3952875"/>
                <a:gd name="connsiteX2" fmla="*/ 2008179 w 5157965"/>
                <a:gd name="connsiteY2" fmla="*/ 95250 h 3952875"/>
                <a:gd name="connsiteX3" fmla="*/ 2036754 w 5157965"/>
                <a:gd name="connsiteY3" fmla="*/ 76200 h 3952875"/>
                <a:gd name="connsiteX4" fmla="*/ 2151054 w 5157965"/>
                <a:gd name="connsiteY4" fmla="*/ 47625 h 3952875"/>
                <a:gd name="connsiteX5" fmla="*/ 2179629 w 5157965"/>
                <a:gd name="connsiteY5" fmla="*/ 38100 h 3952875"/>
                <a:gd name="connsiteX6" fmla="*/ 2217729 w 5157965"/>
                <a:gd name="connsiteY6" fmla="*/ 28575 h 3952875"/>
                <a:gd name="connsiteX7" fmla="*/ 2246304 w 5157965"/>
                <a:gd name="connsiteY7" fmla="*/ 19050 h 3952875"/>
                <a:gd name="connsiteX8" fmla="*/ 2360604 w 5157965"/>
                <a:gd name="connsiteY8" fmla="*/ 9525 h 3952875"/>
                <a:gd name="connsiteX9" fmla="*/ 2798754 w 5157965"/>
                <a:gd name="connsiteY9" fmla="*/ 0 h 3952875"/>
                <a:gd name="connsiteX10" fmla="*/ 2922579 w 5157965"/>
                <a:gd name="connsiteY10" fmla="*/ 9525 h 3952875"/>
                <a:gd name="connsiteX11" fmla="*/ 3055929 w 5157965"/>
                <a:gd name="connsiteY11" fmla="*/ 28575 h 3952875"/>
                <a:gd name="connsiteX12" fmla="*/ 3246429 w 5157965"/>
                <a:gd name="connsiteY12" fmla="*/ 38100 h 3952875"/>
                <a:gd name="connsiteX13" fmla="*/ 3303579 w 5157965"/>
                <a:gd name="connsiteY13" fmla="*/ 57150 h 3952875"/>
                <a:gd name="connsiteX14" fmla="*/ 3351204 w 5157965"/>
                <a:gd name="connsiteY14" fmla="*/ 66675 h 3952875"/>
                <a:gd name="connsiteX15" fmla="*/ 3436929 w 5157965"/>
                <a:gd name="connsiteY15" fmla="*/ 114300 h 3952875"/>
                <a:gd name="connsiteX16" fmla="*/ 3465504 w 5157965"/>
                <a:gd name="connsiteY16" fmla="*/ 123825 h 3952875"/>
                <a:gd name="connsiteX17" fmla="*/ 3494079 w 5157965"/>
                <a:gd name="connsiteY17" fmla="*/ 142875 h 3952875"/>
                <a:gd name="connsiteX18" fmla="*/ 3560754 w 5157965"/>
                <a:gd name="connsiteY18" fmla="*/ 219075 h 3952875"/>
                <a:gd name="connsiteX19" fmla="*/ 3598854 w 5157965"/>
                <a:gd name="connsiteY19" fmla="*/ 228600 h 3952875"/>
                <a:gd name="connsiteX20" fmla="*/ 3627429 w 5157965"/>
                <a:gd name="connsiteY20" fmla="*/ 247650 h 3952875"/>
                <a:gd name="connsiteX21" fmla="*/ 3751254 w 5157965"/>
                <a:gd name="connsiteY21" fmla="*/ 266700 h 3952875"/>
                <a:gd name="connsiteX22" fmla="*/ 3808404 w 5157965"/>
                <a:gd name="connsiteY22" fmla="*/ 276225 h 3952875"/>
                <a:gd name="connsiteX23" fmla="*/ 3856029 w 5157965"/>
                <a:gd name="connsiteY23" fmla="*/ 285750 h 3952875"/>
                <a:gd name="connsiteX24" fmla="*/ 3941754 w 5157965"/>
                <a:gd name="connsiteY24" fmla="*/ 295275 h 3952875"/>
                <a:gd name="connsiteX25" fmla="*/ 3998904 w 5157965"/>
                <a:gd name="connsiteY25" fmla="*/ 333375 h 3952875"/>
                <a:gd name="connsiteX26" fmla="*/ 4027479 w 5157965"/>
                <a:gd name="connsiteY26" fmla="*/ 352425 h 3952875"/>
                <a:gd name="connsiteX27" fmla="*/ 4056054 w 5157965"/>
                <a:gd name="connsiteY27" fmla="*/ 381000 h 3952875"/>
                <a:gd name="connsiteX28" fmla="*/ 4084629 w 5157965"/>
                <a:gd name="connsiteY28" fmla="*/ 419100 h 3952875"/>
                <a:gd name="connsiteX29" fmla="*/ 4122729 w 5157965"/>
                <a:gd name="connsiteY29" fmla="*/ 438150 h 3952875"/>
                <a:gd name="connsiteX30" fmla="*/ 4217979 w 5157965"/>
                <a:gd name="connsiteY30" fmla="*/ 485775 h 3952875"/>
                <a:gd name="connsiteX31" fmla="*/ 4284654 w 5157965"/>
                <a:gd name="connsiteY31" fmla="*/ 533400 h 3952875"/>
                <a:gd name="connsiteX32" fmla="*/ 4341804 w 5157965"/>
                <a:gd name="connsiteY32" fmla="*/ 571500 h 3952875"/>
                <a:gd name="connsiteX33" fmla="*/ 4360854 w 5157965"/>
                <a:gd name="connsiteY33" fmla="*/ 657225 h 3952875"/>
                <a:gd name="connsiteX34" fmla="*/ 4456104 w 5157965"/>
                <a:gd name="connsiteY34" fmla="*/ 819150 h 3952875"/>
                <a:gd name="connsiteX35" fmla="*/ 4484679 w 5157965"/>
                <a:gd name="connsiteY35" fmla="*/ 838200 h 3952875"/>
                <a:gd name="connsiteX36" fmla="*/ 4541829 w 5157965"/>
                <a:gd name="connsiteY36" fmla="*/ 923925 h 3952875"/>
                <a:gd name="connsiteX37" fmla="*/ 4560879 w 5157965"/>
                <a:gd name="connsiteY37" fmla="*/ 952500 h 3952875"/>
                <a:gd name="connsiteX38" fmla="*/ 4570404 w 5157965"/>
                <a:gd name="connsiteY38" fmla="*/ 981075 h 3952875"/>
                <a:gd name="connsiteX39" fmla="*/ 4608504 w 5157965"/>
                <a:gd name="connsiteY39" fmla="*/ 1019175 h 3952875"/>
                <a:gd name="connsiteX40" fmla="*/ 4656129 w 5157965"/>
                <a:gd name="connsiteY40" fmla="*/ 1057275 h 3952875"/>
                <a:gd name="connsiteX41" fmla="*/ 4684704 w 5157965"/>
                <a:gd name="connsiteY41" fmla="*/ 1085850 h 3952875"/>
                <a:gd name="connsiteX42" fmla="*/ 4694229 w 5157965"/>
                <a:gd name="connsiteY42" fmla="*/ 1114425 h 3952875"/>
                <a:gd name="connsiteX43" fmla="*/ 4722804 w 5157965"/>
                <a:gd name="connsiteY43" fmla="*/ 1133475 h 3952875"/>
                <a:gd name="connsiteX44" fmla="*/ 4741854 w 5157965"/>
                <a:gd name="connsiteY44" fmla="*/ 1190625 h 3952875"/>
                <a:gd name="connsiteX45" fmla="*/ 4751379 w 5157965"/>
                <a:gd name="connsiteY45" fmla="*/ 1219200 h 3952875"/>
                <a:gd name="connsiteX46" fmla="*/ 4789479 w 5157965"/>
                <a:gd name="connsiteY46" fmla="*/ 1276350 h 3952875"/>
                <a:gd name="connsiteX47" fmla="*/ 4808529 w 5157965"/>
                <a:gd name="connsiteY47" fmla="*/ 1304925 h 3952875"/>
                <a:gd name="connsiteX48" fmla="*/ 4827579 w 5157965"/>
                <a:gd name="connsiteY48" fmla="*/ 1333500 h 3952875"/>
                <a:gd name="connsiteX49" fmla="*/ 4846629 w 5157965"/>
                <a:gd name="connsiteY49" fmla="*/ 1447800 h 3952875"/>
                <a:gd name="connsiteX50" fmla="*/ 4865679 w 5157965"/>
                <a:gd name="connsiteY50" fmla="*/ 1504950 h 3952875"/>
                <a:gd name="connsiteX51" fmla="*/ 4875204 w 5157965"/>
                <a:gd name="connsiteY51" fmla="*/ 1533525 h 3952875"/>
                <a:gd name="connsiteX52" fmla="*/ 4884729 w 5157965"/>
                <a:gd name="connsiteY52" fmla="*/ 1571625 h 3952875"/>
                <a:gd name="connsiteX53" fmla="*/ 4903779 w 5157965"/>
                <a:gd name="connsiteY53" fmla="*/ 1628775 h 3952875"/>
                <a:gd name="connsiteX54" fmla="*/ 4913304 w 5157965"/>
                <a:gd name="connsiteY54" fmla="*/ 1666875 h 3952875"/>
                <a:gd name="connsiteX55" fmla="*/ 4922829 w 5157965"/>
                <a:gd name="connsiteY55" fmla="*/ 1714500 h 3952875"/>
                <a:gd name="connsiteX56" fmla="*/ 4960929 w 5157965"/>
                <a:gd name="connsiteY56" fmla="*/ 1781175 h 3952875"/>
                <a:gd name="connsiteX57" fmla="*/ 4989504 w 5157965"/>
                <a:gd name="connsiteY57" fmla="*/ 1809750 h 3952875"/>
                <a:gd name="connsiteX58" fmla="*/ 5008554 w 5157965"/>
                <a:gd name="connsiteY58" fmla="*/ 1847850 h 3952875"/>
                <a:gd name="connsiteX59" fmla="*/ 5037129 w 5157965"/>
                <a:gd name="connsiteY59" fmla="*/ 1885950 h 3952875"/>
                <a:gd name="connsiteX60" fmla="*/ 5056179 w 5157965"/>
                <a:gd name="connsiteY60" fmla="*/ 1914525 h 3952875"/>
                <a:gd name="connsiteX61" fmla="*/ 5103804 w 5157965"/>
                <a:gd name="connsiteY61" fmla="*/ 1981200 h 3952875"/>
                <a:gd name="connsiteX62" fmla="*/ 5132379 w 5157965"/>
                <a:gd name="connsiteY62" fmla="*/ 2047875 h 3952875"/>
                <a:gd name="connsiteX63" fmla="*/ 5141904 w 5157965"/>
                <a:gd name="connsiteY63" fmla="*/ 2085975 h 3952875"/>
                <a:gd name="connsiteX64" fmla="*/ 5141904 w 5157965"/>
                <a:gd name="connsiteY64" fmla="*/ 2400300 h 3952875"/>
                <a:gd name="connsiteX65" fmla="*/ 5132379 w 5157965"/>
                <a:gd name="connsiteY65" fmla="*/ 2428875 h 3952875"/>
                <a:gd name="connsiteX66" fmla="*/ 5122854 w 5157965"/>
                <a:gd name="connsiteY66" fmla="*/ 2466975 h 3952875"/>
                <a:gd name="connsiteX67" fmla="*/ 5132379 w 5157965"/>
                <a:gd name="connsiteY67" fmla="*/ 2676525 h 3952875"/>
                <a:gd name="connsiteX68" fmla="*/ 5141904 w 5157965"/>
                <a:gd name="connsiteY68" fmla="*/ 2714625 h 3952875"/>
                <a:gd name="connsiteX69" fmla="*/ 5113329 w 5157965"/>
                <a:gd name="connsiteY69" fmla="*/ 2800350 h 3952875"/>
                <a:gd name="connsiteX70" fmla="*/ 5103804 w 5157965"/>
                <a:gd name="connsiteY70" fmla="*/ 2838450 h 3952875"/>
                <a:gd name="connsiteX71" fmla="*/ 5008554 w 5157965"/>
                <a:gd name="connsiteY71" fmla="*/ 2876550 h 3952875"/>
                <a:gd name="connsiteX72" fmla="*/ 4951404 w 5157965"/>
                <a:gd name="connsiteY72" fmla="*/ 2914650 h 3952875"/>
                <a:gd name="connsiteX73" fmla="*/ 4922829 w 5157965"/>
                <a:gd name="connsiteY73" fmla="*/ 2933700 h 3952875"/>
                <a:gd name="connsiteX74" fmla="*/ 4827579 w 5157965"/>
                <a:gd name="connsiteY74" fmla="*/ 3019425 h 3952875"/>
                <a:gd name="connsiteX75" fmla="*/ 4760904 w 5157965"/>
                <a:gd name="connsiteY75" fmla="*/ 3067050 h 3952875"/>
                <a:gd name="connsiteX76" fmla="*/ 4665654 w 5157965"/>
                <a:gd name="connsiteY76" fmla="*/ 3086100 h 3952875"/>
                <a:gd name="connsiteX77" fmla="*/ 4532304 w 5157965"/>
                <a:gd name="connsiteY77" fmla="*/ 3105150 h 3952875"/>
                <a:gd name="connsiteX78" fmla="*/ 4503729 w 5157965"/>
                <a:gd name="connsiteY78" fmla="*/ 3114675 h 3952875"/>
                <a:gd name="connsiteX79" fmla="*/ 4370379 w 5157965"/>
                <a:gd name="connsiteY79" fmla="*/ 3133725 h 3952875"/>
                <a:gd name="connsiteX80" fmla="*/ 4265604 w 5157965"/>
                <a:gd name="connsiteY80" fmla="*/ 3162300 h 3952875"/>
                <a:gd name="connsiteX81" fmla="*/ 4189404 w 5157965"/>
                <a:gd name="connsiteY81" fmla="*/ 3190875 h 3952875"/>
                <a:gd name="connsiteX82" fmla="*/ 4160829 w 5157965"/>
                <a:gd name="connsiteY82" fmla="*/ 3200400 h 3952875"/>
                <a:gd name="connsiteX83" fmla="*/ 3960804 w 5157965"/>
                <a:gd name="connsiteY83" fmla="*/ 3209925 h 3952875"/>
                <a:gd name="connsiteX84" fmla="*/ 3836979 w 5157965"/>
                <a:gd name="connsiteY84" fmla="*/ 3219450 h 3952875"/>
                <a:gd name="connsiteX85" fmla="*/ 3760779 w 5157965"/>
                <a:gd name="connsiteY85" fmla="*/ 3228975 h 3952875"/>
                <a:gd name="connsiteX86" fmla="*/ 3465504 w 5157965"/>
                <a:gd name="connsiteY86" fmla="*/ 3238500 h 3952875"/>
                <a:gd name="connsiteX87" fmla="*/ 3379779 w 5157965"/>
                <a:gd name="connsiteY87" fmla="*/ 3248025 h 3952875"/>
                <a:gd name="connsiteX88" fmla="*/ 3351204 w 5157965"/>
                <a:gd name="connsiteY88" fmla="*/ 3267075 h 3952875"/>
                <a:gd name="connsiteX89" fmla="*/ 3303579 w 5157965"/>
                <a:gd name="connsiteY89" fmla="*/ 3276600 h 3952875"/>
                <a:gd name="connsiteX90" fmla="*/ 3246429 w 5157965"/>
                <a:gd name="connsiteY90" fmla="*/ 3305175 h 3952875"/>
                <a:gd name="connsiteX91" fmla="*/ 3198804 w 5157965"/>
                <a:gd name="connsiteY91" fmla="*/ 3352800 h 3952875"/>
                <a:gd name="connsiteX92" fmla="*/ 3151179 w 5157965"/>
                <a:gd name="connsiteY92" fmla="*/ 3400425 h 3952875"/>
                <a:gd name="connsiteX93" fmla="*/ 3113079 w 5157965"/>
                <a:gd name="connsiteY93" fmla="*/ 3457575 h 3952875"/>
                <a:gd name="connsiteX94" fmla="*/ 3103554 w 5157965"/>
                <a:gd name="connsiteY94" fmla="*/ 3486150 h 3952875"/>
                <a:gd name="connsiteX95" fmla="*/ 3065454 w 5157965"/>
                <a:gd name="connsiteY95" fmla="*/ 3524250 h 3952875"/>
                <a:gd name="connsiteX96" fmla="*/ 3027354 w 5157965"/>
                <a:gd name="connsiteY96" fmla="*/ 3581400 h 3952875"/>
                <a:gd name="connsiteX97" fmla="*/ 2951154 w 5157965"/>
                <a:gd name="connsiteY97" fmla="*/ 3667125 h 3952875"/>
                <a:gd name="connsiteX98" fmla="*/ 2874954 w 5157965"/>
                <a:gd name="connsiteY98" fmla="*/ 3686175 h 3952875"/>
                <a:gd name="connsiteX99" fmla="*/ 2846379 w 5157965"/>
                <a:gd name="connsiteY99" fmla="*/ 3695700 h 3952875"/>
                <a:gd name="connsiteX100" fmla="*/ 2789229 w 5157965"/>
                <a:gd name="connsiteY100" fmla="*/ 3733800 h 3952875"/>
                <a:gd name="connsiteX101" fmla="*/ 2427279 w 5157965"/>
                <a:gd name="connsiteY101" fmla="*/ 3762375 h 3952875"/>
                <a:gd name="connsiteX102" fmla="*/ 2351079 w 5157965"/>
                <a:gd name="connsiteY102" fmla="*/ 3790950 h 3952875"/>
                <a:gd name="connsiteX103" fmla="*/ 2312979 w 5157965"/>
                <a:gd name="connsiteY103" fmla="*/ 3800475 h 3952875"/>
                <a:gd name="connsiteX104" fmla="*/ 2208204 w 5157965"/>
                <a:gd name="connsiteY104" fmla="*/ 3819525 h 3952875"/>
                <a:gd name="connsiteX105" fmla="*/ 2160579 w 5157965"/>
                <a:gd name="connsiteY105" fmla="*/ 3838575 h 3952875"/>
                <a:gd name="connsiteX106" fmla="*/ 2027229 w 5157965"/>
                <a:gd name="connsiteY106" fmla="*/ 3867150 h 3952875"/>
                <a:gd name="connsiteX107" fmla="*/ 1970079 w 5157965"/>
                <a:gd name="connsiteY107" fmla="*/ 3886200 h 3952875"/>
                <a:gd name="connsiteX108" fmla="*/ 1884354 w 5157965"/>
                <a:gd name="connsiteY108" fmla="*/ 3914775 h 3952875"/>
                <a:gd name="connsiteX109" fmla="*/ 1855779 w 5157965"/>
                <a:gd name="connsiteY109" fmla="*/ 3924300 h 3952875"/>
                <a:gd name="connsiteX110" fmla="*/ 1817679 w 5157965"/>
                <a:gd name="connsiteY110" fmla="*/ 3933825 h 3952875"/>
                <a:gd name="connsiteX111" fmla="*/ 1712904 w 5157965"/>
                <a:gd name="connsiteY111" fmla="*/ 3952875 h 3952875"/>
                <a:gd name="connsiteX112" fmla="*/ 1379529 w 5157965"/>
                <a:gd name="connsiteY112" fmla="*/ 3943350 h 3952875"/>
                <a:gd name="connsiteX113" fmla="*/ 1322379 w 5157965"/>
                <a:gd name="connsiteY113" fmla="*/ 3933825 h 3952875"/>
                <a:gd name="connsiteX114" fmla="*/ 1246179 w 5157965"/>
                <a:gd name="connsiteY114" fmla="*/ 3924300 h 3952875"/>
                <a:gd name="connsiteX115" fmla="*/ 1208079 w 5157965"/>
                <a:gd name="connsiteY115" fmla="*/ 3914775 h 3952875"/>
                <a:gd name="connsiteX116" fmla="*/ 1160454 w 5157965"/>
                <a:gd name="connsiteY116" fmla="*/ 3905250 h 3952875"/>
                <a:gd name="connsiteX117" fmla="*/ 1131879 w 5157965"/>
                <a:gd name="connsiteY117" fmla="*/ 3895725 h 3952875"/>
                <a:gd name="connsiteX118" fmla="*/ 1046154 w 5157965"/>
                <a:gd name="connsiteY118" fmla="*/ 3876675 h 3952875"/>
                <a:gd name="connsiteX119" fmla="*/ 989004 w 5157965"/>
                <a:gd name="connsiteY119" fmla="*/ 3848100 h 3952875"/>
                <a:gd name="connsiteX120" fmla="*/ 922329 w 5157965"/>
                <a:gd name="connsiteY120" fmla="*/ 3829050 h 3952875"/>
                <a:gd name="connsiteX121" fmla="*/ 808029 w 5157965"/>
                <a:gd name="connsiteY121" fmla="*/ 3810000 h 3952875"/>
                <a:gd name="connsiteX122" fmla="*/ 712779 w 5157965"/>
                <a:gd name="connsiteY122" fmla="*/ 3781425 h 3952875"/>
                <a:gd name="connsiteX123" fmla="*/ 684204 w 5157965"/>
                <a:gd name="connsiteY123" fmla="*/ 3762375 h 3952875"/>
                <a:gd name="connsiteX124" fmla="*/ 636579 w 5157965"/>
                <a:gd name="connsiteY124" fmla="*/ 3714750 h 3952875"/>
                <a:gd name="connsiteX125" fmla="*/ 617529 w 5157965"/>
                <a:gd name="connsiteY125" fmla="*/ 3686175 h 3952875"/>
                <a:gd name="connsiteX126" fmla="*/ 588954 w 5157965"/>
                <a:gd name="connsiteY126" fmla="*/ 3667125 h 3952875"/>
                <a:gd name="connsiteX127" fmla="*/ 522279 w 5157965"/>
                <a:gd name="connsiteY127" fmla="*/ 3590925 h 3952875"/>
                <a:gd name="connsiteX128" fmla="*/ 484179 w 5157965"/>
                <a:gd name="connsiteY128" fmla="*/ 3552825 h 3952875"/>
                <a:gd name="connsiteX129" fmla="*/ 436554 w 5157965"/>
                <a:gd name="connsiteY129" fmla="*/ 3514725 h 3952875"/>
                <a:gd name="connsiteX130" fmla="*/ 398454 w 5157965"/>
                <a:gd name="connsiteY130" fmla="*/ 3457575 h 3952875"/>
                <a:gd name="connsiteX131" fmla="*/ 331779 w 5157965"/>
                <a:gd name="connsiteY131" fmla="*/ 3400425 h 3952875"/>
                <a:gd name="connsiteX132" fmla="*/ 265104 w 5157965"/>
                <a:gd name="connsiteY132" fmla="*/ 3314700 h 3952875"/>
                <a:gd name="connsiteX133" fmla="*/ 236529 w 5157965"/>
                <a:gd name="connsiteY133" fmla="*/ 3257550 h 3952875"/>
                <a:gd name="connsiteX134" fmla="*/ 207954 w 5157965"/>
                <a:gd name="connsiteY134" fmla="*/ 3228975 h 3952875"/>
                <a:gd name="connsiteX135" fmla="*/ 169854 w 5157965"/>
                <a:gd name="connsiteY135" fmla="*/ 3171825 h 3952875"/>
                <a:gd name="connsiteX136" fmla="*/ 160329 w 5157965"/>
                <a:gd name="connsiteY136" fmla="*/ 3143250 h 3952875"/>
                <a:gd name="connsiteX137" fmla="*/ 131754 w 5157965"/>
                <a:gd name="connsiteY137" fmla="*/ 3133725 h 3952875"/>
                <a:gd name="connsiteX138" fmla="*/ 112704 w 5157965"/>
                <a:gd name="connsiteY138" fmla="*/ 3076575 h 3952875"/>
                <a:gd name="connsiteX139" fmla="*/ 103179 w 5157965"/>
                <a:gd name="connsiteY139" fmla="*/ 3048000 h 3952875"/>
                <a:gd name="connsiteX140" fmla="*/ 84129 w 5157965"/>
                <a:gd name="connsiteY140" fmla="*/ 3019425 h 3952875"/>
                <a:gd name="connsiteX141" fmla="*/ 55554 w 5157965"/>
                <a:gd name="connsiteY141" fmla="*/ 2924175 h 3952875"/>
                <a:gd name="connsiteX142" fmla="*/ 1587 w 5157965"/>
                <a:gd name="connsiteY142" fmla="*/ 2522971 h 3952875"/>
                <a:gd name="connsiteX143" fmla="*/ 65079 w 5157965"/>
                <a:gd name="connsiteY143" fmla="*/ 2247900 h 3952875"/>
                <a:gd name="connsiteX144" fmla="*/ 93654 w 5157965"/>
                <a:gd name="connsiteY144" fmla="*/ 2105025 h 3952875"/>
                <a:gd name="connsiteX145" fmla="*/ 103179 w 5157965"/>
                <a:gd name="connsiteY145" fmla="*/ 2066925 h 3952875"/>
                <a:gd name="connsiteX146" fmla="*/ 141279 w 5157965"/>
                <a:gd name="connsiteY146" fmla="*/ 1990725 h 3952875"/>
                <a:gd name="connsiteX147" fmla="*/ 150804 w 5157965"/>
                <a:gd name="connsiteY147" fmla="*/ 1962150 h 3952875"/>
                <a:gd name="connsiteX148" fmla="*/ 169854 w 5157965"/>
                <a:gd name="connsiteY148" fmla="*/ 1933575 h 3952875"/>
                <a:gd name="connsiteX149" fmla="*/ 179379 w 5157965"/>
                <a:gd name="connsiteY149" fmla="*/ 1905000 h 3952875"/>
                <a:gd name="connsiteX150" fmla="*/ 198429 w 5157965"/>
                <a:gd name="connsiteY150" fmla="*/ 1866900 h 3952875"/>
                <a:gd name="connsiteX151" fmla="*/ 207954 w 5157965"/>
                <a:gd name="connsiteY151" fmla="*/ 1838325 h 3952875"/>
                <a:gd name="connsiteX152" fmla="*/ 227004 w 5157965"/>
                <a:gd name="connsiteY152" fmla="*/ 1800225 h 3952875"/>
                <a:gd name="connsiteX153" fmla="*/ 236529 w 5157965"/>
                <a:gd name="connsiteY153" fmla="*/ 1762125 h 3952875"/>
                <a:gd name="connsiteX154" fmla="*/ 265104 w 5157965"/>
                <a:gd name="connsiteY154" fmla="*/ 1685925 h 3952875"/>
                <a:gd name="connsiteX155" fmla="*/ 274629 w 5157965"/>
                <a:gd name="connsiteY155" fmla="*/ 1647825 h 3952875"/>
                <a:gd name="connsiteX156" fmla="*/ 293679 w 5157965"/>
                <a:gd name="connsiteY156" fmla="*/ 1609725 h 3952875"/>
                <a:gd name="connsiteX157" fmla="*/ 303204 w 5157965"/>
                <a:gd name="connsiteY157" fmla="*/ 1581150 h 3952875"/>
                <a:gd name="connsiteX158" fmla="*/ 322254 w 5157965"/>
                <a:gd name="connsiteY158" fmla="*/ 1504950 h 3952875"/>
                <a:gd name="connsiteX159" fmla="*/ 341304 w 5157965"/>
                <a:gd name="connsiteY159" fmla="*/ 1476375 h 3952875"/>
                <a:gd name="connsiteX160" fmla="*/ 350829 w 5157965"/>
                <a:gd name="connsiteY160" fmla="*/ 1447800 h 3952875"/>
                <a:gd name="connsiteX161" fmla="*/ 379404 w 5157965"/>
                <a:gd name="connsiteY161" fmla="*/ 1438275 h 3952875"/>
                <a:gd name="connsiteX162" fmla="*/ 407979 w 5157965"/>
                <a:gd name="connsiteY162" fmla="*/ 1400175 h 3952875"/>
                <a:gd name="connsiteX163" fmla="*/ 465129 w 5157965"/>
                <a:gd name="connsiteY163" fmla="*/ 1362075 h 3952875"/>
                <a:gd name="connsiteX164" fmla="*/ 541329 w 5157965"/>
                <a:gd name="connsiteY164" fmla="*/ 1295400 h 3952875"/>
                <a:gd name="connsiteX165" fmla="*/ 569904 w 5157965"/>
                <a:gd name="connsiteY165" fmla="*/ 1285875 h 3952875"/>
                <a:gd name="connsiteX166" fmla="*/ 627054 w 5157965"/>
                <a:gd name="connsiteY166" fmla="*/ 1247775 h 3952875"/>
                <a:gd name="connsiteX167" fmla="*/ 655629 w 5157965"/>
                <a:gd name="connsiteY167" fmla="*/ 1238250 h 3952875"/>
                <a:gd name="connsiteX168" fmla="*/ 712779 w 5157965"/>
                <a:gd name="connsiteY168" fmla="*/ 1200150 h 3952875"/>
                <a:gd name="connsiteX169" fmla="*/ 741354 w 5157965"/>
                <a:gd name="connsiteY169" fmla="*/ 1181100 h 3952875"/>
                <a:gd name="connsiteX170" fmla="*/ 779454 w 5157965"/>
                <a:gd name="connsiteY170" fmla="*/ 1162050 h 3952875"/>
                <a:gd name="connsiteX171" fmla="*/ 855654 w 5157965"/>
                <a:gd name="connsiteY171" fmla="*/ 1143000 h 3952875"/>
                <a:gd name="connsiteX172" fmla="*/ 884229 w 5157965"/>
                <a:gd name="connsiteY172" fmla="*/ 1133475 h 3952875"/>
                <a:gd name="connsiteX173" fmla="*/ 922329 w 5157965"/>
                <a:gd name="connsiteY173" fmla="*/ 1123950 h 3952875"/>
                <a:gd name="connsiteX174" fmla="*/ 989004 w 5157965"/>
                <a:gd name="connsiteY174" fmla="*/ 1104900 h 3952875"/>
                <a:gd name="connsiteX175" fmla="*/ 1055679 w 5157965"/>
                <a:gd name="connsiteY175" fmla="*/ 1076325 h 3952875"/>
                <a:gd name="connsiteX176" fmla="*/ 1103304 w 5157965"/>
                <a:gd name="connsiteY176" fmla="*/ 1057275 h 3952875"/>
                <a:gd name="connsiteX177" fmla="*/ 1160454 w 5157965"/>
                <a:gd name="connsiteY177" fmla="*/ 1047750 h 3952875"/>
                <a:gd name="connsiteX178" fmla="*/ 1208079 w 5157965"/>
                <a:gd name="connsiteY178" fmla="*/ 1038225 h 3952875"/>
                <a:gd name="connsiteX179" fmla="*/ 1265229 w 5157965"/>
                <a:gd name="connsiteY179" fmla="*/ 1019175 h 3952875"/>
                <a:gd name="connsiteX180" fmla="*/ 1293804 w 5157965"/>
                <a:gd name="connsiteY180" fmla="*/ 1009650 h 3952875"/>
                <a:gd name="connsiteX181" fmla="*/ 1360479 w 5157965"/>
                <a:gd name="connsiteY181" fmla="*/ 981075 h 3952875"/>
                <a:gd name="connsiteX182" fmla="*/ 1408104 w 5157965"/>
                <a:gd name="connsiteY182" fmla="*/ 962025 h 3952875"/>
                <a:gd name="connsiteX183" fmla="*/ 1474779 w 5157965"/>
                <a:gd name="connsiteY183" fmla="*/ 942975 h 3952875"/>
                <a:gd name="connsiteX184" fmla="*/ 1531929 w 5157965"/>
                <a:gd name="connsiteY184" fmla="*/ 904875 h 3952875"/>
                <a:gd name="connsiteX185" fmla="*/ 1570029 w 5157965"/>
                <a:gd name="connsiteY185" fmla="*/ 847725 h 3952875"/>
                <a:gd name="connsiteX186" fmla="*/ 1589079 w 5157965"/>
                <a:gd name="connsiteY186" fmla="*/ 790575 h 3952875"/>
                <a:gd name="connsiteX187" fmla="*/ 1627179 w 5157965"/>
                <a:gd name="connsiteY187" fmla="*/ 723900 h 3952875"/>
                <a:gd name="connsiteX188" fmla="*/ 1655754 w 5157965"/>
                <a:gd name="connsiteY188" fmla="*/ 647700 h 3952875"/>
                <a:gd name="connsiteX189" fmla="*/ 1684329 w 5157965"/>
                <a:gd name="connsiteY189" fmla="*/ 571500 h 3952875"/>
                <a:gd name="connsiteX190" fmla="*/ 1693854 w 5157965"/>
                <a:gd name="connsiteY190" fmla="*/ 533400 h 3952875"/>
                <a:gd name="connsiteX191" fmla="*/ 1731954 w 5157965"/>
                <a:gd name="connsiteY191" fmla="*/ 447675 h 3952875"/>
                <a:gd name="connsiteX192" fmla="*/ 1760529 w 5157965"/>
                <a:gd name="connsiteY192" fmla="*/ 342900 h 3952875"/>
                <a:gd name="connsiteX193" fmla="*/ 1789104 w 5157965"/>
                <a:gd name="connsiteY193" fmla="*/ 314325 h 3952875"/>
                <a:gd name="connsiteX194" fmla="*/ 1827204 w 5157965"/>
                <a:gd name="connsiteY194" fmla="*/ 266700 h 3952875"/>
                <a:gd name="connsiteX195" fmla="*/ 1865304 w 5157965"/>
                <a:gd name="connsiteY195" fmla="*/ 200025 h 3952875"/>
                <a:gd name="connsiteX196" fmla="*/ 1893879 w 5157965"/>
                <a:gd name="connsiteY196" fmla="*/ 171450 h 3952875"/>
                <a:gd name="connsiteX197" fmla="*/ 1922454 w 5157965"/>
                <a:gd name="connsiteY197" fmla="*/ 161925 h 3952875"/>
                <a:gd name="connsiteX198" fmla="*/ 1951029 w 5157965"/>
                <a:gd name="connsiteY198" fmla="*/ 133350 h 3952875"/>
                <a:gd name="connsiteX0" fmla="*/ 1951125 w 5158061"/>
                <a:gd name="connsiteY0" fmla="*/ 133350 h 3952875"/>
                <a:gd name="connsiteX1" fmla="*/ 1979700 w 5158061"/>
                <a:gd name="connsiteY1" fmla="*/ 104775 h 3952875"/>
                <a:gd name="connsiteX2" fmla="*/ 2008275 w 5158061"/>
                <a:gd name="connsiteY2" fmla="*/ 95250 h 3952875"/>
                <a:gd name="connsiteX3" fmla="*/ 2036850 w 5158061"/>
                <a:gd name="connsiteY3" fmla="*/ 76200 h 3952875"/>
                <a:gd name="connsiteX4" fmla="*/ 2151150 w 5158061"/>
                <a:gd name="connsiteY4" fmla="*/ 47625 h 3952875"/>
                <a:gd name="connsiteX5" fmla="*/ 2179725 w 5158061"/>
                <a:gd name="connsiteY5" fmla="*/ 38100 h 3952875"/>
                <a:gd name="connsiteX6" fmla="*/ 2217825 w 5158061"/>
                <a:gd name="connsiteY6" fmla="*/ 28575 h 3952875"/>
                <a:gd name="connsiteX7" fmla="*/ 2246400 w 5158061"/>
                <a:gd name="connsiteY7" fmla="*/ 19050 h 3952875"/>
                <a:gd name="connsiteX8" fmla="*/ 2360700 w 5158061"/>
                <a:gd name="connsiteY8" fmla="*/ 9525 h 3952875"/>
                <a:gd name="connsiteX9" fmla="*/ 2798850 w 5158061"/>
                <a:gd name="connsiteY9" fmla="*/ 0 h 3952875"/>
                <a:gd name="connsiteX10" fmla="*/ 2922675 w 5158061"/>
                <a:gd name="connsiteY10" fmla="*/ 9525 h 3952875"/>
                <a:gd name="connsiteX11" fmla="*/ 3056025 w 5158061"/>
                <a:gd name="connsiteY11" fmla="*/ 28575 h 3952875"/>
                <a:gd name="connsiteX12" fmla="*/ 3246525 w 5158061"/>
                <a:gd name="connsiteY12" fmla="*/ 38100 h 3952875"/>
                <a:gd name="connsiteX13" fmla="*/ 3303675 w 5158061"/>
                <a:gd name="connsiteY13" fmla="*/ 57150 h 3952875"/>
                <a:gd name="connsiteX14" fmla="*/ 3351300 w 5158061"/>
                <a:gd name="connsiteY14" fmla="*/ 66675 h 3952875"/>
                <a:gd name="connsiteX15" fmla="*/ 3437025 w 5158061"/>
                <a:gd name="connsiteY15" fmla="*/ 114300 h 3952875"/>
                <a:gd name="connsiteX16" fmla="*/ 3465600 w 5158061"/>
                <a:gd name="connsiteY16" fmla="*/ 123825 h 3952875"/>
                <a:gd name="connsiteX17" fmla="*/ 3494175 w 5158061"/>
                <a:gd name="connsiteY17" fmla="*/ 142875 h 3952875"/>
                <a:gd name="connsiteX18" fmla="*/ 3560850 w 5158061"/>
                <a:gd name="connsiteY18" fmla="*/ 219075 h 3952875"/>
                <a:gd name="connsiteX19" fmla="*/ 3598950 w 5158061"/>
                <a:gd name="connsiteY19" fmla="*/ 228600 h 3952875"/>
                <a:gd name="connsiteX20" fmla="*/ 3627525 w 5158061"/>
                <a:gd name="connsiteY20" fmla="*/ 247650 h 3952875"/>
                <a:gd name="connsiteX21" fmla="*/ 3751350 w 5158061"/>
                <a:gd name="connsiteY21" fmla="*/ 266700 h 3952875"/>
                <a:gd name="connsiteX22" fmla="*/ 3808500 w 5158061"/>
                <a:gd name="connsiteY22" fmla="*/ 276225 h 3952875"/>
                <a:gd name="connsiteX23" fmla="*/ 3856125 w 5158061"/>
                <a:gd name="connsiteY23" fmla="*/ 285750 h 3952875"/>
                <a:gd name="connsiteX24" fmla="*/ 3941850 w 5158061"/>
                <a:gd name="connsiteY24" fmla="*/ 295275 h 3952875"/>
                <a:gd name="connsiteX25" fmla="*/ 3999000 w 5158061"/>
                <a:gd name="connsiteY25" fmla="*/ 333375 h 3952875"/>
                <a:gd name="connsiteX26" fmla="*/ 4027575 w 5158061"/>
                <a:gd name="connsiteY26" fmla="*/ 352425 h 3952875"/>
                <a:gd name="connsiteX27" fmla="*/ 4056150 w 5158061"/>
                <a:gd name="connsiteY27" fmla="*/ 381000 h 3952875"/>
                <a:gd name="connsiteX28" fmla="*/ 4084725 w 5158061"/>
                <a:gd name="connsiteY28" fmla="*/ 419100 h 3952875"/>
                <a:gd name="connsiteX29" fmla="*/ 4122825 w 5158061"/>
                <a:gd name="connsiteY29" fmla="*/ 438150 h 3952875"/>
                <a:gd name="connsiteX30" fmla="*/ 4218075 w 5158061"/>
                <a:gd name="connsiteY30" fmla="*/ 485775 h 3952875"/>
                <a:gd name="connsiteX31" fmla="*/ 4284750 w 5158061"/>
                <a:gd name="connsiteY31" fmla="*/ 533400 h 3952875"/>
                <a:gd name="connsiteX32" fmla="*/ 4341900 w 5158061"/>
                <a:gd name="connsiteY32" fmla="*/ 571500 h 3952875"/>
                <a:gd name="connsiteX33" fmla="*/ 4360950 w 5158061"/>
                <a:gd name="connsiteY33" fmla="*/ 657225 h 3952875"/>
                <a:gd name="connsiteX34" fmla="*/ 4456200 w 5158061"/>
                <a:gd name="connsiteY34" fmla="*/ 819150 h 3952875"/>
                <a:gd name="connsiteX35" fmla="*/ 4484775 w 5158061"/>
                <a:gd name="connsiteY35" fmla="*/ 838200 h 3952875"/>
                <a:gd name="connsiteX36" fmla="*/ 4541925 w 5158061"/>
                <a:gd name="connsiteY36" fmla="*/ 923925 h 3952875"/>
                <a:gd name="connsiteX37" fmla="*/ 4560975 w 5158061"/>
                <a:gd name="connsiteY37" fmla="*/ 952500 h 3952875"/>
                <a:gd name="connsiteX38" fmla="*/ 4570500 w 5158061"/>
                <a:gd name="connsiteY38" fmla="*/ 981075 h 3952875"/>
                <a:gd name="connsiteX39" fmla="*/ 4608600 w 5158061"/>
                <a:gd name="connsiteY39" fmla="*/ 1019175 h 3952875"/>
                <a:gd name="connsiteX40" fmla="*/ 4656225 w 5158061"/>
                <a:gd name="connsiteY40" fmla="*/ 1057275 h 3952875"/>
                <a:gd name="connsiteX41" fmla="*/ 4684800 w 5158061"/>
                <a:gd name="connsiteY41" fmla="*/ 1085850 h 3952875"/>
                <a:gd name="connsiteX42" fmla="*/ 4694325 w 5158061"/>
                <a:gd name="connsiteY42" fmla="*/ 1114425 h 3952875"/>
                <a:gd name="connsiteX43" fmla="*/ 4722900 w 5158061"/>
                <a:gd name="connsiteY43" fmla="*/ 1133475 h 3952875"/>
                <a:gd name="connsiteX44" fmla="*/ 4741950 w 5158061"/>
                <a:gd name="connsiteY44" fmla="*/ 1190625 h 3952875"/>
                <a:gd name="connsiteX45" fmla="*/ 4751475 w 5158061"/>
                <a:gd name="connsiteY45" fmla="*/ 1219200 h 3952875"/>
                <a:gd name="connsiteX46" fmla="*/ 4789575 w 5158061"/>
                <a:gd name="connsiteY46" fmla="*/ 1276350 h 3952875"/>
                <a:gd name="connsiteX47" fmla="*/ 4808625 w 5158061"/>
                <a:gd name="connsiteY47" fmla="*/ 1304925 h 3952875"/>
                <a:gd name="connsiteX48" fmla="*/ 4827675 w 5158061"/>
                <a:gd name="connsiteY48" fmla="*/ 1333500 h 3952875"/>
                <a:gd name="connsiteX49" fmla="*/ 4846725 w 5158061"/>
                <a:gd name="connsiteY49" fmla="*/ 1447800 h 3952875"/>
                <a:gd name="connsiteX50" fmla="*/ 4865775 w 5158061"/>
                <a:gd name="connsiteY50" fmla="*/ 1504950 h 3952875"/>
                <a:gd name="connsiteX51" fmla="*/ 4875300 w 5158061"/>
                <a:gd name="connsiteY51" fmla="*/ 1533525 h 3952875"/>
                <a:gd name="connsiteX52" fmla="*/ 4884825 w 5158061"/>
                <a:gd name="connsiteY52" fmla="*/ 1571625 h 3952875"/>
                <a:gd name="connsiteX53" fmla="*/ 4903875 w 5158061"/>
                <a:gd name="connsiteY53" fmla="*/ 1628775 h 3952875"/>
                <a:gd name="connsiteX54" fmla="*/ 4913400 w 5158061"/>
                <a:gd name="connsiteY54" fmla="*/ 1666875 h 3952875"/>
                <a:gd name="connsiteX55" fmla="*/ 4922925 w 5158061"/>
                <a:gd name="connsiteY55" fmla="*/ 1714500 h 3952875"/>
                <a:gd name="connsiteX56" fmla="*/ 4961025 w 5158061"/>
                <a:gd name="connsiteY56" fmla="*/ 1781175 h 3952875"/>
                <a:gd name="connsiteX57" fmla="*/ 4989600 w 5158061"/>
                <a:gd name="connsiteY57" fmla="*/ 1809750 h 3952875"/>
                <a:gd name="connsiteX58" fmla="*/ 5008650 w 5158061"/>
                <a:gd name="connsiteY58" fmla="*/ 1847850 h 3952875"/>
                <a:gd name="connsiteX59" fmla="*/ 5037225 w 5158061"/>
                <a:gd name="connsiteY59" fmla="*/ 1885950 h 3952875"/>
                <a:gd name="connsiteX60" fmla="*/ 5056275 w 5158061"/>
                <a:gd name="connsiteY60" fmla="*/ 1914525 h 3952875"/>
                <a:gd name="connsiteX61" fmla="*/ 5103900 w 5158061"/>
                <a:gd name="connsiteY61" fmla="*/ 1981200 h 3952875"/>
                <a:gd name="connsiteX62" fmla="*/ 5132475 w 5158061"/>
                <a:gd name="connsiteY62" fmla="*/ 2047875 h 3952875"/>
                <a:gd name="connsiteX63" fmla="*/ 5142000 w 5158061"/>
                <a:gd name="connsiteY63" fmla="*/ 2085975 h 3952875"/>
                <a:gd name="connsiteX64" fmla="*/ 5142000 w 5158061"/>
                <a:gd name="connsiteY64" fmla="*/ 2400300 h 3952875"/>
                <a:gd name="connsiteX65" fmla="*/ 5132475 w 5158061"/>
                <a:gd name="connsiteY65" fmla="*/ 2428875 h 3952875"/>
                <a:gd name="connsiteX66" fmla="*/ 5122950 w 5158061"/>
                <a:gd name="connsiteY66" fmla="*/ 2466975 h 3952875"/>
                <a:gd name="connsiteX67" fmla="*/ 5132475 w 5158061"/>
                <a:gd name="connsiteY67" fmla="*/ 2676525 h 3952875"/>
                <a:gd name="connsiteX68" fmla="*/ 5142000 w 5158061"/>
                <a:gd name="connsiteY68" fmla="*/ 2714625 h 3952875"/>
                <a:gd name="connsiteX69" fmla="*/ 5113425 w 5158061"/>
                <a:gd name="connsiteY69" fmla="*/ 2800350 h 3952875"/>
                <a:gd name="connsiteX70" fmla="*/ 5103900 w 5158061"/>
                <a:gd name="connsiteY70" fmla="*/ 2838450 h 3952875"/>
                <a:gd name="connsiteX71" fmla="*/ 5008650 w 5158061"/>
                <a:gd name="connsiteY71" fmla="*/ 2876550 h 3952875"/>
                <a:gd name="connsiteX72" fmla="*/ 4951500 w 5158061"/>
                <a:gd name="connsiteY72" fmla="*/ 2914650 h 3952875"/>
                <a:gd name="connsiteX73" fmla="*/ 4922925 w 5158061"/>
                <a:gd name="connsiteY73" fmla="*/ 2933700 h 3952875"/>
                <a:gd name="connsiteX74" fmla="*/ 4827675 w 5158061"/>
                <a:gd name="connsiteY74" fmla="*/ 3019425 h 3952875"/>
                <a:gd name="connsiteX75" fmla="*/ 4761000 w 5158061"/>
                <a:gd name="connsiteY75" fmla="*/ 3067050 h 3952875"/>
                <a:gd name="connsiteX76" fmla="*/ 4665750 w 5158061"/>
                <a:gd name="connsiteY76" fmla="*/ 3086100 h 3952875"/>
                <a:gd name="connsiteX77" fmla="*/ 4532400 w 5158061"/>
                <a:gd name="connsiteY77" fmla="*/ 3105150 h 3952875"/>
                <a:gd name="connsiteX78" fmla="*/ 4503825 w 5158061"/>
                <a:gd name="connsiteY78" fmla="*/ 3114675 h 3952875"/>
                <a:gd name="connsiteX79" fmla="*/ 4370475 w 5158061"/>
                <a:gd name="connsiteY79" fmla="*/ 3133725 h 3952875"/>
                <a:gd name="connsiteX80" fmla="*/ 4265700 w 5158061"/>
                <a:gd name="connsiteY80" fmla="*/ 3162300 h 3952875"/>
                <a:gd name="connsiteX81" fmla="*/ 4189500 w 5158061"/>
                <a:gd name="connsiteY81" fmla="*/ 3190875 h 3952875"/>
                <a:gd name="connsiteX82" fmla="*/ 4160925 w 5158061"/>
                <a:gd name="connsiteY82" fmla="*/ 3200400 h 3952875"/>
                <a:gd name="connsiteX83" fmla="*/ 3960900 w 5158061"/>
                <a:gd name="connsiteY83" fmla="*/ 3209925 h 3952875"/>
                <a:gd name="connsiteX84" fmla="*/ 3837075 w 5158061"/>
                <a:gd name="connsiteY84" fmla="*/ 3219450 h 3952875"/>
                <a:gd name="connsiteX85" fmla="*/ 3760875 w 5158061"/>
                <a:gd name="connsiteY85" fmla="*/ 3228975 h 3952875"/>
                <a:gd name="connsiteX86" fmla="*/ 3465600 w 5158061"/>
                <a:gd name="connsiteY86" fmla="*/ 3238500 h 3952875"/>
                <a:gd name="connsiteX87" fmla="*/ 3379875 w 5158061"/>
                <a:gd name="connsiteY87" fmla="*/ 3248025 h 3952875"/>
                <a:gd name="connsiteX88" fmla="*/ 3351300 w 5158061"/>
                <a:gd name="connsiteY88" fmla="*/ 3267075 h 3952875"/>
                <a:gd name="connsiteX89" fmla="*/ 3303675 w 5158061"/>
                <a:gd name="connsiteY89" fmla="*/ 3276600 h 3952875"/>
                <a:gd name="connsiteX90" fmla="*/ 3246525 w 5158061"/>
                <a:gd name="connsiteY90" fmla="*/ 3305175 h 3952875"/>
                <a:gd name="connsiteX91" fmla="*/ 3198900 w 5158061"/>
                <a:gd name="connsiteY91" fmla="*/ 3352800 h 3952875"/>
                <a:gd name="connsiteX92" fmla="*/ 3151275 w 5158061"/>
                <a:gd name="connsiteY92" fmla="*/ 3400425 h 3952875"/>
                <a:gd name="connsiteX93" fmla="*/ 3113175 w 5158061"/>
                <a:gd name="connsiteY93" fmla="*/ 3457575 h 3952875"/>
                <a:gd name="connsiteX94" fmla="*/ 3103650 w 5158061"/>
                <a:gd name="connsiteY94" fmla="*/ 3486150 h 3952875"/>
                <a:gd name="connsiteX95" fmla="*/ 3065550 w 5158061"/>
                <a:gd name="connsiteY95" fmla="*/ 3524250 h 3952875"/>
                <a:gd name="connsiteX96" fmla="*/ 3027450 w 5158061"/>
                <a:gd name="connsiteY96" fmla="*/ 3581400 h 3952875"/>
                <a:gd name="connsiteX97" fmla="*/ 2951250 w 5158061"/>
                <a:gd name="connsiteY97" fmla="*/ 3667125 h 3952875"/>
                <a:gd name="connsiteX98" fmla="*/ 2875050 w 5158061"/>
                <a:gd name="connsiteY98" fmla="*/ 3686175 h 3952875"/>
                <a:gd name="connsiteX99" fmla="*/ 2846475 w 5158061"/>
                <a:gd name="connsiteY99" fmla="*/ 3695700 h 3952875"/>
                <a:gd name="connsiteX100" fmla="*/ 2789325 w 5158061"/>
                <a:gd name="connsiteY100" fmla="*/ 3733800 h 3952875"/>
                <a:gd name="connsiteX101" fmla="*/ 2427375 w 5158061"/>
                <a:gd name="connsiteY101" fmla="*/ 3762375 h 3952875"/>
                <a:gd name="connsiteX102" fmla="*/ 2351175 w 5158061"/>
                <a:gd name="connsiteY102" fmla="*/ 3790950 h 3952875"/>
                <a:gd name="connsiteX103" fmla="*/ 2313075 w 5158061"/>
                <a:gd name="connsiteY103" fmla="*/ 3800475 h 3952875"/>
                <a:gd name="connsiteX104" fmla="*/ 2208300 w 5158061"/>
                <a:gd name="connsiteY104" fmla="*/ 3819525 h 3952875"/>
                <a:gd name="connsiteX105" fmla="*/ 2160675 w 5158061"/>
                <a:gd name="connsiteY105" fmla="*/ 3838575 h 3952875"/>
                <a:gd name="connsiteX106" fmla="*/ 2027325 w 5158061"/>
                <a:gd name="connsiteY106" fmla="*/ 3867150 h 3952875"/>
                <a:gd name="connsiteX107" fmla="*/ 1970175 w 5158061"/>
                <a:gd name="connsiteY107" fmla="*/ 3886200 h 3952875"/>
                <a:gd name="connsiteX108" fmla="*/ 1884450 w 5158061"/>
                <a:gd name="connsiteY108" fmla="*/ 3914775 h 3952875"/>
                <a:gd name="connsiteX109" fmla="*/ 1855875 w 5158061"/>
                <a:gd name="connsiteY109" fmla="*/ 3924300 h 3952875"/>
                <a:gd name="connsiteX110" fmla="*/ 1817775 w 5158061"/>
                <a:gd name="connsiteY110" fmla="*/ 3933825 h 3952875"/>
                <a:gd name="connsiteX111" fmla="*/ 1713000 w 5158061"/>
                <a:gd name="connsiteY111" fmla="*/ 3952875 h 3952875"/>
                <a:gd name="connsiteX112" fmla="*/ 1379625 w 5158061"/>
                <a:gd name="connsiteY112" fmla="*/ 3943350 h 3952875"/>
                <a:gd name="connsiteX113" fmla="*/ 1322475 w 5158061"/>
                <a:gd name="connsiteY113" fmla="*/ 3933825 h 3952875"/>
                <a:gd name="connsiteX114" fmla="*/ 1246275 w 5158061"/>
                <a:gd name="connsiteY114" fmla="*/ 3924300 h 3952875"/>
                <a:gd name="connsiteX115" fmla="*/ 1208175 w 5158061"/>
                <a:gd name="connsiteY115" fmla="*/ 3914775 h 3952875"/>
                <a:gd name="connsiteX116" fmla="*/ 1160550 w 5158061"/>
                <a:gd name="connsiteY116" fmla="*/ 3905250 h 3952875"/>
                <a:gd name="connsiteX117" fmla="*/ 1131975 w 5158061"/>
                <a:gd name="connsiteY117" fmla="*/ 3895725 h 3952875"/>
                <a:gd name="connsiteX118" fmla="*/ 1046250 w 5158061"/>
                <a:gd name="connsiteY118" fmla="*/ 3876675 h 3952875"/>
                <a:gd name="connsiteX119" fmla="*/ 989100 w 5158061"/>
                <a:gd name="connsiteY119" fmla="*/ 3848100 h 3952875"/>
                <a:gd name="connsiteX120" fmla="*/ 922425 w 5158061"/>
                <a:gd name="connsiteY120" fmla="*/ 3829050 h 3952875"/>
                <a:gd name="connsiteX121" fmla="*/ 808125 w 5158061"/>
                <a:gd name="connsiteY121" fmla="*/ 3810000 h 3952875"/>
                <a:gd name="connsiteX122" fmla="*/ 712875 w 5158061"/>
                <a:gd name="connsiteY122" fmla="*/ 3781425 h 3952875"/>
                <a:gd name="connsiteX123" fmla="*/ 684300 w 5158061"/>
                <a:gd name="connsiteY123" fmla="*/ 3762375 h 3952875"/>
                <a:gd name="connsiteX124" fmla="*/ 636675 w 5158061"/>
                <a:gd name="connsiteY124" fmla="*/ 3714750 h 3952875"/>
                <a:gd name="connsiteX125" fmla="*/ 617625 w 5158061"/>
                <a:gd name="connsiteY125" fmla="*/ 3686175 h 3952875"/>
                <a:gd name="connsiteX126" fmla="*/ 589050 w 5158061"/>
                <a:gd name="connsiteY126" fmla="*/ 3667125 h 3952875"/>
                <a:gd name="connsiteX127" fmla="*/ 522375 w 5158061"/>
                <a:gd name="connsiteY127" fmla="*/ 3590925 h 3952875"/>
                <a:gd name="connsiteX128" fmla="*/ 484275 w 5158061"/>
                <a:gd name="connsiteY128" fmla="*/ 3552825 h 3952875"/>
                <a:gd name="connsiteX129" fmla="*/ 436650 w 5158061"/>
                <a:gd name="connsiteY129" fmla="*/ 3514725 h 3952875"/>
                <a:gd name="connsiteX130" fmla="*/ 398550 w 5158061"/>
                <a:gd name="connsiteY130" fmla="*/ 3457575 h 3952875"/>
                <a:gd name="connsiteX131" fmla="*/ 331875 w 5158061"/>
                <a:gd name="connsiteY131" fmla="*/ 3400425 h 3952875"/>
                <a:gd name="connsiteX132" fmla="*/ 265200 w 5158061"/>
                <a:gd name="connsiteY132" fmla="*/ 3314700 h 3952875"/>
                <a:gd name="connsiteX133" fmla="*/ 236625 w 5158061"/>
                <a:gd name="connsiteY133" fmla="*/ 3257550 h 3952875"/>
                <a:gd name="connsiteX134" fmla="*/ 208050 w 5158061"/>
                <a:gd name="connsiteY134" fmla="*/ 3228975 h 3952875"/>
                <a:gd name="connsiteX135" fmla="*/ 169950 w 5158061"/>
                <a:gd name="connsiteY135" fmla="*/ 3171825 h 3952875"/>
                <a:gd name="connsiteX136" fmla="*/ 160425 w 5158061"/>
                <a:gd name="connsiteY136" fmla="*/ 3143250 h 3952875"/>
                <a:gd name="connsiteX137" fmla="*/ 131850 w 5158061"/>
                <a:gd name="connsiteY137" fmla="*/ 3133725 h 3952875"/>
                <a:gd name="connsiteX138" fmla="*/ 112800 w 5158061"/>
                <a:gd name="connsiteY138" fmla="*/ 3076575 h 3952875"/>
                <a:gd name="connsiteX139" fmla="*/ 103275 w 5158061"/>
                <a:gd name="connsiteY139" fmla="*/ 3048000 h 3952875"/>
                <a:gd name="connsiteX140" fmla="*/ 84225 w 5158061"/>
                <a:gd name="connsiteY140" fmla="*/ 3019425 h 3952875"/>
                <a:gd name="connsiteX141" fmla="*/ 55650 w 5158061"/>
                <a:gd name="connsiteY141" fmla="*/ 2924175 h 3952875"/>
                <a:gd name="connsiteX142" fmla="*/ 1683 w 5158061"/>
                <a:gd name="connsiteY142" fmla="*/ 2522971 h 3952875"/>
                <a:gd name="connsiteX143" fmla="*/ 45550 w 5158061"/>
                <a:gd name="connsiteY143" fmla="*/ 2257970 h 3952875"/>
                <a:gd name="connsiteX144" fmla="*/ 93750 w 5158061"/>
                <a:gd name="connsiteY144" fmla="*/ 2105025 h 3952875"/>
                <a:gd name="connsiteX145" fmla="*/ 103275 w 5158061"/>
                <a:gd name="connsiteY145" fmla="*/ 2066925 h 3952875"/>
                <a:gd name="connsiteX146" fmla="*/ 141375 w 5158061"/>
                <a:gd name="connsiteY146" fmla="*/ 1990725 h 3952875"/>
                <a:gd name="connsiteX147" fmla="*/ 150900 w 5158061"/>
                <a:gd name="connsiteY147" fmla="*/ 1962150 h 3952875"/>
                <a:gd name="connsiteX148" fmla="*/ 169950 w 5158061"/>
                <a:gd name="connsiteY148" fmla="*/ 1933575 h 3952875"/>
                <a:gd name="connsiteX149" fmla="*/ 179475 w 5158061"/>
                <a:gd name="connsiteY149" fmla="*/ 1905000 h 3952875"/>
                <a:gd name="connsiteX150" fmla="*/ 198525 w 5158061"/>
                <a:gd name="connsiteY150" fmla="*/ 1866900 h 3952875"/>
                <a:gd name="connsiteX151" fmla="*/ 208050 w 5158061"/>
                <a:gd name="connsiteY151" fmla="*/ 1838325 h 3952875"/>
                <a:gd name="connsiteX152" fmla="*/ 227100 w 5158061"/>
                <a:gd name="connsiteY152" fmla="*/ 1800225 h 3952875"/>
                <a:gd name="connsiteX153" fmla="*/ 236625 w 5158061"/>
                <a:gd name="connsiteY153" fmla="*/ 1762125 h 3952875"/>
                <a:gd name="connsiteX154" fmla="*/ 265200 w 5158061"/>
                <a:gd name="connsiteY154" fmla="*/ 1685925 h 3952875"/>
                <a:gd name="connsiteX155" fmla="*/ 274725 w 5158061"/>
                <a:gd name="connsiteY155" fmla="*/ 1647825 h 3952875"/>
                <a:gd name="connsiteX156" fmla="*/ 293775 w 5158061"/>
                <a:gd name="connsiteY156" fmla="*/ 1609725 h 3952875"/>
                <a:gd name="connsiteX157" fmla="*/ 303300 w 5158061"/>
                <a:gd name="connsiteY157" fmla="*/ 1581150 h 3952875"/>
                <a:gd name="connsiteX158" fmla="*/ 322350 w 5158061"/>
                <a:gd name="connsiteY158" fmla="*/ 1504950 h 3952875"/>
                <a:gd name="connsiteX159" fmla="*/ 341400 w 5158061"/>
                <a:gd name="connsiteY159" fmla="*/ 1476375 h 3952875"/>
                <a:gd name="connsiteX160" fmla="*/ 350925 w 5158061"/>
                <a:gd name="connsiteY160" fmla="*/ 1447800 h 3952875"/>
                <a:gd name="connsiteX161" fmla="*/ 379500 w 5158061"/>
                <a:gd name="connsiteY161" fmla="*/ 1438275 h 3952875"/>
                <a:gd name="connsiteX162" fmla="*/ 408075 w 5158061"/>
                <a:gd name="connsiteY162" fmla="*/ 1400175 h 3952875"/>
                <a:gd name="connsiteX163" fmla="*/ 465225 w 5158061"/>
                <a:gd name="connsiteY163" fmla="*/ 1362075 h 3952875"/>
                <a:gd name="connsiteX164" fmla="*/ 541425 w 5158061"/>
                <a:gd name="connsiteY164" fmla="*/ 1295400 h 3952875"/>
                <a:gd name="connsiteX165" fmla="*/ 570000 w 5158061"/>
                <a:gd name="connsiteY165" fmla="*/ 1285875 h 3952875"/>
                <a:gd name="connsiteX166" fmla="*/ 627150 w 5158061"/>
                <a:gd name="connsiteY166" fmla="*/ 1247775 h 3952875"/>
                <a:gd name="connsiteX167" fmla="*/ 655725 w 5158061"/>
                <a:gd name="connsiteY167" fmla="*/ 1238250 h 3952875"/>
                <a:gd name="connsiteX168" fmla="*/ 712875 w 5158061"/>
                <a:gd name="connsiteY168" fmla="*/ 1200150 h 3952875"/>
                <a:gd name="connsiteX169" fmla="*/ 741450 w 5158061"/>
                <a:gd name="connsiteY169" fmla="*/ 1181100 h 3952875"/>
                <a:gd name="connsiteX170" fmla="*/ 779550 w 5158061"/>
                <a:gd name="connsiteY170" fmla="*/ 1162050 h 3952875"/>
                <a:gd name="connsiteX171" fmla="*/ 855750 w 5158061"/>
                <a:gd name="connsiteY171" fmla="*/ 1143000 h 3952875"/>
                <a:gd name="connsiteX172" fmla="*/ 884325 w 5158061"/>
                <a:gd name="connsiteY172" fmla="*/ 1133475 h 3952875"/>
                <a:gd name="connsiteX173" fmla="*/ 922425 w 5158061"/>
                <a:gd name="connsiteY173" fmla="*/ 1123950 h 3952875"/>
                <a:gd name="connsiteX174" fmla="*/ 989100 w 5158061"/>
                <a:gd name="connsiteY174" fmla="*/ 1104900 h 3952875"/>
                <a:gd name="connsiteX175" fmla="*/ 1055775 w 5158061"/>
                <a:gd name="connsiteY175" fmla="*/ 1076325 h 3952875"/>
                <a:gd name="connsiteX176" fmla="*/ 1103400 w 5158061"/>
                <a:gd name="connsiteY176" fmla="*/ 1057275 h 3952875"/>
                <a:gd name="connsiteX177" fmla="*/ 1160550 w 5158061"/>
                <a:gd name="connsiteY177" fmla="*/ 1047750 h 3952875"/>
                <a:gd name="connsiteX178" fmla="*/ 1208175 w 5158061"/>
                <a:gd name="connsiteY178" fmla="*/ 1038225 h 3952875"/>
                <a:gd name="connsiteX179" fmla="*/ 1265325 w 5158061"/>
                <a:gd name="connsiteY179" fmla="*/ 1019175 h 3952875"/>
                <a:gd name="connsiteX180" fmla="*/ 1293900 w 5158061"/>
                <a:gd name="connsiteY180" fmla="*/ 1009650 h 3952875"/>
                <a:gd name="connsiteX181" fmla="*/ 1360575 w 5158061"/>
                <a:gd name="connsiteY181" fmla="*/ 981075 h 3952875"/>
                <a:gd name="connsiteX182" fmla="*/ 1408200 w 5158061"/>
                <a:gd name="connsiteY182" fmla="*/ 962025 h 3952875"/>
                <a:gd name="connsiteX183" fmla="*/ 1474875 w 5158061"/>
                <a:gd name="connsiteY183" fmla="*/ 942975 h 3952875"/>
                <a:gd name="connsiteX184" fmla="*/ 1532025 w 5158061"/>
                <a:gd name="connsiteY184" fmla="*/ 904875 h 3952875"/>
                <a:gd name="connsiteX185" fmla="*/ 1570125 w 5158061"/>
                <a:gd name="connsiteY185" fmla="*/ 847725 h 3952875"/>
                <a:gd name="connsiteX186" fmla="*/ 1589175 w 5158061"/>
                <a:gd name="connsiteY186" fmla="*/ 790575 h 3952875"/>
                <a:gd name="connsiteX187" fmla="*/ 1627275 w 5158061"/>
                <a:gd name="connsiteY187" fmla="*/ 723900 h 3952875"/>
                <a:gd name="connsiteX188" fmla="*/ 1655850 w 5158061"/>
                <a:gd name="connsiteY188" fmla="*/ 647700 h 3952875"/>
                <a:gd name="connsiteX189" fmla="*/ 1684425 w 5158061"/>
                <a:gd name="connsiteY189" fmla="*/ 571500 h 3952875"/>
                <a:gd name="connsiteX190" fmla="*/ 1693950 w 5158061"/>
                <a:gd name="connsiteY190" fmla="*/ 533400 h 3952875"/>
                <a:gd name="connsiteX191" fmla="*/ 1732050 w 5158061"/>
                <a:gd name="connsiteY191" fmla="*/ 447675 h 3952875"/>
                <a:gd name="connsiteX192" fmla="*/ 1760625 w 5158061"/>
                <a:gd name="connsiteY192" fmla="*/ 342900 h 3952875"/>
                <a:gd name="connsiteX193" fmla="*/ 1789200 w 5158061"/>
                <a:gd name="connsiteY193" fmla="*/ 314325 h 3952875"/>
                <a:gd name="connsiteX194" fmla="*/ 1827300 w 5158061"/>
                <a:gd name="connsiteY194" fmla="*/ 266700 h 3952875"/>
                <a:gd name="connsiteX195" fmla="*/ 1865400 w 5158061"/>
                <a:gd name="connsiteY195" fmla="*/ 200025 h 3952875"/>
                <a:gd name="connsiteX196" fmla="*/ 1893975 w 5158061"/>
                <a:gd name="connsiteY196" fmla="*/ 171450 h 3952875"/>
                <a:gd name="connsiteX197" fmla="*/ 1922550 w 5158061"/>
                <a:gd name="connsiteY197" fmla="*/ 161925 h 3952875"/>
                <a:gd name="connsiteX198" fmla="*/ 1951125 w 5158061"/>
                <a:gd name="connsiteY198" fmla="*/ 133350 h 3952875"/>
                <a:gd name="connsiteX0" fmla="*/ 1951125 w 5158061"/>
                <a:gd name="connsiteY0" fmla="*/ 133350 h 3952875"/>
                <a:gd name="connsiteX1" fmla="*/ 1979700 w 5158061"/>
                <a:gd name="connsiteY1" fmla="*/ 104775 h 3952875"/>
                <a:gd name="connsiteX2" fmla="*/ 2008275 w 5158061"/>
                <a:gd name="connsiteY2" fmla="*/ 95250 h 3952875"/>
                <a:gd name="connsiteX3" fmla="*/ 2036850 w 5158061"/>
                <a:gd name="connsiteY3" fmla="*/ 76200 h 3952875"/>
                <a:gd name="connsiteX4" fmla="*/ 2151150 w 5158061"/>
                <a:gd name="connsiteY4" fmla="*/ 47625 h 3952875"/>
                <a:gd name="connsiteX5" fmla="*/ 2179725 w 5158061"/>
                <a:gd name="connsiteY5" fmla="*/ 38100 h 3952875"/>
                <a:gd name="connsiteX6" fmla="*/ 2217825 w 5158061"/>
                <a:gd name="connsiteY6" fmla="*/ 28575 h 3952875"/>
                <a:gd name="connsiteX7" fmla="*/ 2246400 w 5158061"/>
                <a:gd name="connsiteY7" fmla="*/ 19050 h 3952875"/>
                <a:gd name="connsiteX8" fmla="*/ 2360700 w 5158061"/>
                <a:gd name="connsiteY8" fmla="*/ 9525 h 3952875"/>
                <a:gd name="connsiteX9" fmla="*/ 2798850 w 5158061"/>
                <a:gd name="connsiteY9" fmla="*/ 0 h 3952875"/>
                <a:gd name="connsiteX10" fmla="*/ 2922675 w 5158061"/>
                <a:gd name="connsiteY10" fmla="*/ 9525 h 3952875"/>
                <a:gd name="connsiteX11" fmla="*/ 3056025 w 5158061"/>
                <a:gd name="connsiteY11" fmla="*/ 28575 h 3952875"/>
                <a:gd name="connsiteX12" fmla="*/ 3246525 w 5158061"/>
                <a:gd name="connsiteY12" fmla="*/ 38100 h 3952875"/>
                <a:gd name="connsiteX13" fmla="*/ 3303675 w 5158061"/>
                <a:gd name="connsiteY13" fmla="*/ 57150 h 3952875"/>
                <a:gd name="connsiteX14" fmla="*/ 3351300 w 5158061"/>
                <a:gd name="connsiteY14" fmla="*/ 66675 h 3952875"/>
                <a:gd name="connsiteX15" fmla="*/ 3437025 w 5158061"/>
                <a:gd name="connsiteY15" fmla="*/ 114300 h 3952875"/>
                <a:gd name="connsiteX16" fmla="*/ 3465600 w 5158061"/>
                <a:gd name="connsiteY16" fmla="*/ 123825 h 3952875"/>
                <a:gd name="connsiteX17" fmla="*/ 3494175 w 5158061"/>
                <a:gd name="connsiteY17" fmla="*/ 142875 h 3952875"/>
                <a:gd name="connsiteX18" fmla="*/ 3560850 w 5158061"/>
                <a:gd name="connsiteY18" fmla="*/ 219075 h 3952875"/>
                <a:gd name="connsiteX19" fmla="*/ 3598950 w 5158061"/>
                <a:gd name="connsiteY19" fmla="*/ 228600 h 3952875"/>
                <a:gd name="connsiteX20" fmla="*/ 3627525 w 5158061"/>
                <a:gd name="connsiteY20" fmla="*/ 247650 h 3952875"/>
                <a:gd name="connsiteX21" fmla="*/ 3751350 w 5158061"/>
                <a:gd name="connsiteY21" fmla="*/ 266700 h 3952875"/>
                <a:gd name="connsiteX22" fmla="*/ 3808500 w 5158061"/>
                <a:gd name="connsiteY22" fmla="*/ 276225 h 3952875"/>
                <a:gd name="connsiteX23" fmla="*/ 3856125 w 5158061"/>
                <a:gd name="connsiteY23" fmla="*/ 285750 h 3952875"/>
                <a:gd name="connsiteX24" fmla="*/ 3941850 w 5158061"/>
                <a:gd name="connsiteY24" fmla="*/ 295275 h 3952875"/>
                <a:gd name="connsiteX25" fmla="*/ 3999000 w 5158061"/>
                <a:gd name="connsiteY25" fmla="*/ 333375 h 3952875"/>
                <a:gd name="connsiteX26" fmla="*/ 4027575 w 5158061"/>
                <a:gd name="connsiteY26" fmla="*/ 352425 h 3952875"/>
                <a:gd name="connsiteX27" fmla="*/ 4056150 w 5158061"/>
                <a:gd name="connsiteY27" fmla="*/ 381000 h 3952875"/>
                <a:gd name="connsiteX28" fmla="*/ 4084725 w 5158061"/>
                <a:gd name="connsiteY28" fmla="*/ 419100 h 3952875"/>
                <a:gd name="connsiteX29" fmla="*/ 4122825 w 5158061"/>
                <a:gd name="connsiteY29" fmla="*/ 438150 h 3952875"/>
                <a:gd name="connsiteX30" fmla="*/ 4218075 w 5158061"/>
                <a:gd name="connsiteY30" fmla="*/ 485775 h 3952875"/>
                <a:gd name="connsiteX31" fmla="*/ 4284750 w 5158061"/>
                <a:gd name="connsiteY31" fmla="*/ 533400 h 3952875"/>
                <a:gd name="connsiteX32" fmla="*/ 4341900 w 5158061"/>
                <a:gd name="connsiteY32" fmla="*/ 571500 h 3952875"/>
                <a:gd name="connsiteX33" fmla="*/ 4360950 w 5158061"/>
                <a:gd name="connsiteY33" fmla="*/ 657225 h 3952875"/>
                <a:gd name="connsiteX34" fmla="*/ 4456200 w 5158061"/>
                <a:gd name="connsiteY34" fmla="*/ 819150 h 3952875"/>
                <a:gd name="connsiteX35" fmla="*/ 4484775 w 5158061"/>
                <a:gd name="connsiteY35" fmla="*/ 838200 h 3952875"/>
                <a:gd name="connsiteX36" fmla="*/ 4541925 w 5158061"/>
                <a:gd name="connsiteY36" fmla="*/ 923925 h 3952875"/>
                <a:gd name="connsiteX37" fmla="*/ 4560975 w 5158061"/>
                <a:gd name="connsiteY37" fmla="*/ 952500 h 3952875"/>
                <a:gd name="connsiteX38" fmla="*/ 4570500 w 5158061"/>
                <a:gd name="connsiteY38" fmla="*/ 981075 h 3952875"/>
                <a:gd name="connsiteX39" fmla="*/ 4608600 w 5158061"/>
                <a:gd name="connsiteY39" fmla="*/ 1019175 h 3952875"/>
                <a:gd name="connsiteX40" fmla="*/ 4656225 w 5158061"/>
                <a:gd name="connsiteY40" fmla="*/ 1057275 h 3952875"/>
                <a:gd name="connsiteX41" fmla="*/ 4684800 w 5158061"/>
                <a:gd name="connsiteY41" fmla="*/ 1085850 h 3952875"/>
                <a:gd name="connsiteX42" fmla="*/ 4694325 w 5158061"/>
                <a:gd name="connsiteY42" fmla="*/ 1114425 h 3952875"/>
                <a:gd name="connsiteX43" fmla="*/ 4722900 w 5158061"/>
                <a:gd name="connsiteY43" fmla="*/ 1133475 h 3952875"/>
                <a:gd name="connsiteX44" fmla="*/ 4741950 w 5158061"/>
                <a:gd name="connsiteY44" fmla="*/ 1190625 h 3952875"/>
                <a:gd name="connsiteX45" fmla="*/ 4751475 w 5158061"/>
                <a:gd name="connsiteY45" fmla="*/ 1219200 h 3952875"/>
                <a:gd name="connsiteX46" fmla="*/ 4789575 w 5158061"/>
                <a:gd name="connsiteY46" fmla="*/ 1276350 h 3952875"/>
                <a:gd name="connsiteX47" fmla="*/ 4808625 w 5158061"/>
                <a:gd name="connsiteY47" fmla="*/ 1304925 h 3952875"/>
                <a:gd name="connsiteX48" fmla="*/ 4827675 w 5158061"/>
                <a:gd name="connsiteY48" fmla="*/ 1333500 h 3952875"/>
                <a:gd name="connsiteX49" fmla="*/ 4846725 w 5158061"/>
                <a:gd name="connsiteY49" fmla="*/ 1447800 h 3952875"/>
                <a:gd name="connsiteX50" fmla="*/ 4865775 w 5158061"/>
                <a:gd name="connsiteY50" fmla="*/ 1504950 h 3952875"/>
                <a:gd name="connsiteX51" fmla="*/ 4875300 w 5158061"/>
                <a:gd name="connsiteY51" fmla="*/ 1533525 h 3952875"/>
                <a:gd name="connsiteX52" fmla="*/ 4884825 w 5158061"/>
                <a:gd name="connsiteY52" fmla="*/ 1571625 h 3952875"/>
                <a:gd name="connsiteX53" fmla="*/ 4903875 w 5158061"/>
                <a:gd name="connsiteY53" fmla="*/ 1628775 h 3952875"/>
                <a:gd name="connsiteX54" fmla="*/ 4913400 w 5158061"/>
                <a:gd name="connsiteY54" fmla="*/ 1666875 h 3952875"/>
                <a:gd name="connsiteX55" fmla="*/ 4922925 w 5158061"/>
                <a:gd name="connsiteY55" fmla="*/ 1714500 h 3952875"/>
                <a:gd name="connsiteX56" fmla="*/ 4961025 w 5158061"/>
                <a:gd name="connsiteY56" fmla="*/ 1781175 h 3952875"/>
                <a:gd name="connsiteX57" fmla="*/ 4989600 w 5158061"/>
                <a:gd name="connsiteY57" fmla="*/ 1809750 h 3952875"/>
                <a:gd name="connsiteX58" fmla="*/ 5008650 w 5158061"/>
                <a:gd name="connsiteY58" fmla="*/ 1847850 h 3952875"/>
                <a:gd name="connsiteX59" fmla="*/ 5037225 w 5158061"/>
                <a:gd name="connsiteY59" fmla="*/ 1885950 h 3952875"/>
                <a:gd name="connsiteX60" fmla="*/ 5056275 w 5158061"/>
                <a:gd name="connsiteY60" fmla="*/ 1914525 h 3952875"/>
                <a:gd name="connsiteX61" fmla="*/ 5103900 w 5158061"/>
                <a:gd name="connsiteY61" fmla="*/ 1981200 h 3952875"/>
                <a:gd name="connsiteX62" fmla="*/ 5132475 w 5158061"/>
                <a:gd name="connsiteY62" fmla="*/ 2047875 h 3952875"/>
                <a:gd name="connsiteX63" fmla="*/ 5142000 w 5158061"/>
                <a:gd name="connsiteY63" fmla="*/ 2085975 h 3952875"/>
                <a:gd name="connsiteX64" fmla="*/ 5142000 w 5158061"/>
                <a:gd name="connsiteY64" fmla="*/ 2400300 h 3952875"/>
                <a:gd name="connsiteX65" fmla="*/ 5132475 w 5158061"/>
                <a:gd name="connsiteY65" fmla="*/ 2428875 h 3952875"/>
                <a:gd name="connsiteX66" fmla="*/ 5122950 w 5158061"/>
                <a:gd name="connsiteY66" fmla="*/ 2466975 h 3952875"/>
                <a:gd name="connsiteX67" fmla="*/ 5132475 w 5158061"/>
                <a:gd name="connsiteY67" fmla="*/ 2676525 h 3952875"/>
                <a:gd name="connsiteX68" fmla="*/ 5142000 w 5158061"/>
                <a:gd name="connsiteY68" fmla="*/ 2714625 h 3952875"/>
                <a:gd name="connsiteX69" fmla="*/ 5113425 w 5158061"/>
                <a:gd name="connsiteY69" fmla="*/ 2800350 h 3952875"/>
                <a:gd name="connsiteX70" fmla="*/ 5103900 w 5158061"/>
                <a:gd name="connsiteY70" fmla="*/ 2838450 h 3952875"/>
                <a:gd name="connsiteX71" fmla="*/ 5008650 w 5158061"/>
                <a:gd name="connsiteY71" fmla="*/ 2876550 h 3952875"/>
                <a:gd name="connsiteX72" fmla="*/ 4951500 w 5158061"/>
                <a:gd name="connsiteY72" fmla="*/ 2914650 h 3952875"/>
                <a:gd name="connsiteX73" fmla="*/ 4922925 w 5158061"/>
                <a:gd name="connsiteY73" fmla="*/ 2933700 h 3952875"/>
                <a:gd name="connsiteX74" fmla="*/ 4827675 w 5158061"/>
                <a:gd name="connsiteY74" fmla="*/ 3019425 h 3952875"/>
                <a:gd name="connsiteX75" fmla="*/ 4761000 w 5158061"/>
                <a:gd name="connsiteY75" fmla="*/ 3067050 h 3952875"/>
                <a:gd name="connsiteX76" fmla="*/ 4665750 w 5158061"/>
                <a:gd name="connsiteY76" fmla="*/ 3086100 h 3952875"/>
                <a:gd name="connsiteX77" fmla="*/ 4532400 w 5158061"/>
                <a:gd name="connsiteY77" fmla="*/ 3105150 h 3952875"/>
                <a:gd name="connsiteX78" fmla="*/ 4503825 w 5158061"/>
                <a:gd name="connsiteY78" fmla="*/ 3114675 h 3952875"/>
                <a:gd name="connsiteX79" fmla="*/ 4370475 w 5158061"/>
                <a:gd name="connsiteY79" fmla="*/ 3133725 h 3952875"/>
                <a:gd name="connsiteX80" fmla="*/ 4265700 w 5158061"/>
                <a:gd name="connsiteY80" fmla="*/ 3162300 h 3952875"/>
                <a:gd name="connsiteX81" fmla="*/ 4189500 w 5158061"/>
                <a:gd name="connsiteY81" fmla="*/ 3190875 h 3952875"/>
                <a:gd name="connsiteX82" fmla="*/ 4160925 w 5158061"/>
                <a:gd name="connsiteY82" fmla="*/ 3200400 h 3952875"/>
                <a:gd name="connsiteX83" fmla="*/ 3960900 w 5158061"/>
                <a:gd name="connsiteY83" fmla="*/ 3209925 h 3952875"/>
                <a:gd name="connsiteX84" fmla="*/ 3837075 w 5158061"/>
                <a:gd name="connsiteY84" fmla="*/ 3219450 h 3952875"/>
                <a:gd name="connsiteX85" fmla="*/ 3760875 w 5158061"/>
                <a:gd name="connsiteY85" fmla="*/ 3228975 h 3952875"/>
                <a:gd name="connsiteX86" fmla="*/ 3465600 w 5158061"/>
                <a:gd name="connsiteY86" fmla="*/ 3238500 h 3952875"/>
                <a:gd name="connsiteX87" fmla="*/ 3379875 w 5158061"/>
                <a:gd name="connsiteY87" fmla="*/ 3248025 h 3952875"/>
                <a:gd name="connsiteX88" fmla="*/ 3351300 w 5158061"/>
                <a:gd name="connsiteY88" fmla="*/ 3267075 h 3952875"/>
                <a:gd name="connsiteX89" fmla="*/ 3303675 w 5158061"/>
                <a:gd name="connsiteY89" fmla="*/ 3276600 h 3952875"/>
                <a:gd name="connsiteX90" fmla="*/ 3246525 w 5158061"/>
                <a:gd name="connsiteY90" fmla="*/ 3305175 h 3952875"/>
                <a:gd name="connsiteX91" fmla="*/ 3198900 w 5158061"/>
                <a:gd name="connsiteY91" fmla="*/ 3352800 h 3952875"/>
                <a:gd name="connsiteX92" fmla="*/ 3151275 w 5158061"/>
                <a:gd name="connsiteY92" fmla="*/ 3400425 h 3952875"/>
                <a:gd name="connsiteX93" fmla="*/ 3113175 w 5158061"/>
                <a:gd name="connsiteY93" fmla="*/ 3457575 h 3952875"/>
                <a:gd name="connsiteX94" fmla="*/ 3103650 w 5158061"/>
                <a:gd name="connsiteY94" fmla="*/ 3486150 h 3952875"/>
                <a:gd name="connsiteX95" fmla="*/ 3065550 w 5158061"/>
                <a:gd name="connsiteY95" fmla="*/ 3524250 h 3952875"/>
                <a:gd name="connsiteX96" fmla="*/ 3027450 w 5158061"/>
                <a:gd name="connsiteY96" fmla="*/ 3581400 h 3952875"/>
                <a:gd name="connsiteX97" fmla="*/ 2951250 w 5158061"/>
                <a:gd name="connsiteY97" fmla="*/ 3667125 h 3952875"/>
                <a:gd name="connsiteX98" fmla="*/ 2875050 w 5158061"/>
                <a:gd name="connsiteY98" fmla="*/ 3686175 h 3952875"/>
                <a:gd name="connsiteX99" fmla="*/ 2846475 w 5158061"/>
                <a:gd name="connsiteY99" fmla="*/ 3695700 h 3952875"/>
                <a:gd name="connsiteX100" fmla="*/ 2789325 w 5158061"/>
                <a:gd name="connsiteY100" fmla="*/ 3733800 h 3952875"/>
                <a:gd name="connsiteX101" fmla="*/ 2427375 w 5158061"/>
                <a:gd name="connsiteY101" fmla="*/ 3762375 h 3952875"/>
                <a:gd name="connsiteX102" fmla="*/ 2351175 w 5158061"/>
                <a:gd name="connsiteY102" fmla="*/ 3790950 h 3952875"/>
                <a:gd name="connsiteX103" fmla="*/ 2313075 w 5158061"/>
                <a:gd name="connsiteY103" fmla="*/ 3800475 h 3952875"/>
                <a:gd name="connsiteX104" fmla="*/ 2208300 w 5158061"/>
                <a:gd name="connsiteY104" fmla="*/ 3819525 h 3952875"/>
                <a:gd name="connsiteX105" fmla="*/ 2160675 w 5158061"/>
                <a:gd name="connsiteY105" fmla="*/ 3838575 h 3952875"/>
                <a:gd name="connsiteX106" fmla="*/ 2027325 w 5158061"/>
                <a:gd name="connsiteY106" fmla="*/ 3867150 h 3952875"/>
                <a:gd name="connsiteX107" fmla="*/ 1970175 w 5158061"/>
                <a:gd name="connsiteY107" fmla="*/ 3886200 h 3952875"/>
                <a:gd name="connsiteX108" fmla="*/ 1884450 w 5158061"/>
                <a:gd name="connsiteY108" fmla="*/ 3914775 h 3952875"/>
                <a:gd name="connsiteX109" fmla="*/ 1855875 w 5158061"/>
                <a:gd name="connsiteY109" fmla="*/ 3924300 h 3952875"/>
                <a:gd name="connsiteX110" fmla="*/ 1817775 w 5158061"/>
                <a:gd name="connsiteY110" fmla="*/ 3933825 h 3952875"/>
                <a:gd name="connsiteX111" fmla="*/ 1713000 w 5158061"/>
                <a:gd name="connsiteY111" fmla="*/ 3952875 h 3952875"/>
                <a:gd name="connsiteX112" fmla="*/ 1379625 w 5158061"/>
                <a:gd name="connsiteY112" fmla="*/ 3943350 h 3952875"/>
                <a:gd name="connsiteX113" fmla="*/ 1322475 w 5158061"/>
                <a:gd name="connsiteY113" fmla="*/ 3933825 h 3952875"/>
                <a:gd name="connsiteX114" fmla="*/ 1246275 w 5158061"/>
                <a:gd name="connsiteY114" fmla="*/ 3924300 h 3952875"/>
                <a:gd name="connsiteX115" fmla="*/ 1208175 w 5158061"/>
                <a:gd name="connsiteY115" fmla="*/ 3914775 h 3952875"/>
                <a:gd name="connsiteX116" fmla="*/ 1160550 w 5158061"/>
                <a:gd name="connsiteY116" fmla="*/ 3905250 h 3952875"/>
                <a:gd name="connsiteX117" fmla="*/ 1131975 w 5158061"/>
                <a:gd name="connsiteY117" fmla="*/ 3895725 h 3952875"/>
                <a:gd name="connsiteX118" fmla="*/ 1046250 w 5158061"/>
                <a:gd name="connsiteY118" fmla="*/ 3876675 h 3952875"/>
                <a:gd name="connsiteX119" fmla="*/ 989100 w 5158061"/>
                <a:gd name="connsiteY119" fmla="*/ 3848100 h 3952875"/>
                <a:gd name="connsiteX120" fmla="*/ 922425 w 5158061"/>
                <a:gd name="connsiteY120" fmla="*/ 3829050 h 3952875"/>
                <a:gd name="connsiteX121" fmla="*/ 808125 w 5158061"/>
                <a:gd name="connsiteY121" fmla="*/ 3810000 h 3952875"/>
                <a:gd name="connsiteX122" fmla="*/ 712875 w 5158061"/>
                <a:gd name="connsiteY122" fmla="*/ 3781425 h 3952875"/>
                <a:gd name="connsiteX123" fmla="*/ 684300 w 5158061"/>
                <a:gd name="connsiteY123" fmla="*/ 3762375 h 3952875"/>
                <a:gd name="connsiteX124" fmla="*/ 636675 w 5158061"/>
                <a:gd name="connsiteY124" fmla="*/ 3714750 h 3952875"/>
                <a:gd name="connsiteX125" fmla="*/ 617625 w 5158061"/>
                <a:gd name="connsiteY125" fmla="*/ 3686175 h 3952875"/>
                <a:gd name="connsiteX126" fmla="*/ 589050 w 5158061"/>
                <a:gd name="connsiteY126" fmla="*/ 3667125 h 3952875"/>
                <a:gd name="connsiteX127" fmla="*/ 522375 w 5158061"/>
                <a:gd name="connsiteY127" fmla="*/ 3590925 h 3952875"/>
                <a:gd name="connsiteX128" fmla="*/ 484275 w 5158061"/>
                <a:gd name="connsiteY128" fmla="*/ 3552825 h 3952875"/>
                <a:gd name="connsiteX129" fmla="*/ 436650 w 5158061"/>
                <a:gd name="connsiteY129" fmla="*/ 3514725 h 3952875"/>
                <a:gd name="connsiteX130" fmla="*/ 398550 w 5158061"/>
                <a:gd name="connsiteY130" fmla="*/ 3457575 h 3952875"/>
                <a:gd name="connsiteX131" fmla="*/ 331875 w 5158061"/>
                <a:gd name="connsiteY131" fmla="*/ 3400425 h 3952875"/>
                <a:gd name="connsiteX132" fmla="*/ 265200 w 5158061"/>
                <a:gd name="connsiteY132" fmla="*/ 3314700 h 3952875"/>
                <a:gd name="connsiteX133" fmla="*/ 236625 w 5158061"/>
                <a:gd name="connsiteY133" fmla="*/ 3257550 h 3952875"/>
                <a:gd name="connsiteX134" fmla="*/ 208050 w 5158061"/>
                <a:gd name="connsiteY134" fmla="*/ 3228975 h 3952875"/>
                <a:gd name="connsiteX135" fmla="*/ 169950 w 5158061"/>
                <a:gd name="connsiteY135" fmla="*/ 3171825 h 3952875"/>
                <a:gd name="connsiteX136" fmla="*/ 160425 w 5158061"/>
                <a:gd name="connsiteY136" fmla="*/ 3143250 h 3952875"/>
                <a:gd name="connsiteX137" fmla="*/ 131850 w 5158061"/>
                <a:gd name="connsiteY137" fmla="*/ 3133725 h 3952875"/>
                <a:gd name="connsiteX138" fmla="*/ 112800 w 5158061"/>
                <a:gd name="connsiteY138" fmla="*/ 3076575 h 3952875"/>
                <a:gd name="connsiteX139" fmla="*/ 103275 w 5158061"/>
                <a:gd name="connsiteY139" fmla="*/ 3048000 h 3952875"/>
                <a:gd name="connsiteX140" fmla="*/ 84225 w 5158061"/>
                <a:gd name="connsiteY140" fmla="*/ 3019425 h 3952875"/>
                <a:gd name="connsiteX141" fmla="*/ 55650 w 5158061"/>
                <a:gd name="connsiteY141" fmla="*/ 2924175 h 3952875"/>
                <a:gd name="connsiteX142" fmla="*/ 1683 w 5158061"/>
                <a:gd name="connsiteY142" fmla="*/ 2522971 h 3952875"/>
                <a:gd name="connsiteX143" fmla="*/ 45550 w 5158061"/>
                <a:gd name="connsiteY143" fmla="*/ 2257970 h 3952875"/>
                <a:gd name="connsiteX144" fmla="*/ 93750 w 5158061"/>
                <a:gd name="connsiteY144" fmla="*/ 2105025 h 3952875"/>
                <a:gd name="connsiteX145" fmla="*/ 103275 w 5158061"/>
                <a:gd name="connsiteY145" fmla="*/ 2066925 h 3952875"/>
                <a:gd name="connsiteX146" fmla="*/ 141375 w 5158061"/>
                <a:gd name="connsiteY146" fmla="*/ 1990725 h 3952875"/>
                <a:gd name="connsiteX147" fmla="*/ 150900 w 5158061"/>
                <a:gd name="connsiteY147" fmla="*/ 1962150 h 3952875"/>
                <a:gd name="connsiteX148" fmla="*/ 169950 w 5158061"/>
                <a:gd name="connsiteY148" fmla="*/ 1933575 h 3952875"/>
                <a:gd name="connsiteX149" fmla="*/ 179475 w 5158061"/>
                <a:gd name="connsiteY149" fmla="*/ 1905000 h 3952875"/>
                <a:gd name="connsiteX150" fmla="*/ 198525 w 5158061"/>
                <a:gd name="connsiteY150" fmla="*/ 1866900 h 3952875"/>
                <a:gd name="connsiteX151" fmla="*/ 208050 w 5158061"/>
                <a:gd name="connsiteY151" fmla="*/ 1838325 h 3952875"/>
                <a:gd name="connsiteX152" fmla="*/ 227100 w 5158061"/>
                <a:gd name="connsiteY152" fmla="*/ 1800225 h 3952875"/>
                <a:gd name="connsiteX153" fmla="*/ 236625 w 5158061"/>
                <a:gd name="connsiteY153" fmla="*/ 1762125 h 3952875"/>
                <a:gd name="connsiteX154" fmla="*/ 265200 w 5158061"/>
                <a:gd name="connsiteY154" fmla="*/ 1685925 h 3952875"/>
                <a:gd name="connsiteX155" fmla="*/ 274725 w 5158061"/>
                <a:gd name="connsiteY155" fmla="*/ 1647825 h 3952875"/>
                <a:gd name="connsiteX156" fmla="*/ 293775 w 5158061"/>
                <a:gd name="connsiteY156" fmla="*/ 1609725 h 3952875"/>
                <a:gd name="connsiteX157" fmla="*/ 303300 w 5158061"/>
                <a:gd name="connsiteY157" fmla="*/ 1581150 h 3952875"/>
                <a:gd name="connsiteX158" fmla="*/ 322350 w 5158061"/>
                <a:gd name="connsiteY158" fmla="*/ 1504950 h 3952875"/>
                <a:gd name="connsiteX159" fmla="*/ 341400 w 5158061"/>
                <a:gd name="connsiteY159" fmla="*/ 1476375 h 3952875"/>
                <a:gd name="connsiteX160" fmla="*/ 350925 w 5158061"/>
                <a:gd name="connsiteY160" fmla="*/ 1447800 h 3952875"/>
                <a:gd name="connsiteX161" fmla="*/ 379500 w 5158061"/>
                <a:gd name="connsiteY161" fmla="*/ 1438275 h 3952875"/>
                <a:gd name="connsiteX162" fmla="*/ 408075 w 5158061"/>
                <a:gd name="connsiteY162" fmla="*/ 1400175 h 3952875"/>
                <a:gd name="connsiteX163" fmla="*/ 465225 w 5158061"/>
                <a:gd name="connsiteY163" fmla="*/ 1362075 h 3952875"/>
                <a:gd name="connsiteX164" fmla="*/ 541425 w 5158061"/>
                <a:gd name="connsiteY164" fmla="*/ 1295400 h 3952875"/>
                <a:gd name="connsiteX165" fmla="*/ 570000 w 5158061"/>
                <a:gd name="connsiteY165" fmla="*/ 1285875 h 3952875"/>
                <a:gd name="connsiteX166" fmla="*/ 627150 w 5158061"/>
                <a:gd name="connsiteY166" fmla="*/ 1247775 h 3952875"/>
                <a:gd name="connsiteX167" fmla="*/ 655725 w 5158061"/>
                <a:gd name="connsiteY167" fmla="*/ 1238250 h 3952875"/>
                <a:gd name="connsiteX168" fmla="*/ 712875 w 5158061"/>
                <a:gd name="connsiteY168" fmla="*/ 1200150 h 3952875"/>
                <a:gd name="connsiteX169" fmla="*/ 741450 w 5158061"/>
                <a:gd name="connsiteY169" fmla="*/ 1181100 h 3952875"/>
                <a:gd name="connsiteX170" fmla="*/ 779550 w 5158061"/>
                <a:gd name="connsiteY170" fmla="*/ 1162050 h 3952875"/>
                <a:gd name="connsiteX171" fmla="*/ 855750 w 5158061"/>
                <a:gd name="connsiteY171" fmla="*/ 1143000 h 3952875"/>
                <a:gd name="connsiteX172" fmla="*/ 884325 w 5158061"/>
                <a:gd name="connsiteY172" fmla="*/ 1133475 h 3952875"/>
                <a:gd name="connsiteX173" fmla="*/ 922425 w 5158061"/>
                <a:gd name="connsiteY173" fmla="*/ 1123950 h 3952875"/>
                <a:gd name="connsiteX174" fmla="*/ 989100 w 5158061"/>
                <a:gd name="connsiteY174" fmla="*/ 1104900 h 3952875"/>
                <a:gd name="connsiteX175" fmla="*/ 1055775 w 5158061"/>
                <a:gd name="connsiteY175" fmla="*/ 1076325 h 3952875"/>
                <a:gd name="connsiteX176" fmla="*/ 1103400 w 5158061"/>
                <a:gd name="connsiteY176" fmla="*/ 1057275 h 3952875"/>
                <a:gd name="connsiteX177" fmla="*/ 1160550 w 5158061"/>
                <a:gd name="connsiteY177" fmla="*/ 1047750 h 3952875"/>
                <a:gd name="connsiteX178" fmla="*/ 1208175 w 5158061"/>
                <a:gd name="connsiteY178" fmla="*/ 1038225 h 3952875"/>
                <a:gd name="connsiteX179" fmla="*/ 1265325 w 5158061"/>
                <a:gd name="connsiteY179" fmla="*/ 1019175 h 3952875"/>
                <a:gd name="connsiteX180" fmla="*/ 1293900 w 5158061"/>
                <a:gd name="connsiteY180" fmla="*/ 1009650 h 3952875"/>
                <a:gd name="connsiteX181" fmla="*/ 1360575 w 5158061"/>
                <a:gd name="connsiteY181" fmla="*/ 981075 h 3952875"/>
                <a:gd name="connsiteX182" fmla="*/ 1408200 w 5158061"/>
                <a:gd name="connsiteY182" fmla="*/ 962025 h 3952875"/>
                <a:gd name="connsiteX183" fmla="*/ 1474875 w 5158061"/>
                <a:gd name="connsiteY183" fmla="*/ 942975 h 3952875"/>
                <a:gd name="connsiteX184" fmla="*/ 1532025 w 5158061"/>
                <a:gd name="connsiteY184" fmla="*/ 904875 h 3952875"/>
                <a:gd name="connsiteX185" fmla="*/ 1570125 w 5158061"/>
                <a:gd name="connsiteY185" fmla="*/ 847725 h 3952875"/>
                <a:gd name="connsiteX186" fmla="*/ 1589175 w 5158061"/>
                <a:gd name="connsiteY186" fmla="*/ 790575 h 3952875"/>
                <a:gd name="connsiteX187" fmla="*/ 1627275 w 5158061"/>
                <a:gd name="connsiteY187" fmla="*/ 723900 h 3952875"/>
                <a:gd name="connsiteX188" fmla="*/ 1655850 w 5158061"/>
                <a:gd name="connsiteY188" fmla="*/ 647700 h 3952875"/>
                <a:gd name="connsiteX189" fmla="*/ 1684425 w 5158061"/>
                <a:gd name="connsiteY189" fmla="*/ 571500 h 3952875"/>
                <a:gd name="connsiteX190" fmla="*/ 1693950 w 5158061"/>
                <a:gd name="connsiteY190" fmla="*/ 533400 h 3952875"/>
                <a:gd name="connsiteX191" fmla="*/ 1732050 w 5158061"/>
                <a:gd name="connsiteY191" fmla="*/ 447675 h 3952875"/>
                <a:gd name="connsiteX192" fmla="*/ 1760625 w 5158061"/>
                <a:gd name="connsiteY192" fmla="*/ 342900 h 3952875"/>
                <a:gd name="connsiteX193" fmla="*/ 1789200 w 5158061"/>
                <a:gd name="connsiteY193" fmla="*/ 314325 h 3952875"/>
                <a:gd name="connsiteX194" fmla="*/ 1827300 w 5158061"/>
                <a:gd name="connsiteY194" fmla="*/ 266700 h 3952875"/>
                <a:gd name="connsiteX195" fmla="*/ 1865400 w 5158061"/>
                <a:gd name="connsiteY195" fmla="*/ 200025 h 3952875"/>
                <a:gd name="connsiteX196" fmla="*/ 1893975 w 5158061"/>
                <a:gd name="connsiteY196" fmla="*/ 171450 h 3952875"/>
                <a:gd name="connsiteX197" fmla="*/ 1922550 w 5158061"/>
                <a:gd name="connsiteY197" fmla="*/ 161925 h 3952875"/>
                <a:gd name="connsiteX198" fmla="*/ 1951125 w 5158061"/>
                <a:gd name="connsiteY198" fmla="*/ 133350 h 395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5158061" h="3952875">
                  <a:moveTo>
                    <a:pt x="1951125" y="133350"/>
                  </a:moveTo>
                  <a:cubicBezTo>
                    <a:pt x="1960650" y="123825"/>
                    <a:pt x="1968492" y="112247"/>
                    <a:pt x="1979700" y="104775"/>
                  </a:cubicBezTo>
                  <a:cubicBezTo>
                    <a:pt x="1988054" y="99206"/>
                    <a:pt x="1999295" y="99740"/>
                    <a:pt x="2008275" y="95250"/>
                  </a:cubicBezTo>
                  <a:cubicBezTo>
                    <a:pt x="2018514" y="90130"/>
                    <a:pt x="2026389" y="80849"/>
                    <a:pt x="2036850" y="76200"/>
                  </a:cubicBezTo>
                  <a:cubicBezTo>
                    <a:pt x="2094590" y="50538"/>
                    <a:pt x="2091247" y="60937"/>
                    <a:pt x="2151150" y="47625"/>
                  </a:cubicBezTo>
                  <a:cubicBezTo>
                    <a:pt x="2160951" y="45447"/>
                    <a:pt x="2170071" y="40858"/>
                    <a:pt x="2179725" y="38100"/>
                  </a:cubicBezTo>
                  <a:cubicBezTo>
                    <a:pt x="2192312" y="34504"/>
                    <a:pt x="2205238" y="32171"/>
                    <a:pt x="2217825" y="28575"/>
                  </a:cubicBezTo>
                  <a:cubicBezTo>
                    <a:pt x="2227479" y="25817"/>
                    <a:pt x="2236448" y="20377"/>
                    <a:pt x="2246400" y="19050"/>
                  </a:cubicBezTo>
                  <a:cubicBezTo>
                    <a:pt x="2284297" y="13997"/>
                    <a:pt x="2322491" y="10843"/>
                    <a:pt x="2360700" y="9525"/>
                  </a:cubicBezTo>
                  <a:cubicBezTo>
                    <a:pt x="2506698" y="4491"/>
                    <a:pt x="2652800" y="3175"/>
                    <a:pt x="2798850" y="0"/>
                  </a:cubicBezTo>
                  <a:cubicBezTo>
                    <a:pt x="2840125" y="3175"/>
                    <a:pt x="2881531" y="4953"/>
                    <a:pt x="2922675" y="9525"/>
                  </a:cubicBezTo>
                  <a:cubicBezTo>
                    <a:pt x="2967302" y="14484"/>
                    <a:pt x="3011180" y="26333"/>
                    <a:pt x="3056025" y="28575"/>
                  </a:cubicBezTo>
                  <a:lnTo>
                    <a:pt x="3246525" y="38100"/>
                  </a:lnTo>
                  <a:cubicBezTo>
                    <a:pt x="3265575" y="44450"/>
                    <a:pt x="3283984" y="53212"/>
                    <a:pt x="3303675" y="57150"/>
                  </a:cubicBezTo>
                  <a:cubicBezTo>
                    <a:pt x="3319550" y="60325"/>
                    <a:pt x="3335793" y="62023"/>
                    <a:pt x="3351300" y="66675"/>
                  </a:cubicBezTo>
                  <a:cubicBezTo>
                    <a:pt x="3427377" y="89498"/>
                    <a:pt x="3372515" y="77437"/>
                    <a:pt x="3437025" y="114300"/>
                  </a:cubicBezTo>
                  <a:cubicBezTo>
                    <a:pt x="3445742" y="119281"/>
                    <a:pt x="3456620" y="119335"/>
                    <a:pt x="3465600" y="123825"/>
                  </a:cubicBezTo>
                  <a:cubicBezTo>
                    <a:pt x="3475839" y="128945"/>
                    <a:pt x="3484650" y="136525"/>
                    <a:pt x="3494175" y="142875"/>
                  </a:cubicBezTo>
                  <a:cubicBezTo>
                    <a:pt x="3517458" y="177800"/>
                    <a:pt x="3523808" y="203200"/>
                    <a:pt x="3560850" y="219075"/>
                  </a:cubicBezTo>
                  <a:cubicBezTo>
                    <a:pt x="3572882" y="224232"/>
                    <a:pt x="3586250" y="225425"/>
                    <a:pt x="3598950" y="228600"/>
                  </a:cubicBezTo>
                  <a:cubicBezTo>
                    <a:pt x="3608475" y="234950"/>
                    <a:pt x="3616806" y="243630"/>
                    <a:pt x="3627525" y="247650"/>
                  </a:cubicBezTo>
                  <a:cubicBezTo>
                    <a:pt x="3649915" y="256046"/>
                    <a:pt x="3738673" y="264889"/>
                    <a:pt x="3751350" y="266700"/>
                  </a:cubicBezTo>
                  <a:cubicBezTo>
                    <a:pt x="3770469" y="269431"/>
                    <a:pt x="3789499" y="272770"/>
                    <a:pt x="3808500" y="276225"/>
                  </a:cubicBezTo>
                  <a:cubicBezTo>
                    <a:pt x="3824428" y="279121"/>
                    <a:pt x="3840098" y="283460"/>
                    <a:pt x="3856125" y="285750"/>
                  </a:cubicBezTo>
                  <a:cubicBezTo>
                    <a:pt x="3884587" y="289816"/>
                    <a:pt x="3913275" y="292100"/>
                    <a:pt x="3941850" y="295275"/>
                  </a:cubicBezTo>
                  <a:lnTo>
                    <a:pt x="3999000" y="333375"/>
                  </a:lnTo>
                  <a:cubicBezTo>
                    <a:pt x="4008525" y="339725"/>
                    <a:pt x="4019480" y="344330"/>
                    <a:pt x="4027575" y="352425"/>
                  </a:cubicBezTo>
                  <a:cubicBezTo>
                    <a:pt x="4037100" y="361950"/>
                    <a:pt x="4047384" y="370773"/>
                    <a:pt x="4056150" y="381000"/>
                  </a:cubicBezTo>
                  <a:cubicBezTo>
                    <a:pt x="4066481" y="393053"/>
                    <a:pt x="4072672" y="408769"/>
                    <a:pt x="4084725" y="419100"/>
                  </a:cubicBezTo>
                  <a:cubicBezTo>
                    <a:pt x="4095506" y="428341"/>
                    <a:pt x="4110784" y="430625"/>
                    <a:pt x="4122825" y="438150"/>
                  </a:cubicBezTo>
                  <a:cubicBezTo>
                    <a:pt x="4200203" y="486511"/>
                    <a:pt x="4116502" y="451917"/>
                    <a:pt x="4218075" y="485775"/>
                  </a:cubicBezTo>
                  <a:cubicBezTo>
                    <a:pt x="4268584" y="536284"/>
                    <a:pt x="4222065" y="495789"/>
                    <a:pt x="4284750" y="533400"/>
                  </a:cubicBezTo>
                  <a:cubicBezTo>
                    <a:pt x="4304383" y="545180"/>
                    <a:pt x="4341900" y="571500"/>
                    <a:pt x="4341900" y="571500"/>
                  </a:cubicBezTo>
                  <a:cubicBezTo>
                    <a:pt x="4355208" y="611425"/>
                    <a:pt x="4354245" y="603582"/>
                    <a:pt x="4360950" y="657225"/>
                  </a:cubicBezTo>
                  <a:cubicBezTo>
                    <a:pt x="4380000" y="698500"/>
                    <a:pt x="4435563" y="788988"/>
                    <a:pt x="4456200" y="819150"/>
                  </a:cubicBezTo>
                  <a:cubicBezTo>
                    <a:pt x="4466139" y="824830"/>
                    <a:pt x="4475250" y="831850"/>
                    <a:pt x="4484775" y="838200"/>
                  </a:cubicBezTo>
                  <a:lnTo>
                    <a:pt x="4541925" y="923925"/>
                  </a:lnTo>
                  <a:cubicBezTo>
                    <a:pt x="4548275" y="933450"/>
                    <a:pt x="4557355" y="941640"/>
                    <a:pt x="4560975" y="952500"/>
                  </a:cubicBezTo>
                  <a:cubicBezTo>
                    <a:pt x="4564150" y="962025"/>
                    <a:pt x="4564664" y="972905"/>
                    <a:pt x="4570500" y="981075"/>
                  </a:cubicBezTo>
                  <a:cubicBezTo>
                    <a:pt x="4580939" y="995690"/>
                    <a:pt x="4596911" y="1005538"/>
                    <a:pt x="4608600" y="1019175"/>
                  </a:cubicBezTo>
                  <a:cubicBezTo>
                    <a:pt x="4643067" y="1059387"/>
                    <a:pt x="4608153" y="1041251"/>
                    <a:pt x="4656225" y="1057275"/>
                  </a:cubicBezTo>
                  <a:cubicBezTo>
                    <a:pt x="4665750" y="1066800"/>
                    <a:pt x="4677328" y="1074642"/>
                    <a:pt x="4684800" y="1085850"/>
                  </a:cubicBezTo>
                  <a:cubicBezTo>
                    <a:pt x="4690369" y="1094204"/>
                    <a:pt x="4688053" y="1106585"/>
                    <a:pt x="4694325" y="1114425"/>
                  </a:cubicBezTo>
                  <a:cubicBezTo>
                    <a:pt x="4701476" y="1123364"/>
                    <a:pt x="4713375" y="1127125"/>
                    <a:pt x="4722900" y="1133475"/>
                  </a:cubicBezTo>
                  <a:lnTo>
                    <a:pt x="4741950" y="1190625"/>
                  </a:lnTo>
                  <a:cubicBezTo>
                    <a:pt x="4745125" y="1200150"/>
                    <a:pt x="4745906" y="1210846"/>
                    <a:pt x="4751475" y="1219200"/>
                  </a:cubicBezTo>
                  <a:lnTo>
                    <a:pt x="4789575" y="1276350"/>
                  </a:lnTo>
                  <a:lnTo>
                    <a:pt x="4808625" y="1304925"/>
                  </a:lnTo>
                  <a:lnTo>
                    <a:pt x="4827675" y="1333500"/>
                  </a:lnTo>
                  <a:cubicBezTo>
                    <a:pt x="4834025" y="1371600"/>
                    <a:pt x="4834511" y="1411157"/>
                    <a:pt x="4846725" y="1447800"/>
                  </a:cubicBezTo>
                  <a:lnTo>
                    <a:pt x="4865775" y="1504950"/>
                  </a:lnTo>
                  <a:cubicBezTo>
                    <a:pt x="4868950" y="1514475"/>
                    <a:pt x="4872865" y="1523785"/>
                    <a:pt x="4875300" y="1533525"/>
                  </a:cubicBezTo>
                  <a:cubicBezTo>
                    <a:pt x="4878475" y="1546225"/>
                    <a:pt x="4881063" y="1559086"/>
                    <a:pt x="4884825" y="1571625"/>
                  </a:cubicBezTo>
                  <a:cubicBezTo>
                    <a:pt x="4890595" y="1590859"/>
                    <a:pt x="4899005" y="1609294"/>
                    <a:pt x="4903875" y="1628775"/>
                  </a:cubicBezTo>
                  <a:cubicBezTo>
                    <a:pt x="4907050" y="1641475"/>
                    <a:pt x="4910560" y="1654096"/>
                    <a:pt x="4913400" y="1666875"/>
                  </a:cubicBezTo>
                  <a:cubicBezTo>
                    <a:pt x="4916912" y="1682679"/>
                    <a:pt x="4917805" y="1699141"/>
                    <a:pt x="4922925" y="1714500"/>
                  </a:cubicBezTo>
                  <a:cubicBezTo>
                    <a:pt x="4928101" y="1730027"/>
                    <a:pt x="4949412" y="1767240"/>
                    <a:pt x="4961025" y="1781175"/>
                  </a:cubicBezTo>
                  <a:cubicBezTo>
                    <a:pt x="4969649" y="1791523"/>
                    <a:pt x="4981770" y="1798789"/>
                    <a:pt x="4989600" y="1809750"/>
                  </a:cubicBezTo>
                  <a:cubicBezTo>
                    <a:pt x="4997853" y="1821304"/>
                    <a:pt x="5001125" y="1835809"/>
                    <a:pt x="5008650" y="1847850"/>
                  </a:cubicBezTo>
                  <a:cubicBezTo>
                    <a:pt x="5017064" y="1861312"/>
                    <a:pt x="5027998" y="1873032"/>
                    <a:pt x="5037225" y="1885950"/>
                  </a:cubicBezTo>
                  <a:cubicBezTo>
                    <a:pt x="5043879" y="1895265"/>
                    <a:pt x="5049621" y="1905210"/>
                    <a:pt x="5056275" y="1914525"/>
                  </a:cubicBezTo>
                  <a:cubicBezTo>
                    <a:pt x="5115348" y="1997227"/>
                    <a:pt x="5059005" y="1913857"/>
                    <a:pt x="5103900" y="1981200"/>
                  </a:cubicBezTo>
                  <a:cubicBezTo>
                    <a:pt x="5131246" y="2090583"/>
                    <a:pt x="5093008" y="1955785"/>
                    <a:pt x="5132475" y="2047875"/>
                  </a:cubicBezTo>
                  <a:cubicBezTo>
                    <a:pt x="5137632" y="2059907"/>
                    <a:pt x="5138825" y="2073275"/>
                    <a:pt x="5142000" y="2085975"/>
                  </a:cubicBezTo>
                  <a:cubicBezTo>
                    <a:pt x="5158061" y="2230523"/>
                    <a:pt x="5157725" y="2188006"/>
                    <a:pt x="5142000" y="2400300"/>
                  </a:cubicBezTo>
                  <a:cubicBezTo>
                    <a:pt x="5141258" y="2410313"/>
                    <a:pt x="5135233" y="2419221"/>
                    <a:pt x="5132475" y="2428875"/>
                  </a:cubicBezTo>
                  <a:cubicBezTo>
                    <a:pt x="5128879" y="2441462"/>
                    <a:pt x="5126125" y="2454275"/>
                    <a:pt x="5122950" y="2466975"/>
                  </a:cubicBezTo>
                  <a:cubicBezTo>
                    <a:pt x="5126125" y="2536825"/>
                    <a:pt x="5127112" y="2606809"/>
                    <a:pt x="5132475" y="2676525"/>
                  </a:cubicBezTo>
                  <a:cubicBezTo>
                    <a:pt x="5133479" y="2689577"/>
                    <a:pt x="5142000" y="2701534"/>
                    <a:pt x="5142000" y="2714625"/>
                  </a:cubicBezTo>
                  <a:cubicBezTo>
                    <a:pt x="5142000" y="2765956"/>
                    <a:pt x="5136426" y="2765848"/>
                    <a:pt x="5113425" y="2800350"/>
                  </a:cubicBezTo>
                  <a:cubicBezTo>
                    <a:pt x="5110250" y="2813050"/>
                    <a:pt x="5110395" y="2827084"/>
                    <a:pt x="5103900" y="2838450"/>
                  </a:cubicBezTo>
                  <a:cubicBezTo>
                    <a:pt x="5080193" y="2879937"/>
                    <a:pt x="5054088" y="2870059"/>
                    <a:pt x="5008650" y="2876550"/>
                  </a:cubicBezTo>
                  <a:lnTo>
                    <a:pt x="4951500" y="2914650"/>
                  </a:lnTo>
                  <a:cubicBezTo>
                    <a:pt x="4941975" y="2921000"/>
                    <a:pt x="4931020" y="2925605"/>
                    <a:pt x="4922925" y="2933700"/>
                  </a:cubicBezTo>
                  <a:cubicBezTo>
                    <a:pt x="4823112" y="3033513"/>
                    <a:pt x="4891523" y="2973819"/>
                    <a:pt x="4827675" y="3019425"/>
                  </a:cubicBezTo>
                  <a:cubicBezTo>
                    <a:pt x="4817608" y="3026616"/>
                    <a:pt x="4775965" y="3059567"/>
                    <a:pt x="4761000" y="3067050"/>
                  </a:cubicBezTo>
                  <a:cubicBezTo>
                    <a:pt x="4733616" y="3080742"/>
                    <a:pt x="4692076" y="3081712"/>
                    <a:pt x="4665750" y="3086100"/>
                  </a:cubicBezTo>
                  <a:cubicBezTo>
                    <a:pt x="4544442" y="3106318"/>
                    <a:pt x="4715002" y="3084861"/>
                    <a:pt x="4532400" y="3105150"/>
                  </a:cubicBezTo>
                  <a:cubicBezTo>
                    <a:pt x="4522875" y="3108325"/>
                    <a:pt x="4513703" y="3112879"/>
                    <a:pt x="4503825" y="3114675"/>
                  </a:cubicBezTo>
                  <a:cubicBezTo>
                    <a:pt x="4401756" y="3133233"/>
                    <a:pt x="4457933" y="3114984"/>
                    <a:pt x="4370475" y="3133725"/>
                  </a:cubicBezTo>
                  <a:cubicBezTo>
                    <a:pt x="4360762" y="3135806"/>
                    <a:pt x="4289881" y="3151937"/>
                    <a:pt x="4265700" y="3162300"/>
                  </a:cubicBezTo>
                  <a:cubicBezTo>
                    <a:pt x="4176920" y="3200349"/>
                    <a:pt x="4277305" y="3165788"/>
                    <a:pt x="4189500" y="3190875"/>
                  </a:cubicBezTo>
                  <a:cubicBezTo>
                    <a:pt x="4179846" y="3193633"/>
                    <a:pt x="4170931" y="3199566"/>
                    <a:pt x="4160925" y="3200400"/>
                  </a:cubicBezTo>
                  <a:cubicBezTo>
                    <a:pt x="4094405" y="3205943"/>
                    <a:pt x="4027535" y="3206005"/>
                    <a:pt x="3960900" y="3209925"/>
                  </a:cubicBezTo>
                  <a:cubicBezTo>
                    <a:pt x="3919575" y="3212356"/>
                    <a:pt x="3878285" y="3215525"/>
                    <a:pt x="3837075" y="3219450"/>
                  </a:cubicBezTo>
                  <a:cubicBezTo>
                    <a:pt x="3811593" y="3221877"/>
                    <a:pt x="3786439" y="3227664"/>
                    <a:pt x="3760875" y="3228975"/>
                  </a:cubicBezTo>
                  <a:cubicBezTo>
                    <a:pt x="3662528" y="3234018"/>
                    <a:pt x="3564025" y="3235325"/>
                    <a:pt x="3465600" y="3238500"/>
                  </a:cubicBezTo>
                  <a:cubicBezTo>
                    <a:pt x="3437025" y="3241675"/>
                    <a:pt x="3407767" y="3241052"/>
                    <a:pt x="3379875" y="3248025"/>
                  </a:cubicBezTo>
                  <a:cubicBezTo>
                    <a:pt x="3368769" y="3250801"/>
                    <a:pt x="3362019" y="3263055"/>
                    <a:pt x="3351300" y="3267075"/>
                  </a:cubicBezTo>
                  <a:cubicBezTo>
                    <a:pt x="3336141" y="3272759"/>
                    <a:pt x="3319381" y="3272673"/>
                    <a:pt x="3303675" y="3276600"/>
                  </a:cubicBezTo>
                  <a:cubicBezTo>
                    <a:pt x="3272127" y="3284487"/>
                    <a:pt x="3274461" y="3286551"/>
                    <a:pt x="3246525" y="3305175"/>
                  </a:cubicBezTo>
                  <a:cubicBezTo>
                    <a:pt x="3195725" y="3381375"/>
                    <a:pt x="3262400" y="3289300"/>
                    <a:pt x="3198900" y="3352800"/>
                  </a:cubicBezTo>
                  <a:cubicBezTo>
                    <a:pt x="3135400" y="3416300"/>
                    <a:pt x="3227475" y="3349625"/>
                    <a:pt x="3151275" y="3400425"/>
                  </a:cubicBezTo>
                  <a:cubicBezTo>
                    <a:pt x="3138575" y="3419475"/>
                    <a:pt x="3120415" y="3435855"/>
                    <a:pt x="3113175" y="3457575"/>
                  </a:cubicBezTo>
                  <a:cubicBezTo>
                    <a:pt x="3110000" y="3467100"/>
                    <a:pt x="3109486" y="3477980"/>
                    <a:pt x="3103650" y="3486150"/>
                  </a:cubicBezTo>
                  <a:cubicBezTo>
                    <a:pt x="3093211" y="3500765"/>
                    <a:pt x="3078250" y="3511550"/>
                    <a:pt x="3065550" y="3524250"/>
                  </a:cubicBezTo>
                  <a:cubicBezTo>
                    <a:pt x="3047334" y="3578899"/>
                    <a:pt x="3069070" y="3527888"/>
                    <a:pt x="3027450" y="3581400"/>
                  </a:cubicBezTo>
                  <a:cubicBezTo>
                    <a:pt x="3000187" y="3616453"/>
                    <a:pt x="2994047" y="3649293"/>
                    <a:pt x="2951250" y="3667125"/>
                  </a:cubicBezTo>
                  <a:cubicBezTo>
                    <a:pt x="2927082" y="3677195"/>
                    <a:pt x="2899888" y="3677896"/>
                    <a:pt x="2875050" y="3686175"/>
                  </a:cubicBezTo>
                  <a:cubicBezTo>
                    <a:pt x="2865525" y="3689350"/>
                    <a:pt x="2855252" y="3690824"/>
                    <a:pt x="2846475" y="3695700"/>
                  </a:cubicBezTo>
                  <a:cubicBezTo>
                    <a:pt x="2826461" y="3706819"/>
                    <a:pt x="2811045" y="3726560"/>
                    <a:pt x="2789325" y="3733800"/>
                  </a:cubicBezTo>
                  <a:cubicBezTo>
                    <a:pt x="2635742" y="3784994"/>
                    <a:pt x="2752246" y="3752223"/>
                    <a:pt x="2427375" y="3762375"/>
                  </a:cubicBezTo>
                  <a:cubicBezTo>
                    <a:pt x="2329578" y="3786824"/>
                    <a:pt x="2450793" y="3753593"/>
                    <a:pt x="2351175" y="3790950"/>
                  </a:cubicBezTo>
                  <a:cubicBezTo>
                    <a:pt x="2338918" y="3795547"/>
                    <a:pt x="2325912" y="3797908"/>
                    <a:pt x="2313075" y="3800475"/>
                  </a:cubicBezTo>
                  <a:cubicBezTo>
                    <a:pt x="2294987" y="3804093"/>
                    <a:pt x="2228731" y="3813396"/>
                    <a:pt x="2208300" y="3819525"/>
                  </a:cubicBezTo>
                  <a:cubicBezTo>
                    <a:pt x="2191923" y="3824438"/>
                    <a:pt x="2177017" y="3833547"/>
                    <a:pt x="2160675" y="3838575"/>
                  </a:cubicBezTo>
                  <a:cubicBezTo>
                    <a:pt x="1998193" y="3888569"/>
                    <a:pt x="2160125" y="3833950"/>
                    <a:pt x="2027325" y="3867150"/>
                  </a:cubicBezTo>
                  <a:cubicBezTo>
                    <a:pt x="2007844" y="3872020"/>
                    <a:pt x="1989225" y="3879850"/>
                    <a:pt x="1970175" y="3886200"/>
                  </a:cubicBezTo>
                  <a:lnTo>
                    <a:pt x="1884450" y="3914775"/>
                  </a:lnTo>
                  <a:cubicBezTo>
                    <a:pt x="1874925" y="3917950"/>
                    <a:pt x="1865615" y="3921865"/>
                    <a:pt x="1855875" y="3924300"/>
                  </a:cubicBezTo>
                  <a:cubicBezTo>
                    <a:pt x="1843175" y="3927475"/>
                    <a:pt x="1830554" y="3930985"/>
                    <a:pt x="1817775" y="3933825"/>
                  </a:cubicBezTo>
                  <a:cubicBezTo>
                    <a:pt x="1777837" y="3942700"/>
                    <a:pt x="1754357" y="3945982"/>
                    <a:pt x="1713000" y="3952875"/>
                  </a:cubicBezTo>
                  <a:cubicBezTo>
                    <a:pt x="1601875" y="3949700"/>
                    <a:pt x="1490663" y="3948767"/>
                    <a:pt x="1379625" y="3943350"/>
                  </a:cubicBezTo>
                  <a:cubicBezTo>
                    <a:pt x="1360335" y="3942409"/>
                    <a:pt x="1341594" y="3936556"/>
                    <a:pt x="1322475" y="3933825"/>
                  </a:cubicBezTo>
                  <a:cubicBezTo>
                    <a:pt x="1297135" y="3930205"/>
                    <a:pt x="1271524" y="3928508"/>
                    <a:pt x="1246275" y="3924300"/>
                  </a:cubicBezTo>
                  <a:cubicBezTo>
                    <a:pt x="1233362" y="3922148"/>
                    <a:pt x="1220954" y="3917615"/>
                    <a:pt x="1208175" y="3914775"/>
                  </a:cubicBezTo>
                  <a:cubicBezTo>
                    <a:pt x="1192371" y="3911263"/>
                    <a:pt x="1176256" y="3909177"/>
                    <a:pt x="1160550" y="3905250"/>
                  </a:cubicBezTo>
                  <a:cubicBezTo>
                    <a:pt x="1150810" y="3902815"/>
                    <a:pt x="1141715" y="3898160"/>
                    <a:pt x="1131975" y="3895725"/>
                  </a:cubicBezTo>
                  <a:cubicBezTo>
                    <a:pt x="1053409" y="3876083"/>
                    <a:pt x="1114696" y="3896231"/>
                    <a:pt x="1046250" y="3876675"/>
                  </a:cubicBezTo>
                  <a:cubicBezTo>
                    <a:pt x="990387" y="3860714"/>
                    <a:pt x="1044760" y="3875930"/>
                    <a:pt x="989100" y="3848100"/>
                  </a:cubicBezTo>
                  <a:cubicBezTo>
                    <a:pt x="973875" y="3840487"/>
                    <a:pt x="936667" y="3833119"/>
                    <a:pt x="922425" y="3829050"/>
                  </a:cubicBezTo>
                  <a:cubicBezTo>
                    <a:pt x="851343" y="3808741"/>
                    <a:pt x="947446" y="3825480"/>
                    <a:pt x="808125" y="3810000"/>
                  </a:cubicBezTo>
                  <a:cubicBezTo>
                    <a:pt x="738556" y="3786810"/>
                    <a:pt x="770456" y="3795820"/>
                    <a:pt x="712875" y="3781425"/>
                  </a:cubicBezTo>
                  <a:cubicBezTo>
                    <a:pt x="703350" y="3775075"/>
                    <a:pt x="692395" y="3770470"/>
                    <a:pt x="684300" y="3762375"/>
                  </a:cubicBezTo>
                  <a:cubicBezTo>
                    <a:pt x="620800" y="3698875"/>
                    <a:pt x="712875" y="3765550"/>
                    <a:pt x="636675" y="3714750"/>
                  </a:cubicBezTo>
                  <a:cubicBezTo>
                    <a:pt x="630325" y="3705225"/>
                    <a:pt x="625720" y="3694270"/>
                    <a:pt x="617625" y="3686175"/>
                  </a:cubicBezTo>
                  <a:cubicBezTo>
                    <a:pt x="609530" y="3678080"/>
                    <a:pt x="596588" y="3675740"/>
                    <a:pt x="589050" y="3667125"/>
                  </a:cubicBezTo>
                  <a:cubicBezTo>
                    <a:pt x="511263" y="3578225"/>
                    <a:pt x="586669" y="3633787"/>
                    <a:pt x="522375" y="3590925"/>
                  </a:cubicBezTo>
                  <a:cubicBezTo>
                    <a:pt x="501593" y="3528580"/>
                    <a:pt x="530457" y="3589770"/>
                    <a:pt x="484275" y="3552825"/>
                  </a:cubicBezTo>
                  <a:cubicBezTo>
                    <a:pt x="422727" y="3503586"/>
                    <a:pt x="508474" y="3538666"/>
                    <a:pt x="436650" y="3514725"/>
                  </a:cubicBezTo>
                  <a:cubicBezTo>
                    <a:pt x="423950" y="3495675"/>
                    <a:pt x="416866" y="3471312"/>
                    <a:pt x="398550" y="3457575"/>
                  </a:cubicBezTo>
                  <a:cubicBezTo>
                    <a:pt x="374690" y="3439680"/>
                    <a:pt x="350448" y="3424305"/>
                    <a:pt x="331875" y="3400425"/>
                  </a:cubicBezTo>
                  <a:cubicBezTo>
                    <a:pt x="252124" y="3297888"/>
                    <a:pt x="330074" y="3379574"/>
                    <a:pt x="265200" y="3314700"/>
                  </a:cubicBezTo>
                  <a:cubicBezTo>
                    <a:pt x="255654" y="3286061"/>
                    <a:pt x="257141" y="3282169"/>
                    <a:pt x="236625" y="3257550"/>
                  </a:cubicBezTo>
                  <a:cubicBezTo>
                    <a:pt x="228001" y="3247202"/>
                    <a:pt x="216320" y="3239608"/>
                    <a:pt x="208050" y="3228975"/>
                  </a:cubicBezTo>
                  <a:cubicBezTo>
                    <a:pt x="193994" y="3210903"/>
                    <a:pt x="177190" y="3193545"/>
                    <a:pt x="169950" y="3171825"/>
                  </a:cubicBezTo>
                  <a:cubicBezTo>
                    <a:pt x="166775" y="3162300"/>
                    <a:pt x="167525" y="3150350"/>
                    <a:pt x="160425" y="3143250"/>
                  </a:cubicBezTo>
                  <a:cubicBezTo>
                    <a:pt x="153325" y="3136150"/>
                    <a:pt x="141375" y="3136900"/>
                    <a:pt x="131850" y="3133725"/>
                  </a:cubicBezTo>
                  <a:lnTo>
                    <a:pt x="112800" y="3076575"/>
                  </a:lnTo>
                  <a:cubicBezTo>
                    <a:pt x="109625" y="3067050"/>
                    <a:pt x="108844" y="3056354"/>
                    <a:pt x="103275" y="3048000"/>
                  </a:cubicBezTo>
                  <a:cubicBezTo>
                    <a:pt x="96925" y="3038475"/>
                    <a:pt x="88874" y="3029886"/>
                    <a:pt x="84225" y="3019425"/>
                  </a:cubicBezTo>
                  <a:cubicBezTo>
                    <a:pt x="70974" y="2989610"/>
                    <a:pt x="63566" y="2955840"/>
                    <a:pt x="55650" y="2924175"/>
                  </a:cubicBezTo>
                  <a:cubicBezTo>
                    <a:pt x="50070" y="2845628"/>
                    <a:pt x="3366" y="2634005"/>
                    <a:pt x="1683" y="2522971"/>
                  </a:cubicBezTo>
                  <a:cubicBezTo>
                    <a:pt x="0" y="2411937"/>
                    <a:pt x="38382" y="2331823"/>
                    <a:pt x="45550" y="2257970"/>
                  </a:cubicBezTo>
                  <a:cubicBezTo>
                    <a:pt x="87550" y="2137894"/>
                    <a:pt x="71889" y="2192470"/>
                    <a:pt x="93750" y="2105025"/>
                  </a:cubicBezTo>
                  <a:cubicBezTo>
                    <a:pt x="96925" y="2092325"/>
                    <a:pt x="98240" y="2079009"/>
                    <a:pt x="103275" y="2066925"/>
                  </a:cubicBezTo>
                  <a:cubicBezTo>
                    <a:pt x="114197" y="2040711"/>
                    <a:pt x="132395" y="2017666"/>
                    <a:pt x="141375" y="1990725"/>
                  </a:cubicBezTo>
                  <a:cubicBezTo>
                    <a:pt x="144550" y="1981200"/>
                    <a:pt x="146410" y="1971130"/>
                    <a:pt x="150900" y="1962150"/>
                  </a:cubicBezTo>
                  <a:cubicBezTo>
                    <a:pt x="156020" y="1951911"/>
                    <a:pt x="164830" y="1943814"/>
                    <a:pt x="169950" y="1933575"/>
                  </a:cubicBezTo>
                  <a:cubicBezTo>
                    <a:pt x="174440" y="1924595"/>
                    <a:pt x="175520" y="1914228"/>
                    <a:pt x="179475" y="1905000"/>
                  </a:cubicBezTo>
                  <a:cubicBezTo>
                    <a:pt x="185068" y="1891949"/>
                    <a:pt x="192932" y="1879951"/>
                    <a:pt x="198525" y="1866900"/>
                  </a:cubicBezTo>
                  <a:cubicBezTo>
                    <a:pt x="202480" y="1857672"/>
                    <a:pt x="204095" y="1847553"/>
                    <a:pt x="208050" y="1838325"/>
                  </a:cubicBezTo>
                  <a:cubicBezTo>
                    <a:pt x="213643" y="1825274"/>
                    <a:pt x="222114" y="1813520"/>
                    <a:pt x="227100" y="1800225"/>
                  </a:cubicBezTo>
                  <a:cubicBezTo>
                    <a:pt x="231697" y="1787968"/>
                    <a:pt x="232485" y="1774544"/>
                    <a:pt x="236625" y="1762125"/>
                  </a:cubicBezTo>
                  <a:cubicBezTo>
                    <a:pt x="256755" y="1701736"/>
                    <a:pt x="251824" y="1732742"/>
                    <a:pt x="265200" y="1685925"/>
                  </a:cubicBezTo>
                  <a:cubicBezTo>
                    <a:pt x="268796" y="1673338"/>
                    <a:pt x="270128" y="1660082"/>
                    <a:pt x="274725" y="1647825"/>
                  </a:cubicBezTo>
                  <a:cubicBezTo>
                    <a:pt x="279711" y="1634530"/>
                    <a:pt x="288182" y="1622776"/>
                    <a:pt x="293775" y="1609725"/>
                  </a:cubicBezTo>
                  <a:cubicBezTo>
                    <a:pt x="297730" y="1600497"/>
                    <a:pt x="300658" y="1590836"/>
                    <a:pt x="303300" y="1581150"/>
                  </a:cubicBezTo>
                  <a:cubicBezTo>
                    <a:pt x="310189" y="1555891"/>
                    <a:pt x="307827" y="1526735"/>
                    <a:pt x="322350" y="1504950"/>
                  </a:cubicBezTo>
                  <a:cubicBezTo>
                    <a:pt x="328700" y="1495425"/>
                    <a:pt x="336280" y="1486614"/>
                    <a:pt x="341400" y="1476375"/>
                  </a:cubicBezTo>
                  <a:cubicBezTo>
                    <a:pt x="345890" y="1467395"/>
                    <a:pt x="343825" y="1454900"/>
                    <a:pt x="350925" y="1447800"/>
                  </a:cubicBezTo>
                  <a:cubicBezTo>
                    <a:pt x="358025" y="1440700"/>
                    <a:pt x="369975" y="1441450"/>
                    <a:pt x="379500" y="1438275"/>
                  </a:cubicBezTo>
                  <a:cubicBezTo>
                    <a:pt x="389025" y="1425575"/>
                    <a:pt x="396210" y="1410722"/>
                    <a:pt x="408075" y="1400175"/>
                  </a:cubicBezTo>
                  <a:cubicBezTo>
                    <a:pt x="425187" y="1384964"/>
                    <a:pt x="465225" y="1362075"/>
                    <a:pt x="465225" y="1362075"/>
                  </a:cubicBezTo>
                  <a:cubicBezTo>
                    <a:pt x="487450" y="1328738"/>
                    <a:pt x="493800" y="1311275"/>
                    <a:pt x="541425" y="1295400"/>
                  </a:cubicBezTo>
                  <a:cubicBezTo>
                    <a:pt x="550950" y="1292225"/>
                    <a:pt x="561223" y="1290751"/>
                    <a:pt x="570000" y="1285875"/>
                  </a:cubicBezTo>
                  <a:cubicBezTo>
                    <a:pt x="590014" y="1274756"/>
                    <a:pt x="605430" y="1255015"/>
                    <a:pt x="627150" y="1247775"/>
                  </a:cubicBezTo>
                  <a:cubicBezTo>
                    <a:pt x="636675" y="1244600"/>
                    <a:pt x="646948" y="1243126"/>
                    <a:pt x="655725" y="1238250"/>
                  </a:cubicBezTo>
                  <a:cubicBezTo>
                    <a:pt x="675739" y="1227131"/>
                    <a:pt x="693825" y="1212850"/>
                    <a:pt x="712875" y="1200150"/>
                  </a:cubicBezTo>
                  <a:cubicBezTo>
                    <a:pt x="722400" y="1193800"/>
                    <a:pt x="731211" y="1186220"/>
                    <a:pt x="741450" y="1181100"/>
                  </a:cubicBezTo>
                  <a:cubicBezTo>
                    <a:pt x="754150" y="1174750"/>
                    <a:pt x="766499" y="1167643"/>
                    <a:pt x="779550" y="1162050"/>
                  </a:cubicBezTo>
                  <a:cubicBezTo>
                    <a:pt x="810032" y="1148986"/>
                    <a:pt x="819970" y="1151945"/>
                    <a:pt x="855750" y="1143000"/>
                  </a:cubicBezTo>
                  <a:cubicBezTo>
                    <a:pt x="865490" y="1140565"/>
                    <a:pt x="874671" y="1136233"/>
                    <a:pt x="884325" y="1133475"/>
                  </a:cubicBezTo>
                  <a:cubicBezTo>
                    <a:pt x="896912" y="1129879"/>
                    <a:pt x="909838" y="1127546"/>
                    <a:pt x="922425" y="1123950"/>
                  </a:cubicBezTo>
                  <a:cubicBezTo>
                    <a:pt x="1018078" y="1096621"/>
                    <a:pt x="869993" y="1134677"/>
                    <a:pt x="989100" y="1104900"/>
                  </a:cubicBezTo>
                  <a:cubicBezTo>
                    <a:pt x="1039325" y="1071417"/>
                    <a:pt x="994268" y="1096827"/>
                    <a:pt x="1055775" y="1076325"/>
                  </a:cubicBezTo>
                  <a:cubicBezTo>
                    <a:pt x="1071995" y="1070918"/>
                    <a:pt x="1086905" y="1061774"/>
                    <a:pt x="1103400" y="1057275"/>
                  </a:cubicBezTo>
                  <a:cubicBezTo>
                    <a:pt x="1122032" y="1052193"/>
                    <a:pt x="1141549" y="1051205"/>
                    <a:pt x="1160550" y="1047750"/>
                  </a:cubicBezTo>
                  <a:cubicBezTo>
                    <a:pt x="1176478" y="1044854"/>
                    <a:pt x="1192556" y="1042485"/>
                    <a:pt x="1208175" y="1038225"/>
                  </a:cubicBezTo>
                  <a:cubicBezTo>
                    <a:pt x="1227548" y="1032941"/>
                    <a:pt x="1246275" y="1025525"/>
                    <a:pt x="1265325" y="1019175"/>
                  </a:cubicBezTo>
                  <a:cubicBezTo>
                    <a:pt x="1274850" y="1016000"/>
                    <a:pt x="1284920" y="1014140"/>
                    <a:pt x="1293900" y="1009650"/>
                  </a:cubicBezTo>
                  <a:cubicBezTo>
                    <a:pt x="1360801" y="976200"/>
                    <a:pt x="1304514" y="1002098"/>
                    <a:pt x="1360575" y="981075"/>
                  </a:cubicBezTo>
                  <a:cubicBezTo>
                    <a:pt x="1376584" y="975072"/>
                    <a:pt x="1391980" y="967432"/>
                    <a:pt x="1408200" y="962025"/>
                  </a:cubicBezTo>
                  <a:cubicBezTo>
                    <a:pt x="1420531" y="957915"/>
                    <a:pt x="1461116" y="950619"/>
                    <a:pt x="1474875" y="942975"/>
                  </a:cubicBezTo>
                  <a:cubicBezTo>
                    <a:pt x="1494889" y="931856"/>
                    <a:pt x="1532025" y="904875"/>
                    <a:pt x="1532025" y="904875"/>
                  </a:cubicBezTo>
                  <a:cubicBezTo>
                    <a:pt x="1544725" y="885825"/>
                    <a:pt x="1562885" y="869445"/>
                    <a:pt x="1570125" y="847725"/>
                  </a:cubicBezTo>
                  <a:cubicBezTo>
                    <a:pt x="1576475" y="828675"/>
                    <a:pt x="1578036" y="807283"/>
                    <a:pt x="1589175" y="790575"/>
                  </a:cubicBezTo>
                  <a:cubicBezTo>
                    <a:pt x="1604966" y="766888"/>
                    <a:pt x="1616917" y="751522"/>
                    <a:pt x="1627275" y="723900"/>
                  </a:cubicBezTo>
                  <a:cubicBezTo>
                    <a:pt x="1666181" y="620150"/>
                    <a:pt x="1602812" y="753775"/>
                    <a:pt x="1655850" y="647700"/>
                  </a:cubicBezTo>
                  <a:cubicBezTo>
                    <a:pt x="1680008" y="526911"/>
                    <a:pt x="1647635" y="657343"/>
                    <a:pt x="1684425" y="571500"/>
                  </a:cubicBezTo>
                  <a:cubicBezTo>
                    <a:pt x="1689582" y="559468"/>
                    <a:pt x="1690188" y="545939"/>
                    <a:pt x="1693950" y="533400"/>
                  </a:cubicBezTo>
                  <a:cubicBezTo>
                    <a:pt x="1702034" y="506453"/>
                    <a:pt x="1710177" y="469548"/>
                    <a:pt x="1732050" y="447675"/>
                  </a:cubicBezTo>
                  <a:cubicBezTo>
                    <a:pt x="1743162" y="415925"/>
                    <a:pt x="1751100" y="365125"/>
                    <a:pt x="1760625" y="342900"/>
                  </a:cubicBezTo>
                  <a:cubicBezTo>
                    <a:pt x="1766096" y="330591"/>
                    <a:pt x="1779675" y="323850"/>
                    <a:pt x="1789200" y="314325"/>
                  </a:cubicBezTo>
                  <a:cubicBezTo>
                    <a:pt x="1807743" y="258695"/>
                    <a:pt x="1784216" y="309784"/>
                    <a:pt x="1827300" y="266700"/>
                  </a:cubicBezTo>
                  <a:cubicBezTo>
                    <a:pt x="1849798" y="244202"/>
                    <a:pt x="1846723" y="226172"/>
                    <a:pt x="1865400" y="200025"/>
                  </a:cubicBezTo>
                  <a:cubicBezTo>
                    <a:pt x="1873230" y="189064"/>
                    <a:pt x="1882767" y="178922"/>
                    <a:pt x="1893975" y="171450"/>
                  </a:cubicBezTo>
                  <a:cubicBezTo>
                    <a:pt x="1902329" y="165881"/>
                    <a:pt x="1913570" y="166415"/>
                    <a:pt x="1922550" y="161925"/>
                  </a:cubicBezTo>
                  <a:cubicBezTo>
                    <a:pt x="1944091" y="151155"/>
                    <a:pt x="1941600" y="142875"/>
                    <a:pt x="1951125" y="133350"/>
                  </a:cubicBezTo>
                  <a:close/>
                </a:path>
              </a:pathLst>
            </a:custGeom>
            <a:solidFill>
              <a:schemeClr val="accent5">
                <a:lumMod val="75000"/>
                <a:alpha val="25000"/>
              </a:schemeClr>
            </a:solidFill>
            <a:ln w="3175">
              <a:solidFill>
                <a:schemeClr val="accent5">
                  <a:lumMod val="60000"/>
                  <a:lumOff val="40000"/>
                  <a:alpha val="3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cxnSp>
          <p:nvCxnSpPr>
            <p:cNvPr id="46" name="Straight Connector 45"/>
            <p:cNvCxnSpPr>
              <a:cxnSpLocks noChangeShapeType="1"/>
              <a:stCxn id="41" idx="0"/>
              <a:endCxn id="40" idx="3"/>
            </p:cNvCxnSpPr>
            <p:nvPr/>
          </p:nvCxnSpPr>
          <p:spPr bwMode="auto">
            <a:xfrm rot="5400000" flipH="1" flipV="1">
              <a:off x="1889785" y="2078824"/>
              <a:ext cx="323039" cy="628421"/>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47" name="Straight Connector 46"/>
            <p:cNvCxnSpPr>
              <a:cxnSpLocks noChangeShapeType="1"/>
              <a:stCxn id="44" idx="0"/>
              <a:endCxn id="41" idx="3"/>
            </p:cNvCxnSpPr>
            <p:nvPr/>
          </p:nvCxnSpPr>
          <p:spPr bwMode="auto">
            <a:xfrm rot="5400000" flipH="1" flipV="1">
              <a:off x="970911" y="3214322"/>
              <a:ext cx="384776" cy="21766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48" name="Straight Connector 47"/>
            <p:cNvCxnSpPr>
              <a:cxnSpLocks noChangeShapeType="1"/>
              <a:stCxn id="45" idx="0"/>
              <a:endCxn id="41" idx="4"/>
            </p:cNvCxnSpPr>
            <p:nvPr/>
          </p:nvCxnSpPr>
          <p:spPr bwMode="auto">
            <a:xfrm rot="5400000" flipH="1" flipV="1">
              <a:off x="1200084" y="3750244"/>
              <a:ext cx="1057625" cy="16394"/>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49" name="Straight Connector 48"/>
            <p:cNvCxnSpPr>
              <a:cxnSpLocks noChangeShapeType="1"/>
              <a:stCxn id="42" idx="0"/>
              <a:endCxn id="40" idx="4"/>
            </p:cNvCxnSpPr>
            <p:nvPr/>
          </p:nvCxnSpPr>
          <p:spPr bwMode="auto">
            <a:xfrm rot="16200000" flipV="1">
              <a:off x="2787165" y="2449981"/>
              <a:ext cx="262088" cy="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0" name="Straight Connector 49"/>
            <p:cNvCxnSpPr>
              <a:cxnSpLocks noChangeShapeType="1"/>
              <a:stCxn id="40" idx="5"/>
              <a:endCxn id="43" idx="0"/>
            </p:cNvCxnSpPr>
            <p:nvPr/>
          </p:nvCxnSpPr>
          <p:spPr bwMode="auto">
            <a:xfrm rot="16200000" flipH="1">
              <a:off x="3565776" y="2136634"/>
              <a:ext cx="330982" cy="520743"/>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2" name="Straight Connector 51"/>
            <p:cNvCxnSpPr>
              <a:cxnSpLocks noChangeShapeType="1"/>
              <a:stCxn id="51" idx="0"/>
              <a:endCxn id="43" idx="4"/>
            </p:cNvCxnSpPr>
            <p:nvPr/>
          </p:nvCxnSpPr>
          <p:spPr bwMode="auto">
            <a:xfrm rot="5400000" flipH="1" flipV="1">
              <a:off x="3577915" y="3169327"/>
              <a:ext cx="364010" cy="46343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4" name="Straight Connector 53"/>
            <p:cNvCxnSpPr>
              <a:cxnSpLocks noChangeShapeType="1"/>
              <a:stCxn id="41" idx="5"/>
              <a:endCxn id="53" idx="0"/>
            </p:cNvCxnSpPr>
            <p:nvPr/>
          </p:nvCxnSpPr>
          <p:spPr bwMode="auto">
            <a:xfrm rot="16200000" flipH="1">
              <a:off x="2102734" y="3230086"/>
              <a:ext cx="396689" cy="198049"/>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6" name="Straight Connector 55"/>
            <p:cNvCxnSpPr>
              <a:cxnSpLocks noChangeShapeType="1"/>
              <a:stCxn id="43" idx="4"/>
              <a:endCxn id="55" idx="0"/>
            </p:cNvCxnSpPr>
            <p:nvPr/>
          </p:nvCxnSpPr>
          <p:spPr bwMode="auto">
            <a:xfrm rot="16200000" flipH="1">
              <a:off x="4059846" y="3150832"/>
              <a:ext cx="357393" cy="49380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sp>
          <p:nvSpPr>
            <p:cNvPr id="40" name="Oval 39"/>
            <p:cNvSpPr>
              <a:spLocks noChangeArrowheads="1"/>
            </p:cNvSpPr>
            <p:nvPr/>
          </p:nvSpPr>
          <p:spPr bwMode="auto">
            <a:xfrm>
              <a:off x="2136584" y="1721962"/>
              <a:ext cx="1563243" cy="59697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Project Manager</a:t>
              </a:r>
              <a:endParaRPr lang="bg-BG" sz="1500" b="1" dirty="0">
                <a:effectLst>
                  <a:outerShdw blurRad="38100" dist="38100" dir="2700000" algn="tl">
                    <a:srgbClr val="000000">
                      <a:alpha val="43137"/>
                    </a:srgbClr>
                  </a:outerShdw>
                </a:effectLst>
                <a:latin typeface="Calibri" pitchFamily="34" charset="0"/>
              </a:endParaRPr>
            </a:p>
          </p:txBody>
        </p:sp>
        <p:sp>
          <p:nvSpPr>
            <p:cNvPr id="41" name="Oval 40"/>
            <p:cNvSpPr>
              <a:spLocks noChangeArrowheads="1"/>
            </p:cNvSpPr>
            <p:nvPr/>
          </p:nvSpPr>
          <p:spPr bwMode="auto">
            <a:xfrm>
              <a:off x="1079539" y="2554554"/>
              <a:ext cx="1315111" cy="67507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Team Leader</a:t>
              </a:r>
              <a:endParaRPr lang="bg-BG" sz="1500" b="1" dirty="0">
                <a:effectLst>
                  <a:outerShdw blurRad="38100" dist="38100" dir="2700000" algn="tl">
                    <a:srgbClr val="000000">
                      <a:alpha val="43137"/>
                    </a:srgbClr>
                  </a:outerShdw>
                </a:effectLst>
                <a:latin typeface="Calibri" pitchFamily="34" charset="0"/>
              </a:endParaRPr>
            </a:p>
          </p:txBody>
        </p:sp>
        <p:sp>
          <p:nvSpPr>
            <p:cNvPr id="42" name="Oval 41"/>
            <p:cNvSpPr>
              <a:spLocks noChangeArrowheads="1"/>
            </p:cNvSpPr>
            <p:nvPr/>
          </p:nvSpPr>
          <p:spPr bwMode="auto">
            <a:xfrm>
              <a:off x="2455190" y="2581028"/>
              <a:ext cx="926042" cy="63404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Designer</a:t>
              </a:r>
              <a:endParaRPr lang="bg-BG" sz="1500" b="1" dirty="0">
                <a:effectLst>
                  <a:outerShdw blurRad="38100" dist="38100" dir="2700000" algn="tl">
                    <a:srgbClr val="000000">
                      <a:alpha val="43137"/>
                    </a:srgbClr>
                  </a:outerShdw>
                </a:effectLst>
                <a:latin typeface="Calibri" pitchFamily="34" charset="0"/>
              </a:endParaRPr>
            </a:p>
          </p:txBody>
        </p:sp>
        <p:sp>
          <p:nvSpPr>
            <p:cNvPr id="43" name="Oval 42"/>
            <p:cNvSpPr>
              <a:spLocks noChangeArrowheads="1"/>
            </p:cNvSpPr>
            <p:nvPr/>
          </p:nvSpPr>
          <p:spPr bwMode="auto">
            <a:xfrm>
              <a:off x="3449695" y="2562496"/>
              <a:ext cx="1083887" cy="656543"/>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QA Team Leader</a:t>
              </a:r>
              <a:endParaRPr lang="bg-BG" sz="1500" b="1" dirty="0">
                <a:effectLst>
                  <a:outerShdw blurRad="38100" dist="38100" dir="2700000" algn="tl">
                    <a:srgbClr val="000000">
                      <a:alpha val="43137"/>
                    </a:srgbClr>
                  </a:outerShdw>
                </a:effectLst>
                <a:latin typeface="Calibri" pitchFamily="34" charset="0"/>
              </a:endParaRPr>
            </a:p>
          </p:txBody>
        </p:sp>
        <p:sp>
          <p:nvSpPr>
            <p:cNvPr id="44" name="Oval 43"/>
            <p:cNvSpPr>
              <a:spLocks noChangeArrowheads="1"/>
            </p:cNvSpPr>
            <p:nvPr/>
          </p:nvSpPr>
          <p:spPr bwMode="auto">
            <a:xfrm>
              <a:off x="457201" y="3515542"/>
              <a:ext cx="1194528" cy="652572"/>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Developer </a:t>
              </a:r>
              <a:r>
                <a:rPr lang="bg-BG" sz="1500" b="1" dirty="0" smtClean="0">
                  <a:effectLst>
                    <a:outerShdw blurRad="38100" dist="38100" dir="2700000" algn="tl">
                      <a:srgbClr val="000000">
                        <a:alpha val="43137"/>
                      </a:srgbClr>
                    </a:outerShdw>
                  </a:effectLst>
                  <a:latin typeface="Calibri" pitchFamily="34" charset="0"/>
                </a:rPr>
                <a:t>1</a:t>
              </a:r>
              <a:endParaRPr lang="bg-BG" sz="1500" b="1" dirty="0">
                <a:effectLst>
                  <a:outerShdw blurRad="38100" dist="38100" dir="2700000" algn="tl">
                    <a:srgbClr val="000000">
                      <a:alpha val="43137"/>
                    </a:srgbClr>
                  </a:outerShdw>
                </a:effectLst>
                <a:latin typeface="Calibri" pitchFamily="34" charset="0"/>
              </a:endParaRPr>
            </a:p>
          </p:txBody>
        </p:sp>
        <p:sp>
          <p:nvSpPr>
            <p:cNvPr id="45" name="Oval 44"/>
            <p:cNvSpPr>
              <a:spLocks noChangeArrowheads="1"/>
            </p:cNvSpPr>
            <p:nvPr/>
          </p:nvSpPr>
          <p:spPr bwMode="auto">
            <a:xfrm>
              <a:off x="1127167" y="4287253"/>
              <a:ext cx="1187064" cy="66051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Developer 2</a:t>
              </a:r>
              <a:endParaRPr lang="bg-BG" sz="1500" b="1" dirty="0">
                <a:effectLst>
                  <a:outerShdw blurRad="38100" dist="38100" dir="2700000" algn="tl">
                    <a:srgbClr val="000000">
                      <a:alpha val="43137"/>
                    </a:srgbClr>
                  </a:outerShdw>
                </a:effectLst>
                <a:latin typeface="Calibri" pitchFamily="34" charset="0"/>
              </a:endParaRPr>
            </a:p>
          </p:txBody>
        </p:sp>
        <p:sp>
          <p:nvSpPr>
            <p:cNvPr id="51" name="Oval 50"/>
            <p:cNvSpPr>
              <a:spLocks noChangeArrowheads="1"/>
            </p:cNvSpPr>
            <p:nvPr/>
          </p:nvSpPr>
          <p:spPr bwMode="auto">
            <a:xfrm>
              <a:off x="3086602" y="3583049"/>
              <a:ext cx="883200" cy="59300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Tester 1</a:t>
              </a:r>
              <a:endParaRPr lang="bg-BG" sz="1500" b="1" dirty="0">
                <a:effectLst>
                  <a:outerShdw blurRad="38100" dist="38100" dir="2700000" algn="tl">
                    <a:srgbClr val="000000">
                      <a:alpha val="43137"/>
                    </a:srgbClr>
                  </a:outerShdw>
                </a:effectLst>
                <a:latin typeface="Calibri" pitchFamily="34" charset="0"/>
              </a:endParaRPr>
            </a:p>
          </p:txBody>
        </p:sp>
        <p:sp>
          <p:nvSpPr>
            <p:cNvPr id="53" name="Oval 52"/>
            <p:cNvSpPr>
              <a:spLocks noChangeArrowheads="1"/>
            </p:cNvSpPr>
            <p:nvPr/>
          </p:nvSpPr>
          <p:spPr bwMode="auto">
            <a:xfrm>
              <a:off x="1797134" y="3527455"/>
              <a:ext cx="1205939" cy="656543"/>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Developer 3</a:t>
              </a:r>
              <a:endParaRPr lang="bg-BG" sz="1500" b="1" dirty="0">
                <a:effectLst>
                  <a:outerShdw blurRad="38100" dist="38100" dir="2700000" algn="tl">
                    <a:srgbClr val="000000">
                      <a:alpha val="43137"/>
                    </a:srgbClr>
                  </a:outerShdw>
                </a:effectLst>
                <a:latin typeface="Calibri" pitchFamily="34" charset="0"/>
              </a:endParaRPr>
            </a:p>
          </p:txBody>
        </p:sp>
        <p:sp>
          <p:nvSpPr>
            <p:cNvPr id="55" name="Oval 54"/>
            <p:cNvSpPr>
              <a:spLocks noChangeArrowheads="1"/>
            </p:cNvSpPr>
            <p:nvPr/>
          </p:nvSpPr>
          <p:spPr bwMode="auto">
            <a:xfrm>
              <a:off x="4051198" y="3576432"/>
              <a:ext cx="868496" cy="60359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Tester 2</a:t>
              </a:r>
              <a:endParaRPr lang="bg-BG" sz="1500" b="1" dirty="0">
                <a:effectLst>
                  <a:outerShdw blurRad="38100" dist="38100" dir="2700000" algn="tl">
                    <a:srgbClr val="000000">
                      <a:alpha val="43137"/>
                    </a:srgbClr>
                  </a:outerShdw>
                </a:effectLst>
                <a:latin typeface="Calibri" pitchFamily="34" charset="0"/>
              </a:endParaRPr>
            </a:p>
          </p:txBody>
        </p:sp>
      </p:grpSp>
      <p:sp>
        <p:nvSpPr>
          <p:cNvPr id="78" name="AutoShape 5"/>
          <p:cNvSpPr>
            <a:spLocks noChangeArrowheads="1"/>
          </p:cNvSpPr>
          <p:nvPr/>
        </p:nvSpPr>
        <p:spPr bwMode="auto">
          <a:xfrm>
            <a:off x="889200" y="1498750"/>
            <a:ext cx="1004715" cy="578882"/>
          </a:xfrm>
          <a:prstGeom prst="wedgeRoundRectCallout">
            <a:avLst>
              <a:gd name="adj1" fmla="val 90088"/>
              <a:gd name="adj2" fmla="val 4511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Tree</a:t>
            </a:r>
            <a:endParaRPr lang="bg-BG" sz="2800" dirty="0">
              <a:solidFill>
                <a:srgbClr val="FFFFFF"/>
              </a:solidFill>
            </a:endParaRPr>
          </a:p>
        </p:txBody>
      </p:sp>
      <p:sp>
        <p:nvSpPr>
          <p:cNvPr id="79" name="AutoShape 5"/>
          <p:cNvSpPr>
            <a:spLocks noChangeArrowheads="1"/>
          </p:cNvSpPr>
          <p:nvPr/>
        </p:nvSpPr>
        <p:spPr bwMode="auto">
          <a:xfrm>
            <a:off x="4951412" y="4679055"/>
            <a:ext cx="1195560" cy="578882"/>
          </a:xfrm>
          <a:prstGeom prst="wedgeRoundRectCallout">
            <a:avLst>
              <a:gd name="adj1" fmla="val 82332"/>
              <a:gd name="adj2" fmla="val 436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Graph</a:t>
            </a:r>
            <a:endParaRPr lang="bg-BG" sz="2800" dirty="0">
              <a:solidFill>
                <a:srgbClr val="FFFFFF"/>
              </a:solidFill>
            </a:endParaRPr>
          </a:p>
        </p:txBody>
      </p:sp>
      <p:grpSp>
        <p:nvGrpSpPr>
          <p:cNvPr id="6" name="Group 5"/>
          <p:cNvGrpSpPr/>
          <p:nvPr/>
        </p:nvGrpSpPr>
        <p:grpSpPr>
          <a:xfrm>
            <a:off x="5813980" y="3710436"/>
            <a:ext cx="5826803" cy="2842764"/>
            <a:chOff x="3505200" y="3857625"/>
            <a:chExt cx="5410200" cy="2715593"/>
          </a:xfrm>
        </p:grpSpPr>
        <p:sp>
          <p:nvSpPr>
            <p:cNvPr id="169" name="Freeform 168"/>
            <p:cNvSpPr/>
            <p:nvPr/>
          </p:nvSpPr>
          <p:spPr>
            <a:xfrm>
              <a:off x="3505200" y="3857625"/>
              <a:ext cx="5410200" cy="2715593"/>
            </a:xfrm>
            <a:custGeom>
              <a:avLst/>
              <a:gdLst>
                <a:gd name="connsiteX0" fmla="*/ 3390900 w 5412766"/>
                <a:gd name="connsiteY0" fmla="*/ 190500 h 2715593"/>
                <a:gd name="connsiteX1" fmla="*/ 3438525 w 5412766"/>
                <a:gd name="connsiteY1" fmla="*/ 133350 h 2715593"/>
                <a:gd name="connsiteX2" fmla="*/ 3495675 w 5412766"/>
                <a:gd name="connsiteY2" fmla="*/ 123825 h 2715593"/>
                <a:gd name="connsiteX3" fmla="*/ 3552825 w 5412766"/>
                <a:gd name="connsiteY3" fmla="*/ 104775 h 2715593"/>
                <a:gd name="connsiteX4" fmla="*/ 3648075 w 5412766"/>
                <a:gd name="connsiteY4" fmla="*/ 85725 h 2715593"/>
                <a:gd name="connsiteX5" fmla="*/ 3705225 w 5412766"/>
                <a:gd name="connsiteY5" fmla="*/ 66675 h 2715593"/>
                <a:gd name="connsiteX6" fmla="*/ 3743325 w 5412766"/>
                <a:gd name="connsiteY6" fmla="*/ 57150 h 2715593"/>
                <a:gd name="connsiteX7" fmla="*/ 3781425 w 5412766"/>
                <a:gd name="connsiteY7" fmla="*/ 38100 h 2715593"/>
                <a:gd name="connsiteX8" fmla="*/ 3819525 w 5412766"/>
                <a:gd name="connsiteY8" fmla="*/ 28575 h 2715593"/>
                <a:gd name="connsiteX9" fmla="*/ 3886200 w 5412766"/>
                <a:gd name="connsiteY9" fmla="*/ 9525 h 2715593"/>
                <a:gd name="connsiteX10" fmla="*/ 3981450 w 5412766"/>
                <a:gd name="connsiteY10" fmla="*/ 0 h 2715593"/>
                <a:gd name="connsiteX11" fmla="*/ 4105275 w 5412766"/>
                <a:gd name="connsiteY11" fmla="*/ 9525 h 2715593"/>
                <a:gd name="connsiteX12" fmla="*/ 4162425 w 5412766"/>
                <a:gd name="connsiteY12" fmla="*/ 38100 h 2715593"/>
                <a:gd name="connsiteX13" fmla="*/ 4191000 w 5412766"/>
                <a:gd name="connsiteY13" fmla="*/ 47625 h 2715593"/>
                <a:gd name="connsiteX14" fmla="*/ 4219575 w 5412766"/>
                <a:gd name="connsiteY14" fmla="*/ 76200 h 2715593"/>
                <a:gd name="connsiteX15" fmla="*/ 4276725 w 5412766"/>
                <a:gd name="connsiteY15" fmla="*/ 114300 h 2715593"/>
                <a:gd name="connsiteX16" fmla="*/ 4295775 w 5412766"/>
                <a:gd name="connsiteY16" fmla="*/ 142875 h 2715593"/>
                <a:gd name="connsiteX17" fmla="*/ 4324350 w 5412766"/>
                <a:gd name="connsiteY17" fmla="*/ 171450 h 2715593"/>
                <a:gd name="connsiteX18" fmla="*/ 4333875 w 5412766"/>
                <a:gd name="connsiteY18" fmla="*/ 200025 h 2715593"/>
                <a:gd name="connsiteX19" fmla="*/ 4400550 w 5412766"/>
                <a:gd name="connsiteY19" fmla="*/ 285750 h 2715593"/>
                <a:gd name="connsiteX20" fmla="*/ 4429125 w 5412766"/>
                <a:gd name="connsiteY20" fmla="*/ 295275 h 2715593"/>
                <a:gd name="connsiteX21" fmla="*/ 4457700 w 5412766"/>
                <a:gd name="connsiteY21" fmla="*/ 323850 h 2715593"/>
                <a:gd name="connsiteX22" fmla="*/ 4562475 w 5412766"/>
                <a:gd name="connsiteY22" fmla="*/ 381000 h 2715593"/>
                <a:gd name="connsiteX23" fmla="*/ 4619625 w 5412766"/>
                <a:gd name="connsiteY23" fmla="*/ 400050 h 2715593"/>
                <a:gd name="connsiteX24" fmla="*/ 4648200 w 5412766"/>
                <a:gd name="connsiteY24" fmla="*/ 419100 h 2715593"/>
                <a:gd name="connsiteX25" fmla="*/ 4752975 w 5412766"/>
                <a:gd name="connsiteY25" fmla="*/ 438150 h 2715593"/>
                <a:gd name="connsiteX26" fmla="*/ 4800600 w 5412766"/>
                <a:gd name="connsiteY26" fmla="*/ 447675 h 2715593"/>
                <a:gd name="connsiteX27" fmla="*/ 4914900 w 5412766"/>
                <a:gd name="connsiteY27" fmla="*/ 457200 h 2715593"/>
                <a:gd name="connsiteX28" fmla="*/ 5067300 w 5412766"/>
                <a:gd name="connsiteY28" fmla="*/ 476250 h 2715593"/>
                <a:gd name="connsiteX29" fmla="*/ 5133975 w 5412766"/>
                <a:gd name="connsiteY29" fmla="*/ 504825 h 2715593"/>
                <a:gd name="connsiteX30" fmla="*/ 5191125 w 5412766"/>
                <a:gd name="connsiteY30" fmla="*/ 523875 h 2715593"/>
                <a:gd name="connsiteX31" fmla="*/ 5257800 w 5412766"/>
                <a:gd name="connsiteY31" fmla="*/ 628650 h 2715593"/>
                <a:gd name="connsiteX32" fmla="*/ 5314950 w 5412766"/>
                <a:gd name="connsiteY32" fmla="*/ 685800 h 2715593"/>
                <a:gd name="connsiteX33" fmla="*/ 5343525 w 5412766"/>
                <a:gd name="connsiteY33" fmla="*/ 762000 h 2715593"/>
                <a:gd name="connsiteX34" fmla="*/ 5362575 w 5412766"/>
                <a:gd name="connsiteY34" fmla="*/ 819150 h 2715593"/>
                <a:gd name="connsiteX35" fmla="*/ 5372100 w 5412766"/>
                <a:gd name="connsiteY35" fmla="*/ 847725 h 2715593"/>
                <a:gd name="connsiteX36" fmla="*/ 5381625 w 5412766"/>
                <a:gd name="connsiteY36" fmla="*/ 942975 h 2715593"/>
                <a:gd name="connsiteX37" fmla="*/ 5410200 w 5412766"/>
                <a:gd name="connsiteY37" fmla="*/ 1162050 h 2715593"/>
                <a:gd name="connsiteX38" fmla="*/ 5400675 w 5412766"/>
                <a:gd name="connsiteY38" fmla="*/ 1571625 h 2715593"/>
                <a:gd name="connsiteX39" fmla="*/ 5372100 w 5412766"/>
                <a:gd name="connsiteY39" fmla="*/ 1590675 h 2715593"/>
                <a:gd name="connsiteX40" fmla="*/ 5276850 w 5412766"/>
                <a:gd name="connsiteY40" fmla="*/ 1638300 h 2715593"/>
                <a:gd name="connsiteX41" fmla="*/ 5276850 w 5412766"/>
                <a:gd name="connsiteY41" fmla="*/ 1638300 h 2715593"/>
                <a:gd name="connsiteX42" fmla="*/ 5219700 w 5412766"/>
                <a:gd name="connsiteY42" fmla="*/ 1676400 h 2715593"/>
                <a:gd name="connsiteX43" fmla="*/ 5191125 w 5412766"/>
                <a:gd name="connsiteY43" fmla="*/ 1695450 h 2715593"/>
                <a:gd name="connsiteX44" fmla="*/ 5105400 w 5412766"/>
                <a:gd name="connsiteY44" fmla="*/ 1771650 h 2715593"/>
                <a:gd name="connsiteX45" fmla="*/ 5086350 w 5412766"/>
                <a:gd name="connsiteY45" fmla="*/ 1800225 h 2715593"/>
                <a:gd name="connsiteX46" fmla="*/ 5067300 w 5412766"/>
                <a:gd name="connsiteY46" fmla="*/ 1876425 h 2715593"/>
                <a:gd name="connsiteX47" fmla="*/ 5048250 w 5412766"/>
                <a:gd name="connsiteY47" fmla="*/ 1905000 h 2715593"/>
                <a:gd name="connsiteX48" fmla="*/ 5038725 w 5412766"/>
                <a:gd name="connsiteY48" fmla="*/ 1943100 h 2715593"/>
                <a:gd name="connsiteX49" fmla="*/ 5019675 w 5412766"/>
                <a:gd name="connsiteY49" fmla="*/ 2066925 h 2715593"/>
                <a:gd name="connsiteX50" fmla="*/ 5000625 w 5412766"/>
                <a:gd name="connsiteY50" fmla="*/ 2190750 h 2715593"/>
                <a:gd name="connsiteX51" fmla="*/ 4991100 w 5412766"/>
                <a:gd name="connsiteY51" fmla="*/ 2219325 h 2715593"/>
                <a:gd name="connsiteX52" fmla="*/ 4981575 w 5412766"/>
                <a:gd name="connsiteY52" fmla="*/ 2257425 h 2715593"/>
                <a:gd name="connsiteX53" fmla="*/ 4962525 w 5412766"/>
                <a:gd name="connsiteY53" fmla="*/ 2286000 h 2715593"/>
                <a:gd name="connsiteX54" fmla="*/ 4953000 w 5412766"/>
                <a:gd name="connsiteY54" fmla="*/ 2314575 h 2715593"/>
                <a:gd name="connsiteX55" fmla="*/ 4924425 w 5412766"/>
                <a:gd name="connsiteY55" fmla="*/ 2333625 h 2715593"/>
                <a:gd name="connsiteX56" fmla="*/ 4895850 w 5412766"/>
                <a:gd name="connsiteY56" fmla="*/ 2390775 h 2715593"/>
                <a:gd name="connsiteX57" fmla="*/ 4867275 w 5412766"/>
                <a:gd name="connsiteY57" fmla="*/ 2428875 h 2715593"/>
                <a:gd name="connsiteX58" fmla="*/ 4838700 w 5412766"/>
                <a:gd name="connsiteY58" fmla="*/ 2438400 h 2715593"/>
                <a:gd name="connsiteX59" fmla="*/ 4810125 w 5412766"/>
                <a:gd name="connsiteY59" fmla="*/ 2466975 h 2715593"/>
                <a:gd name="connsiteX60" fmla="*/ 4781550 w 5412766"/>
                <a:gd name="connsiteY60" fmla="*/ 2476500 h 2715593"/>
                <a:gd name="connsiteX61" fmla="*/ 4752975 w 5412766"/>
                <a:gd name="connsiteY61" fmla="*/ 2495550 h 2715593"/>
                <a:gd name="connsiteX62" fmla="*/ 4724400 w 5412766"/>
                <a:gd name="connsiteY62" fmla="*/ 2505075 h 2715593"/>
                <a:gd name="connsiteX63" fmla="*/ 4638675 w 5412766"/>
                <a:gd name="connsiteY63" fmla="*/ 2571750 h 2715593"/>
                <a:gd name="connsiteX64" fmla="*/ 4610100 w 5412766"/>
                <a:gd name="connsiteY64" fmla="*/ 2628900 h 2715593"/>
                <a:gd name="connsiteX65" fmla="*/ 4581525 w 5412766"/>
                <a:gd name="connsiteY65" fmla="*/ 2638425 h 2715593"/>
                <a:gd name="connsiteX66" fmla="*/ 4562475 w 5412766"/>
                <a:gd name="connsiteY66" fmla="*/ 2667000 h 2715593"/>
                <a:gd name="connsiteX67" fmla="*/ 4524375 w 5412766"/>
                <a:gd name="connsiteY67" fmla="*/ 2686050 h 2715593"/>
                <a:gd name="connsiteX68" fmla="*/ 4467225 w 5412766"/>
                <a:gd name="connsiteY68" fmla="*/ 2714625 h 2715593"/>
                <a:gd name="connsiteX69" fmla="*/ 4162425 w 5412766"/>
                <a:gd name="connsiteY69" fmla="*/ 2705100 h 2715593"/>
                <a:gd name="connsiteX70" fmla="*/ 4114800 w 5412766"/>
                <a:gd name="connsiteY70" fmla="*/ 2686050 h 2715593"/>
                <a:gd name="connsiteX71" fmla="*/ 4048125 w 5412766"/>
                <a:gd name="connsiteY71" fmla="*/ 2676525 h 2715593"/>
                <a:gd name="connsiteX72" fmla="*/ 3943350 w 5412766"/>
                <a:gd name="connsiteY72" fmla="*/ 2657475 h 2715593"/>
                <a:gd name="connsiteX73" fmla="*/ 3886200 w 5412766"/>
                <a:gd name="connsiteY73" fmla="*/ 2638425 h 2715593"/>
                <a:gd name="connsiteX74" fmla="*/ 3857625 w 5412766"/>
                <a:gd name="connsiteY74" fmla="*/ 2628900 h 2715593"/>
                <a:gd name="connsiteX75" fmla="*/ 3829050 w 5412766"/>
                <a:gd name="connsiteY75" fmla="*/ 2609850 h 2715593"/>
                <a:gd name="connsiteX76" fmla="*/ 3800475 w 5412766"/>
                <a:gd name="connsiteY76" fmla="*/ 2600325 h 2715593"/>
                <a:gd name="connsiteX77" fmla="*/ 3771900 w 5412766"/>
                <a:gd name="connsiteY77" fmla="*/ 2581275 h 2715593"/>
                <a:gd name="connsiteX78" fmla="*/ 3714750 w 5412766"/>
                <a:gd name="connsiteY78" fmla="*/ 2562225 h 2715593"/>
                <a:gd name="connsiteX79" fmla="*/ 3686175 w 5412766"/>
                <a:gd name="connsiteY79" fmla="*/ 2552700 h 2715593"/>
                <a:gd name="connsiteX80" fmla="*/ 3657600 w 5412766"/>
                <a:gd name="connsiteY80" fmla="*/ 2543175 h 2715593"/>
                <a:gd name="connsiteX81" fmla="*/ 3543300 w 5412766"/>
                <a:gd name="connsiteY81" fmla="*/ 2524125 h 2715593"/>
                <a:gd name="connsiteX82" fmla="*/ 3495675 w 5412766"/>
                <a:gd name="connsiteY82" fmla="*/ 2514600 h 2715593"/>
                <a:gd name="connsiteX83" fmla="*/ 3371850 w 5412766"/>
                <a:gd name="connsiteY83" fmla="*/ 2524125 h 2715593"/>
                <a:gd name="connsiteX84" fmla="*/ 3314700 w 5412766"/>
                <a:gd name="connsiteY84" fmla="*/ 2552700 h 2715593"/>
                <a:gd name="connsiteX85" fmla="*/ 3267075 w 5412766"/>
                <a:gd name="connsiteY85" fmla="*/ 2562225 h 2715593"/>
                <a:gd name="connsiteX86" fmla="*/ 3162300 w 5412766"/>
                <a:gd name="connsiteY86" fmla="*/ 2590800 h 2715593"/>
                <a:gd name="connsiteX87" fmla="*/ 3133725 w 5412766"/>
                <a:gd name="connsiteY87" fmla="*/ 2609850 h 2715593"/>
                <a:gd name="connsiteX88" fmla="*/ 3076575 w 5412766"/>
                <a:gd name="connsiteY88" fmla="*/ 2619375 h 2715593"/>
                <a:gd name="connsiteX89" fmla="*/ 3009900 w 5412766"/>
                <a:gd name="connsiteY89" fmla="*/ 2647950 h 2715593"/>
                <a:gd name="connsiteX90" fmla="*/ 2971800 w 5412766"/>
                <a:gd name="connsiteY90" fmla="*/ 2657475 h 2715593"/>
                <a:gd name="connsiteX91" fmla="*/ 2943225 w 5412766"/>
                <a:gd name="connsiteY91" fmla="*/ 2667000 h 2715593"/>
                <a:gd name="connsiteX92" fmla="*/ 2714625 w 5412766"/>
                <a:gd name="connsiteY92" fmla="*/ 2657475 h 2715593"/>
                <a:gd name="connsiteX93" fmla="*/ 2686050 w 5412766"/>
                <a:gd name="connsiteY93" fmla="*/ 2638425 h 2715593"/>
                <a:gd name="connsiteX94" fmla="*/ 2657475 w 5412766"/>
                <a:gd name="connsiteY94" fmla="*/ 2628900 h 2715593"/>
                <a:gd name="connsiteX95" fmla="*/ 2628900 w 5412766"/>
                <a:gd name="connsiteY95" fmla="*/ 2609850 h 2715593"/>
                <a:gd name="connsiteX96" fmla="*/ 2562225 w 5412766"/>
                <a:gd name="connsiteY96" fmla="*/ 2600325 h 2715593"/>
                <a:gd name="connsiteX97" fmla="*/ 2390775 w 5412766"/>
                <a:gd name="connsiteY97" fmla="*/ 2609850 h 2715593"/>
                <a:gd name="connsiteX98" fmla="*/ 2295525 w 5412766"/>
                <a:gd name="connsiteY98" fmla="*/ 2638425 h 2715593"/>
                <a:gd name="connsiteX99" fmla="*/ 2266950 w 5412766"/>
                <a:gd name="connsiteY99" fmla="*/ 2647950 h 2715593"/>
                <a:gd name="connsiteX100" fmla="*/ 2152650 w 5412766"/>
                <a:gd name="connsiteY100" fmla="*/ 2676525 h 2715593"/>
                <a:gd name="connsiteX101" fmla="*/ 2124075 w 5412766"/>
                <a:gd name="connsiteY101" fmla="*/ 2686050 h 2715593"/>
                <a:gd name="connsiteX102" fmla="*/ 1924050 w 5412766"/>
                <a:gd name="connsiteY102" fmla="*/ 2676525 h 2715593"/>
                <a:gd name="connsiteX103" fmla="*/ 1809750 w 5412766"/>
                <a:gd name="connsiteY103" fmla="*/ 2619375 h 2715593"/>
                <a:gd name="connsiteX104" fmla="*/ 1781175 w 5412766"/>
                <a:gd name="connsiteY104" fmla="*/ 2600325 h 2715593"/>
                <a:gd name="connsiteX105" fmla="*/ 1752600 w 5412766"/>
                <a:gd name="connsiteY105" fmla="*/ 2581275 h 2715593"/>
                <a:gd name="connsiteX106" fmla="*/ 1714500 w 5412766"/>
                <a:gd name="connsiteY106" fmla="*/ 2562225 h 2715593"/>
                <a:gd name="connsiteX107" fmla="*/ 1685925 w 5412766"/>
                <a:gd name="connsiteY107" fmla="*/ 2543175 h 2715593"/>
                <a:gd name="connsiteX108" fmla="*/ 1657350 w 5412766"/>
                <a:gd name="connsiteY108" fmla="*/ 2533650 h 2715593"/>
                <a:gd name="connsiteX109" fmla="*/ 1628775 w 5412766"/>
                <a:gd name="connsiteY109" fmla="*/ 2514600 h 2715593"/>
                <a:gd name="connsiteX110" fmla="*/ 1590675 w 5412766"/>
                <a:gd name="connsiteY110" fmla="*/ 2505075 h 2715593"/>
                <a:gd name="connsiteX111" fmla="*/ 1552575 w 5412766"/>
                <a:gd name="connsiteY111" fmla="*/ 2486025 h 2715593"/>
                <a:gd name="connsiteX112" fmla="*/ 1533525 w 5412766"/>
                <a:gd name="connsiteY112" fmla="*/ 2457450 h 2715593"/>
                <a:gd name="connsiteX113" fmla="*/ 1447800 w 5412766"/>
                <a:gd name="connsiteY113" fmla="*/ 2390775 h 2715593"/>
                <a:gd name="connsiteX114" fmla="*/ 1419225 w 5412766"/>
                <a:gd name="connsiteY114" fmla="*/ 2371725 h 2715593"/>
                <a:gd name="connsiteX115" fmla="*/ 1362075 w 5412766"/>
                <a:gd name="connsiteY115" fmla="*/ 2362200 h 2715593"/>
                <a:gd name="connsiteX116" fmla="*/ 1228725 w 5412766"/>
                <a:gd name="connsiteY116" fmla="*/ 2343150 h 2715593"/>
                <a:gd name="connsiteX117" fmla="*/ 1047750 w 5412766"/>
                <a:gd name="connsiteY117" fmla="*/ 2362200 h 2715593"/>
                <a:gd name="connsiteX118" fmla="*/ 1019175 w 5412766"/>
                <a:gd name="connsiteY118" fmla="*/ 2371725 h 2715593"/>
                <a:gd name="connsiteX119" fmla="*/ 923925 w 5412766"/>
                <a:gd name="connsiteY119" fmla="*/ 2428875 h 2715593"/>
                <a:gd name="connsiteX120" fmla="*/ 885825 w 5412766"/>
                <a:gd name="connsiteY120" fmla="*/ 2438400 h 2715593"/>
                <a:gd name="connsiteX121" fmla="*/ 857250 w 5412766"/>
                <a:gd name="connsiteY121" fmla="*/ 2447925 h 2715593"/>
                <a:gd name="connsiteX122" fmla="*/ 800100 w 5412766"/>
                <a:gd name="connsiteY122" fmla="*/ 2457450 h 2715593"/>
                <a:gd name="connsiteX123" fmla="*/ 742950 w 5412766"/>
                <a:gd name="connsiteY123" fmla="*/ 2476500 h 2715593"/>
                <a:gd name="connsiteX124" fmla="*/ 714375 w 5412766"/>
                <a:gd name="connsiteY124" fmla="*/ 2486025 h 2715593"/>
                <a:gd name="connsiteX125" fmla="*/ 390525 w 5412766"/>
                <a:gd name="connsiteY125" fmla="*/ 2476500 h 2715593"/>
                <a:gd name="connsiteX126" fmla="*/ 333375 w 5412766"/>
                <a:gd name="connsiteY126" fmla="*/ 2447925 h 2715593"/>
                <a:gd name="connsiteX127" fmla="*/ 304800 w 5412766"/>
                <a:gd name="connsiteY127" fmla="*/ 2438400 h 2715593"/>
                <a:gd name="connsiteX128" fmla="*/ 295275 w 5412766"/>
                <a:gd name="connsiteY128" fmla="*/ 2409825 h 2715593"/>
                <a:gd name="connsiteX129" fmla="*/ 266700 w 5412766"/>
                <a:gd name="connsiteY129" fmla="*/ 2400300 h 2715593"/>
                <a:gd name="connsiteX130" fmla="*/ 238125 w 5412766"/>
                <a:gd name="connsiteY130" fmla="*/ 2381250 h 2715593"/>
                <a:gd name="connsiteX131" fmla="*/ 171450 w 5412766"/>
                <a:gd name="connsiteY131" fmla="*/ 2352675 h 2715593"/>
                <a:gd name="connsiteX132" fmla="*/ 152400 w 5412766"/>
                <a:gd name="connsiteY132" fmla="*/ 2324100 h 2715593"/>
                <a:gd name="connsiteX133" fmla="*/ 95250 w 5412766"/>
                <a:gd name="connsiteY133" fmla="*/ 2276475 h 2715593"/>
                <a:gd name="connsiteX134" fmla="*/ 66675 w 5412766"/>
                <a:gd name="connsiteY134" fmla="*/ 2219325 h 2715593"/>
                <a:gd name="connsiteX135" fmla="*/ 47625 w 5412766"/>
                <a:gd name="connsiteY135" fmla="*/ 2181225 h 2715593"/>
                <a:gd name="connsiteX136" fmla="*/ 19050 w 5412766"/>
                <a:gd name="connsiteY136" fmla="*/ 2085975 h 2715593"/>
                <a:gd name="connsiteX137" fmla="*/ 0 w 5412766"/>
                <a:gd name="connsiteY137" fmla="*/ 2028825 h 2715593"/>
                <a:gd name="connsiteX138" fmla="*/ 9525 w 5412766"/>
                <a:gd name="connsiteY138" fmla="*/ 1857375 h 2715593"/>
                <a:gd name="connsiteX139" fmla="*/ 57150 w 5412766"/>
                <a:gd name="connsiteY139" fmla="*/ 1771650 h 2715593"/>
                <a:gd name="connsiteX140" fmla="*/ 76200 w 5412766"/>
                <a:gd name="connsiteY140" fmla="*/ 1743075 h 2715593"/>
                <a:gd name="connsiteX141" fmla="*/ 123825 w 5412766"/>
                <a:gd name="connsiteY141" fmla="*/ 1666875 h 2715593"/>
                <a:gd name="connsiteX142" fmla="*/ 171450 w 5412766"/>
                <a:gd name="connsiteY142" fmla="*/ 1581150 h 2715593"/>
                <a:gd name="connsiteX143" fmla="*/ 190500 w 5412766"/>
                <a:gd name="connsiteY143" fmla="*/ 1552575 h 2715593"/>
                <a:gd name="connsiteX144" fmla="*/ 247650 w 5412766"/>
                <a:gd name="connsiteY144" fmla="*/ 1524000 h 2715593"/>
                <a:gd name="connsiteX145" fmla="*/ 276225 w 5412766"/>
                <a:gd name="connsiteY145" fmla="*/ 1504950 h 2715593"/>
                <a:gd name="connsiteX146" fmla="*/ 333375 w 5412766"/>
                <a:gd name="connsiteY146" fmla="*/ 1476375 h 2715593"/>
                <a:gd name="connsiteX147" fmla="*/ 342900 w 5412766"/>
                <a:gd name="connsiteY147" fmla="*/ 1447800 h 2715593"/>
                <a:gd name="connsiteX148" fmla="*/ 371475 w 5412766"/>
                <a:gd name="connsiteY148" fmla="*/ 1438275 h 2715593"/>
                <a:gd name="connsiteX149" fmla="*/ 400050 w 5412766"/>
                <a:gd name="connsiteY149" fmla="*/ 1419225 h 2715593"/>
                <a:gd name="connsiteX150" fmla="*/ 428625 w 5412766"/>
                <a:gd name="connsiteY150" fmla="*/ 1409700 h 2715593"/>
                <a:gd name="connsiteX151" fmla="*/ 457200 w 5412766"/>
                <a:gd name="connsiteY151" fmla="*/ 1390650 h 2715593"/>
                <a:gd name="connsiteX152" fmla="*/ 533400 w 5412766"/>
                <a:gd name="connsiteY152" fmla="*/ 1352550 h 2715593"/>
                <a:gd name="connsiteX153" fmla="*/ 561975 w 5412766"/>
                <a:gd name="connsiteY153" fmla="*/ 1323975 h 2715593"/>
                <a:gd name="connsiteX154" fmla="*/ 619125 w 5412766"/>
                <a:gd name="connsiteY154" fmla="*/ 1285875 h 2715593"/>
                <a:gd name="connsiteX155" fmla="*/ 647700 w 5412766"/>
                <a:gd name="connsiteY155" fmla="*/ 1266825 h 2715593"/>
                <a:gd name="connsiteX156" fmla="*/ 704850 w 5412766"/>
                <a:gd name="connsiteY156" fmla="*/ 1219200 h 2715593"/>
                <a:gd name="connsiteX157" fmla="*/ 733425 w 5412766"/>
                <a:gd name="connsiteY157" fmla="*/ 1209675 h 2715593"/>
                <a:gd name="connsiteX158" fmla="*/ 771525 w 5412766"/>
                <a:gd name="connsiteY158" fmla="*/ 1152525 h 2715593"/>
                <a:gd name="connsiteX159" fmla="*/ 790575 w 5412766"/>
                <a:gd name="connsiteY159" fmla="*/ 1123950 h 2715593"/>
                <a:gd name="connsiteX160" fmla="*/ 819150 w 5412766"/>
                <a:gd name="connsiteY160" fmla="*/ 1104900 h 2715593"/>
                <a:gd name="connsiteX161" fmla="*/ 857250 w 5412766"/>
                <a:gd name="connsiteY161" fmla="*/ 1057275 h 2715593"/>
                <a:gd name="connsiteX162" fmla="*/ 866775 w 5412766"/>
                <a:gd name="connsiteY162" fmla="*/ 1028700 h 2715593"/>
                <a:gd name="connsiteX163" fmla="*/ 914400 w 5412766"/>
                <a:gd name="connsiteY163" fmla="*/ 981075 h 2715593"/>
                <a:gd name="connsiteX164" fmla="*/ 952500 w 5412766"/>
                <a:gd name="connsiteY164" fmla="*/ 923925 h 2715593"/>
                <a:gd name="connsiteX165" fmla="*/ 971550 w 5412766"/>
                <a:gd name="connsiteY165" fmla="*/ 895350 h 2715593"/>
                <a:gd name="connsiteX166" fmla="*/ 1000125 w 5412766"/>
                <a:gd name="connsiteY166" fmla="*/ 885825 h 2715593"/>
                <a:gd name="connsiteX167" fmla="*/ 1028700 w 5412766"/>
                <a:gd name="connsiteY167" fmla="*/ 866775 h 2715593"/>
                <a:gd name="connsiteX168" fmla="*/ 1057275 w 5412766"/>
                <a:gd name="connsiteY168" fmla="*/ 857250 h 2715593"/>
                <a:gd name="connsiteX169" fmla="*/ 1085850 w 5412766"/>
                <a:gd name="connsiteY169" fmla="*/ 838200 h 2715593"/>
                <a:gd name="connsiteX170" fmla="*/ 1114425 w 5412766"/>
                <a:gd name="connsiteY170" fmla="*/ 828675 h 2715593"/>
                <a:gd name="connsiteX171" fmla="*/ 1152525 w 5412766"/>
                <a:gd name="connsiteY171" fmla="*/ 809625 h 2715593"/>
                <a:gd name="connsiteX172" fmla="*/ 1190625 w 5412766"/>
                <a:gd name="connsiteY172" fmla="*/ 800100 h 2715593"/>
                <a:gd name="connsiteX173" fmla="*/ 1247775 w 5412766"/>
                <a:gd name="connsiteY173" fmla="*/ 781050 h 2715593"/>
                <a:gd name="connsiteX174" fmla="*/ 1276350 w 5412766"/>
                <a:gd name="connsiteY174" fmla="*/ 771525 h 2715593"/>
                <a:gd name="connsiteX175" fmla="*/ 1314450 w 5412766"/>
                <a:gd name="connsiteY175" fmla="*/ 752475 h 2715593"/>
                <a:gd name="connsiteX176" fmla="*/ 1390650 w 5412766"/>
                <a:gd name="connsiteY176" fmla="*/ 733425 h 2715593"/>
                <a:gd name="connsiteX177" fmla="*/ 1409700 w 5412766"/>
                <a:gd name="connsiteY177" fmla="*/ 704850 h 2715593"/>
                <a:gd name="connsiteX178" fmla="*/ 1438275 w 5412766"/>
                <a:gd name="connsiteY178" fmla="*/ 685800 h 2715593"/>
                <a:gd name="connsiteX179" fmla="*/ 1514475 w 5412766"/>
                <a:gd name="connsiteY179" fmla="*/ 638175 h 2715593"/>
                <a:gd name="connsiteX180" fmla="*/ 1571625 w 5412766"/>
                <a:gd name="connsiteY180" fmla="*/ 600075 h 2715593"/>
                <a:gd name="connsiteX181" fmla="*/ 1590675 w 5412766"/>
                <a:gd name="connsiteY181" fmla="*/ 571500 h 2715593"/>
                <a:gd name="connsiteX182" fmla="*/ 1628775 w 5412766"/>
                <a:gd name="connsiteY182" fmla="*/ 561975 h 2715593"/>
                <a:gd name="connsiteX183" fmla="*/ 1666875 w 5412766"/>
                <a:gd name="connsiteY183" fmla="*/ 542925 h 2715593"/>
                <a:gd name="connsiteX184" fmla="*/ 1695450 w 5412766"/>
                <a:gd name="connsiteY184" fmla="*/ 533400 h 2715593"/>
                <a:gd name="connsiteX185" fmla="*/ 1752600 w 5412766"/>
                <a:gd name="connsiteY185" fmla="*/ 495300 h 2715593"/>
                <a:gd name="connsiteX186" fmla="*/ 1838325 w 5412766"/>
                <a:gd name="connsiteY186" fmla="*/ 466725 h 2715593"/>
                <a:gd name="connsiteX187" fmla="*/ 1866900 w 5412766"/>
                <a:gd name="connsiteY187" fmla="*/ 457200 h 2715593"/>
                <a:gd name="connsiteX188" fmla="*/ 1924050 w 5412766"/>
                <a:gd name="connsiteY188" fmla="*/ 428625 h 2715593"/>
                <a:gd name="connsiteX189" fmla="*/ 1981200 w 5412766"/>
                <a:gd name="connsiteY189" fmla="*/ 381000 h 2715593"/>
                <a:gd name="connsiteX190" fmla="*/ 2009775 w 5412766"/>
                <a:gd name="connsiteY190" fmla="*/ 371475 h 2715593"/>
                <a:gd name="connsiteX191" fmla="*/ 2066925 w 5412766"/>
                <a:gd name="connsiteY191" fmla="*/ 333375 h 2715593"/>
                <a:gd name="connsiteX192" fmla="*/ 2124075 w 5412766"/>
                <a:gd name="connsiteY192" fmla="*/ 314325 h 2715593"/>
                <a:gd name="connsiteX193" fmla="*/ 2628900 w 5412766"/>
                <a:gd name="connsiteY193" fmla="*/ 295275 h 2715593"/>
                <a:gd name="connsiteX194" fmla="*/ 2657475 w 5412766"/>
                <a:gd name="connsiteY194" fmla="*/ 285750 h 2715593"/>
                <a:gd name="connsiteX195" fmla="*/ 2752725 w 5412766"/>
                <a:gd name="connsiteY195" fmla="*/ 266700 h 2715593"/>
                <a:gd name="connsiteX196" fmla="*/ 2809875 w 5412766"/>
                <a:gd name="connsiteY196" fmla="*/ 247650 h 2715593"/>
                <a:gd name="connsiteX197" fmla="*/ 2838450 w 5412766"/>
                <a:gd name="connsiteY197" fmla="*/ 228600 h 2715593"/>
                <a:gd name="connsiteX198" fmla="*/ 2905125 w 5412766"/>
                <a:gd name="connsiteY198" fmla="*/ 219075 h 2715593"/>
                <a:gd name="connsiteX199" fmla="*/ 3390900 w 5412766"/>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62575 w 5410200"/>
                <a:gd name="connsiteY38" fmla="*/ 1552575 h 2715593"/>
                <a:gd name="connsiteX39" fmla="*/ 5372100 w 5410200"/>
                <a:gd name="connsiteY39" fmla="*/ 15906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62575 w 5410200"/>
                <a:gd name="connsiteY38" fmla="*/ 1552575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62575 w 5410200"/>
                <a:gd name="connsiteY38" fmla="*/ 1552575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53050 w 5410200"/>
                <a:gd name="connsiteY38" fmla="*/ 1490663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76850 w 5410200"/>
                <a:gd name="connsiteY40" fmla="*/ 1638300 h 2715593"/>
                <a:gd name="connsiteX41" fmla="*/ 5219700 w 5410200"/>
                <a:gd name="connsiteY41" fmla="*/ 1676400 h 2715593"/>
                <a:gd name="connsiteX42" fmla="*/ 5191125 w 5410200"/>
                <a:gd name="connsiteY42" fmla="*/ 1695450 h 2715593"/>
                <a:gd name="connsiteX43" fmla="*/ 5105400 w 5410200"/>
                <a:gd name="connsiteY43" fmla="*/ 1771650 h 2715593"/>
                <a:gd name="connsiteX44" fmla="*/ 5086350 w 5410200"/>
                <a:gd name="connsiteY44" fmla="*/ 1800225 h 2715593"/>
                <a:gd name="connsiteX45" fmla="*/ 5067300 w 5410200"/>
                <a:gd name="connsiteY45" fmla="*/ 1876425 h 2715593"/>
                <a:gd name="connsiteX46" fmla="*/ 5048250 w 5410200"/>
                <a:gd name="connsiteY46" fmla="*/ 1905000 h 2715593"/>
                <a:gd name="connsiteX47" fmla="*/ 5038725 w 5410200"/>
                <a:gd name="connsiteY47" fmla="*/ 1943100 h 2715593"/>
                <a:gd name="connsiteX48" fmla="*/ 5019675 w 5410200"/>
                <a:gd name="connsiteY48" fmla="*/ 2066925 h 2715593"/>
                <a:gd name="connsiteX49" fmla="*/ 5000625 w 5410200"/>
                <a:gd name="connsiteY49" fmla="*/ 2190750 h 2715593"/>
                <a:gd name="connsiteX50" fmla="*/ 4991100 w 5410200"/>
                <a:gd name="connsiteY50" fmla="*/ 2219325 h 2715593"/>
                <a:gd name="connsiteX51" fmla="*/ 4981575 w 5410200"/>
                <a:gd name="connsiteY51" fmla="*/ 2257425 h 2715593"/>
                <a:gd name="connsiteX52" fmla="*/ 4962525 w 5410200"/>
                <a:gd name="connsiteY52" fmla="*/ 2286000 h 2715593"/>
                <a:gd name="connsiteX53" fmla="*/ 4953000 w 5410200"/>
                <a:gd name="connsiteY53" fmla="*/ 2314575 h 2715593"/>
                <a:gd name="connsiteX54" fmla="*/ 4924425 w 5410200"/>
                <a:gd name="connsiteY54" fmla="*/ 2333625 h 2715593"/>
                <a:gd name="connsiteX55" fmla="*/ 4895850 w 5410200"/>
                <a:gd name="connsiteY55" fmla="*/ 2390775 h 2715593"/>
                <a:gd name="connsiteX56" fmla="*/ 4867275 w 5410200"/>
                <a:gd name="connsiteY56" fmla="*/ 2428875 h 2715593"/>
                <a:gd name="connsiteX57" fmla="*/ 4838700 w 5410200"/>
                <a:gd name="connsiteY57" fmla="*/ 2438400 h 2715593"/>
                <a:gd name="connsiteX58" fmla="*/ 4810125 w 5410200"/>
                <a:gd name="connsiteY58" fmla="*/ 2466975 h 2715593"/>
                <a:gd name="connsiteX59" fmla="*/ 4781550 w 5410200"/>
                <a:gd name="connsiteY59" fmla="*/ 2476500 h 2715593"/>
                <a:gd name="connsiteX60" fmla="*/ 4752975 w 5410200"/>
                <a:gd name="connsiteY60" fmla="*/ 2495550 h 2715593"/>
                <a:gd name="connsiteX61" fmla="*/ 4724400 w 5410200"/>
                <a:gd name="connsiteY61" fmla="*/ 2505075 h 2715593"/>
                <a:gd name="connsiteX62" fmla="*/ 4638675 w 5410200"/>
                <a:gd name="connsiteY62" fmla="*/ 2571750 h 2715593"/>
                <a:gd name="connsiteX63" fmla="*/ 4610100 w 5410200"/>
                <a:gd name="connsiteY63" fmla="*/ 2628900 h 2715593"/>
                <a:gd name="connsiteX64" fmla="*/ 4581525 w 5410200"/>
                <a:gd name="connsiteY64" fmla="*/ 2638425 h 2715593"/>
                <a:gd name="connsiteX65" fmla="*/ 4562475 w 5410200"/>
                <a:gd name="connsiteY65" fmla="*/ 2667000 h 2715593"/>
                <a:gd name="connsiteX66" fmla="*/ 4524375 w 5410200"/>
                <a:gd name="connsiteY66" fmla="*/ 2686050 h 2715593"/>
                <a:gd name="connsiteX67" fmla="*/ 4467225 w 5410200"/>
                <a:gd name="connsiteY67" fmla="*/ 2714625 h 2715593"/>
                <a:gd name="connsiteX68" fmla="*/ 4162425 w 5410200"/>
                <a:gd name="connsiteY68" fmla="*/ 2705100 h 2715593"/>
                <a:gd name="connsiteX69" fmla="*/ 4114800 w 5410200"/>
                <a:gd name="connsiteY69" fmla="*/ 2686050 h 2715593"/>
                <a:gd name="connsiteX70" fmla="*/ 4048125 w 5410200"/>
                <a:gd name="connsiteY70" fmla="*/ 2676525 h 2715593"/>
                <a:gd name="connsiteX71" fmla="*/ 3943350 w 5410200"/>
                <a:gd name="connsiteY71" fmla="*/ 2657475 h 2715593"/>
                <a:gd name="connsiteX72" fmla="*/ 3886200 w 5410200"/>
                <a:gd name="connsiteY72" fmla="*/ 2638425 h 2715593"/>
                <a:gd name="connsiteX73" fmla="*/ 3857625 w 5410200"/>
                <a:gd name="connsiteY73" fmla="*/ 2628900 h 2715593"/>
                <a:gd name="connsiteX74" fmla="*/ 3829050 w 5410200"/>
                <a:gd name="connsiteY74" fmla="*/ 2609850 h 2715593"/>
                <a:gd name="connsiteX75" fmla="*/ 3800475 w 5410200"/>
                <a:gd name="connsiteY75" fmla="*/ 2600325 h 2715593"/>
                <a:gd name="connsiteX76" fmla="*/ 3771900 w 5410200"/>
                <a:gd name="connsiteY76" fmla="*/ 2581275 h 2715593"/>
                <a:gd name="connsiteX77" fmla="*/ 3714750 w 5410200"/>
                <a:gd name="connsiteY77" fmla="*/ 2562225 h 2715593"/>
                <a:gd name="connsiteX78" fmla="*/ 3686175 w 5410200"/>
                <a:gd name="connsiteY78" fmla="*/ 2552700 h 2715593"/>
                <a:gd name="connsiteX79" fmla="*/ 3657600 w 5410200"/>
                <a:gd name="connsiteY79" fmla="*/ 2543175 h 2715593"/>
                <a:gd name="connsiteX80" fmla="*/ 3543300 w 5410200"/>
                <a:gd name="connsiteY80" fmla="*/ 2524125 h 2715593"/>
                <a:gd name="connsiteX81" fmla="*/ 3495675 w 5410200"/>
                <a:gd name="connsiteY81" fmla="*/ 2514600 h 2715593"/>
                <a:gd name="connsiteX82" fmla="*/ 3371850 w 5410200"/>
                <a:gd name="connsiteY82" fmla="*/ 2524125 h 2715593"/>
                <a:gd name="connsiteX83" fmla="*/ 3314700 w 5410200"/>
                <a:gd name="connsiteY83" fmla="*/ 2552700 h 2715593"/>
                <a:gd name="connsiteX84" fmla="*/ 3267075 w 5410200"/>
                <a:gd name="connsiteY84" fmla="*/ 2562225 h 2715593"/>
                <a:gd name="connsiteX85" fmla="*/ 3162300 w 5410200"/>
                <a:gd name="connsiteY85" fmla="*/ 2590800 h 2715593"/>
                <a:gd name="connsiteX86" fmla="*/ 3133725 w 5410200"/>
                <a:gd name="connsiteY86" fmla="*/ 2609850 h 2715593"/>
                <a:gd name="connsiteX87" fmla="*/ 3076575 w 5410200"/>
                <a:gd name="connsiteY87" fmla="*/ 2619375 h 2715593"/>
                <a:gd name="connsiteX88" fmla="*/ 3009900 w 5410200"/>
                <a:gd name="connsiteY88" fmla="*/ 2647950 h 2715593"/>
                <a:gd name="connsiteX89" fmla="*/ 2971800 w 5410200"/>
                <a:gd name="connsiteY89" fmla="*/ 2657475 h 2715593"/>
                <a:gd name="connsiteX90" fmla="*/ 2943225 w 5410200"/>
                <a:gd name="connsiteY90" fmla="*/ 2667000 h 2715593"/>
                <a:gd name="connsiteX91" fmla="*/ 2714625 w 5410200"/>
                <a:gd name="connsiteY91" fmla="*/ 2657475 h 2715593"/>
                <a:gd name="connsiteX92" fmla="*/ 2686050 w 5410200"/>
                <a:gd name="connsiteY92" fmla="*/ 2638425 h 2715593"/>
                <a:gd name="connsiteX93" fmla="*/ 2657475 w 5410200"/>
                <a:gd name="connsiteY93" fmla="*/ 2628900 h 2715593"/>
                <a:gd name="connsiteX94" fmla="*/ 2628900 w 5410200"/>
                <a:gd name="connsiteY94" fmla="*/ 2609850 h 2715593"/>
                <a:gd name="connsiteX95" fmla="*/ 2562225 w 5410200"/>
                <a:gd name="connsiteY95" fmla="*/ 2600325 h 2715593"/>
                <a:gd name="connsiteX96" fmla="*/ 2390775 w 5410200"/>
                <a:gd name="connsiteY96" fmla="*/ 2609850 h 2715593"/>
                <a:gd name="connsiteX97" fmla="*/ 2295525 w 5410200"/>
                <a:gd name="connsiteY97" fmla="*/ 2638425 h 2715593"/>
                <a:gd name="connsiteX98" fmla="*/ 2266950 w 5410200"/>
                <a:gd name="connsiteY98" fmla="*/ 2647950 h 2715593"/>
                <a:gd name="connsiteX99" fmla="*/ 2152650 w 5410200"/>
                <a:gd name="connsiteY99" fmla="*/ 2676525 h 2715593"/>
                <a:gd name="connsiteX100" fmla="*/ 2124075 w 5410200"/>
                <a:gd name="connsiteY100" fmla="*/ 2686050 h 2715593"/>
                <a:gd name="connsiteX101" fmla="*/ 1924050 w 5410200"/>
                <a:gd name="connsiteY101" fmla="*/ 2676525 h 2715593"/>
                <a:gd name="connsiteX102" fmla="*/ 1809750 w 5410200"/>
                <a:gd name="connsiteY102" fmla="*/ 2619375 h 2715593"/>
                <a:gd name="connsiteX103" fmla="*/ 1781175 w 5410200"/>
                <a:gd name="connsiteY103" fmla="*/ 2600325 h 2715593"/>
                <a:gd name="connsiteX104" fmla="*/ 1752600 w 5410200"/>
                <a:gd name="connsiteY104" fmla="*/ 2581275 h 2715593"/>
                <a:gd name="connsiteX105" fmla="*/ 1714500 w 5410200"/>
                <a:gd name="connsiteY105" fmla="*/ 2562225 h 2715593"/>
                <a:gd name="connsiteX106" fmla="*/ 1685925 w 5410200"/>
                <a:gd name="connsiteY106" fmla="*/ 2543175 h 2715593"/>
                <a:gd name="connsiteX107" fmla="*/ 1657350 w 5410200"/>
                <a:gd name="connsiteY107" fmla="*/ 2533650 h 2715593"/>
                <a:gd name="connsiteX108" fmla="*/ 1628775 w 5410200"/>
                <a:gd name="connsiteY108" fmla="*/ 2514600 h 2715593"/>
                <a:gd name="connsiteX109" fmla="*/ 1590675 w 5410200"/>
                <a:gd name="connsiteY109" fmla="*/ 2505075 h 2715593"/>
                <a:gd name="connsiteX110" fmla="*/ 1552575 w 5410200"/>
                <a:gd name="connsiteY110" fmla="*/ 2486025 h 2715593"/>
                <a:gd name="connsiteX111" fmla="*/ 1533525 w 5410200"/>
                <a:gd name="connsiteY111" fmla="*/ 2457450 h 2715593"/>
                <a:gd name="connsiteX112" fmla="*/ 1447800 w 5410200"/>
                <a:gd name="connsiteY112" fmla="*/ 2390775 h 2715593"/>
                <a:gd name="connsiteX113" fmla="*/ 1419225 w 5410200"/>
                <a:gd name="connsiteY113" fmla="*/ 2371725 h 2715593"/>
                <a:gd name="connsiteX114" fmla="*/ 1362075 w 5410200"/>
                <a:gd name="connsiteY114" fmla="*/ 2362200 h 2715593"/>
                <a:gd name="connsiteX115" fmla="*/ 1228725 w 5410200"/>
                <a:gd name="connsiteY115" fmla="*/ 2343150 h 2715593"/>
                <a:gd name="connsiteX116" fmla="*/ 1047750 w 5410200"/>
                <a:gd name="connsiteY116" fmla="*/ 2362200 h 2715593"/>
                <a:gd name="connsiteX117" fmla="*/ 1019175 w 5410200"/>
                <a:gd name="connsiteY117" fmla="*/ 2371725 h 2715593"/>
                <a:gd name="connsiteX118" fmla="*/ 923925 w 5410200"/>
                <a:gd name="connsiteY118" fmla="*/ 2428875 h 2715593"/>
                <a:gd name="connsiteX119" fmla="*/ 885825 w 5410200"/>
                <a:gd name="connsiteY119" fmla="*/ 2438400 h 2715593"/>
                <a:gd name="connsiteX120" fmla="*/ 857250 w 5410200"/>
                <a:gd name="connsiteY120" fmla="*/ 2447925 h 2715593"/>
                <a:gd name="connsiteX121" fmla="*/ 800100 w 5410200"/>
                <a:gd name="connsiteY121" fmla="*/ 2457450 h 2715593"/>
                <a:gd name="connsiteX122" fmla="*/ 742950 w 5410200"/>
                <a:gd name="connsiteY122" fmla="*/ 2476500 h 2715593"/>
                <a:gd name="connsiteX123" fmla="*/ 714375 w 5410200"/>
                <a:gd name="connsiteY123" fmla="*/ 2486025 h 2715593"/>
                <a:gd name="connsiteX124" fmla="*/ 390525 w 5410200"/>
                <a:gd name="connsiteY124" fmla="*/ 2476500 h 2715593"/>
                <a:gd name="connsiteX125" fmla="*/ 333375 w 5410200"/>
                <a:gd name="connsiteY125" fmla="*/ 2447925 h 2715593"/>
                <a:gd name="connsiteX126" fmla="*/ 304800 w 5410200"/>
                <a:gd name="connsiteY126" fmla="*/ 2438400 h 2715593"/>
                <a:gd name="connsiteX127" fmla="*/ 295275 w 5410200"/>
                <a:gd name="connsiteY127" fmla="*/ 2409825 h 2715593"/>
                <a:gd name="connsiteX128" fmla="*/ 266700 w 5410200"/>
                <a:gd name="connsiteY128" fmla="*/ 2400300 h 2715593"/>
                <a:gd name="connsiteX129" fmla="*/ 238125 w 5410200"/>
                <a:gd name="connsiteY129" fmla="*/ 2381250 h 2715593"/>
                <a:gd name="connsiteX130" fmla="*/ 171450 w 5410200"/>
                <a:gd name="connsiteY130" fmla="*/ 2352675 h 2715593"/>
                <a:gd name="connsiteX131" fmla="*/ 152400 w 5410200"/>
                <a:gd name="connsiteY131" fmla="*/ 2324100 h 2715593"/>
                <a:gd name="connsiteX132" fmla="*/ 95250 w 5410200"/>
                <a:gd name="connsiteY132" fmla="*/ 2276475 h 2715593"/>
                <a:gd name="connsiteX133" fmla="*/ 66675 w 5410200"/>
                <a:gd name="connsiteY133" fmla="*/ 2219325 h 2715593"/>
                <a:gd name="connsiteX134" fmla="*/ 47625 w 5410200"/>
                <a:gd name="connsiteY134" fmla="*/ 2181225 h 2715593"/>
                <a:gd name="connsiteX135" fmla="*/ 19050 w 5410200"/>
                <a:gd name="connsiteY135" fmla="*/ 2085975 h 2715593"/>
                <a:gd name="connsiteX136" fmla="*/ 0 w 5410200"/>
                <a:gd name="connsiteY136" fmla="*/ 2028825 h 2715593"/>
                <a:gd name="connsiteX137" fmla="*/ 9525 w 5410200"/>
                <a:gd name="connsiteY137" fmla="*/ 1857375 h 2715593"/>
                <a:gd name="connsiteX138" fmla="*/ 57150 w 5410200"/>
                <a:gd name="connsiteY138" fmla="*/ 1771650 h 2715593"/>
                <a:gd name="connsiteX139" fmla="*/ 76200 w 5410200"/>
                <a:gd name="connsiteY139" fmla="*/ 1743075 h 2715593"/>
                <a:gd name="connsiteX140" fmla="*/ 123825 w 5410200"/>
                <a:gd name="connsiteY140" fmla="*/ 1666875 h 2715593"/>
                <a:gd name="connsiteX141" fmla="*/ 171450 w 5410200"/>
                <a:gd name="connsiteY141" fmla="*/ 1581150 h 2715593"/>
                <a:gd name="connsiteX142" fmla="*/ 190500 w 5410200"/>
                <a:gd name="connsiteY142" fmla="*/ 1552575 h 2715593"/>
                <a:gd name="connsiteX143" fmla="*/ 247650 w 5410200"/>
                <a:gd name="connsiteY143" fmla="*/ 1524000 h 2715593"/>
                <a:gd name="connsiteX144" fmla="*/ 276225 w 5410200"/>
                <a:gd name="connsiteY144" fmla="*/ 1504950 h 2715593"/>
                <a:gd name="connsiteX145" fmla="*/ 333375 w 5410200"/>
                <a:gd name="connsiteY145" fmla="*/ 1476375 h 2715593"/>
                <a:gd name="connsiteX146" fmla="*/ 342900 w 5410200"/>
                <a:gd name="connsiteY146" fmla="*/ 1447800 h 2715593"/>
                <a:gd name="connsiteX147" fmla="*/ 371475 w 5410200"/>
                <a:gd name="connsiteY147" fmla="*/ 1438275 h 2715593"/>
                <a:gd name="connsiteX148" fmla="*/ 400050 w 5410200"/>
                <a:gd name="connsiteY148" fmla="*/ 1419225 h 2715593"/>
                <a:gd name="connsiteX149" fmla="*/ 428625 w 5410200"/>
                <a:gd name="connsiteY149" fmla="*/ 1409700 h 2715593"/>
                <a:gd name="connsiteX150" fmla="*/ 457200 w 5410200"/>
                <a:gd name="connsiteY150" fmla="*/ 1390650 h 2715593"/>
                <a:gd name="connsiteX151" fmla="*/ 533400 w 5410200"/>
                <a:gd name="connsiteY151" fmla="*/ 1352550 h 2715593"/>
                <a:gd name="connsiteX152" fmla="*/ 561975 w 5410200"/>
                <a:gd name="connsiteY152" fmla="*/ 1323975 h 2715593"/>
                <a:gd name="connsiteX153" fmla="*/ 619125 w 5410200"/>
                <a:gd name="connsiteY153" fmla="*/ 1285875 h 2715593"/>
                <a:gd name="connsiteX154" fmla="*/ 647700 w 5410200"/>
                <a:gd name="connsiteY154" fmla="*/ 1266825 h 2715593"/>
                <a:gd name="connsiteX155" fmla="*/ 704850 w 5410200"/>
                <a:gd name="connsiteY155" fmla="*/ 1219200 h 2715593"/>
                <a:gd name="connsiteX156" fmla="*/ 733425 w 5410200"/>
                <a:gd name="connsiteY156" fmla="*/ 1209675 h 2715593"/>
                <a:gd name="connsiteX157" fmla="*/ 771525 w 5410200"/>
                <a:gd name="connsiteY157" fmla="*/ 1152525 h 2715593"/>
                <a:gd name="connsiteX158" fmla="*/ 790575 w 5410200"/>
                <a:gd name="connsiteY158" fmla="*/ 1123950 h 2715593"/>
                <a:gd name="connsiteX159" fmla="*/ 819150 w 5410200"/>
                <a:gd name="connsiteY159" fmla="*/ 1104900 h 2715593"/>
                <a:gd name="connsiteX160" fmla="*/ 857250 w 5410200"/>
                <a:gd name="connsiteY160" fmla="*/ 1057275 h 2715593"/>
                <a:gd name="connsiteX161" fmla="*/ 866775 w 5410200"/>
                <a:gd name="connsiteY161" fmla="*/ 1028700 h 2715593"/>
                <a:gd name="connsiteX162" fmla="*/ 914400 w 5410200"/>
                <a:gd name="connsiteY162" fmla="*/ 981075 h 2715593"/>
                <a:gd name="connsiteX163" fmla="*/ 952500 w 5410200"/>
                <a:gd name="connsiteY163" fmla="*/ 923925 h 2715593"/>
                <a:gd name="connsiteX164" fmla="*/ 971550 w 5410200"/>
                <a:gd name="connsiteY164" fmla="*/ 895350 h 2715593"/>
                <a:gd name="connsiteX165" fmla="*/ 1000125 w 5410200"/>
                <a:gd name="connsiteY165" fmla="*/ 885825 h 2715593"/>
                <a:gd name="connsiteX166" fmla="*/ 1028700 w 5410200"/>
                <a:gd name="connsiteY166" fmla="*/ 866775 h 2715593"/>
                <a:gd name="connsiteX167" fmla="*/ 1057275 w 5410200"/>
                <a:gd name="connsiteY167" fmla="*/ 857250 h 2715593"/>
                <a:gd name="connsiteX168" fmla="*/ 1085850 w 5410200"/>
                <a:gd name="connsiteY168" fmla="*/ 838200 h 2715593"/>
                <a:gd name="connsiteX169" fmla="*/ 1114425 w 5410200"/>
                <a:gd name="connsiteY169" fmla="*/ 828675 h 2715593"/>
                <a:gd name="connsiteX170" fmla="*/ 1152525 w 5410200"/>
                <a:gd name="connsiteY170" fmla="*/ 809625 h 2715593"/>
                <a:gd name="connsiteX171" fmla="*/ 1190625 w 5410200"/>
                <a:gd name="connsiteY171" fmla="*/ 800100 h 2715593"/>
                <a:gd name="connsiteX172" fmla="*/ 1247775 w 5410200"/>
                <a:gd name="connsiteY172" fmla="*/ 781050 h 2715593"/>
                <a:gd name="connsiteX173" fmla="*/ 1276350 w 5410200"/>
                <a:gd name="connsiteY173" fmla="*/ 771525 h 2715593"/>
                <a:gd name="connsiteX174" fmla="*/ 1314450 w 5410200"/>
                <a:gd name="connsiteY174" fmla="*/ 752475 h 2715593"/>
                <a:gd name="connsiteX175" fmla="*/ 1390650 w 5410200"/>
                <a:gd name="connsiteY175" fmla="*/ 733425 h 2715593"/>
                <a:gd name="connsiteX176" fmla="*/ 1409700 w 5410200"/>
                <a:gd name="connsiteY176" fmla="*/ 704850 h 2715593"/>
                <a:gd name="connsiteX177" fmla="*/ 1438275 w 5410200"/>
                <a:gd name="connsiteY177" fmla="*/ 685800 h 2715593"/>
                <a:gd name="connsiteX178" fmla="*/ 1514475 w 5410200"/>
                <a:gd name="connsiteY178" fmla="*/ 638175 h 2715593"/>
                <a:gd name="connsiteX179" fmla="*/ 1571625 w 5410200"/>
                <a:gd name="connsiteY179" fmla="*/ 600075 h 2715593"/>
                <a:gd name="connsiteX180" fmla="*/ 1590675 w 5410200"/>
                <a:gd name="connsiteY180" fmla="*/ 571500 h 2715593"/>
                <a:gd name="connsiteX181" fmla="*/ 1628775 w 5410200"/>
                <a:gd name="connsiteY181" fmla="*/ 561975 h 2715593"/>
                <a:gd name="connsiteX182" fmla="*/ 1666875 w 5410200"/>
                <a:gd name="connsiteY182" fmla="*/ 542925 h 2715593"/>
                <a:gd name="connsiteX183" fmla="*/ 1695450 w 5410200"/>
                <a:gd name="connsiteY183" fmla="*/ 533400 h 2715593"/>
                <a:gd name="connsiteX184" fmla="*/ 1752600 w 5410200"/>
                <a:gd name="connsiteY184" fmla="*/ 495300 h 2715593"/>
                <a:gd name="connsiteX185" fmla="*/ 1838325 w 5410200"/>
                <a:gd name="connsiteY185" fmla="*/ 466725 h 2715593"/>
                <a:gd name="connsiteX186" fmla="*/ 1866900 w 5410200"/>
                <a:gd name="connsiteY186" fmla="*/ 457200 h 2715593"/>
                <a:gd name="connsiteX187" fmla="*/ 1924050 w 5410200"/>
                <a:gd name="connsiteY187" fmla="*/ 428625 h 2715593"/>
                <a:gd name="connsiteX188" fmla="*/ 1981200 w 5410200"/>
                <a:gd name="connsiteY188" fmla="*/ 381000 h 2715593"/>
                <a:gd name="connsiteX189" fmla="*/ 2009775 w 5410200"/>
                <a:gd name="connsiteY189" fmla="*/ 371475 h 2715593"/>
                <a:gd name="connsiteX190" fmla="*/ 2066925 w 5410200"/>
                <a:gd name="connsiteY190" fmla="*/ 333375 h 2715593"/>
                <a:gd name="connsiteX191" fmla="*/ 2124075 w 5410200"/>
                <a:gd name="connsiteY191" fmla="*/ 314325 h 2715593"/>
                <a:gd name="connsiteX192" fmla="*/ 2628900 w 5410200"/>
                <a:gd name="connsiteY192" fmla="*/ 295275 h 2715593"/>
                <a:gd name="connsiteX193" fmla="*/ 2657475 w 5410200"/>
                <a:gd name="connsiteY193" fmla="*/ 285750 h 2715593"/>
                <a:gd name="connsiteX194" fmla="*/ 2752725 w 5410200"/>
                <a:gd name="connsiteY194" fmla="*/ 266700 h 2715593"/>
                <a:gd name="connsiteX195" fmla="*/ 2809875 w 5410200"/>
                <a:gd name="connsiteY195" fmla="*/ 247650 h 2715593"/>
                <a:gd name="connsiteX196" fmla="*/ 2838450 w 5410200"/>
                <a:gd name="connsiteY196" fmla="*/ 228600 h 2715593"/>
                <a:gd name="connsiteX197" fmla="*/ 2905125 w 5410200"/>
                <a:gd name="connsiteY197" fmla="*/ 219075 h 2715593"/>
                <a:gd name="connsiteX198" fmla="*/ 3390900 w 5410200"/>
                <a:gd name="connsiteY198"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19700 w 5410200"/>
                <a:gd name="connsiteY40" fmla="*/ 1676400 h 2715593"/>
                <a:gd name="connsiteX41" fmla="*/ 5191125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57800 w 5410200"/>
                <a:gd name="connsiteY40" fmla="*/ 1590675 h 2715593"/>
                <a:gd name="connsiteX41" fmla="*/ 5191125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57800 w 5410200"/>
                <a:gd name="connsiteY40" fmla="*/ 1590675 h 2715593"/>
                <a:gd name="connsiteX41" fmla="*/ 5174456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98056 w 5410200"/>
                <a:gd name="connsiteY1" fmla="*/ 183356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57800 w 5410200"/>
                <a:gd name="connsiteY40" fmla="*/ 1590675 h 2715593"/>
                <a:gd name="connsiteX41" fmla="*/ 5174456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95675 w 5410200"/>
                <a:gd name="connsiteY1" fmla="*/ 123825 h 2715593"/>
                <a:gd name="connsiteX2" fmla="*/ 3552825 w 5410200"/>
                <a:gd name="connsiteY2" fmla="*/ 104775 h 2715593"/>
                <a:gd name="connsiteX3" fmla="*/ 3648075 w 5410200"/>
                <a:gd name="connsiteY3" fmla="*/ 85725 h 2715593"/>
                <a:gd name="connsiteX4" fmla="*/ 3705225 w 5410200"/>
                <a:gd name="connsiteY4" fmla="*/ 66675 h 2715593"/>
                <a:gd name="connsiteX5" fmla="*/ 3743325 w 5410200"/>
                <a:gd name="connsiteY5" fmla="*/ 57150 h 2715593"/>
                <a:gd name="connsiteX6" fmla="*/ 3781425 w 5410200"/>
                <a:gd name="connsiteY6" fmla="*/ 38100 h 2715593"/>
                <a:gd name="connsiteX7" fmla="*/ 3819525 w 5410200"/>
                <a:gd name="connsiteY7" fmla="*/ 28575 h 2715593"/>
                <a:gd name="connsiteX8" fmla="*/ 3886200 w 5410200"/>
                <a:gd name="connsiteY8" fmla="*/ 9525 h 2715593"/>
                <a:gd name="connsiteX9" fmla="*/ 3981450 w 5410200"/>
                <a:gd name="connsiteY9" fmla="*/ 0 h 2715593"/>
                <a:gd name="connsiteX10" fmla="*/ 4105275 w 5410200"/>
                <a:gd name="connsiteY10" fmla="*/ 9525 h 2715593"/>
                <a:gd name="connsiteX11" fmla="*/ 4162425 w 5410200"/>
                <a:gd name="connsiteY11" fmla="*/ 38100 h 2715593"/>
                <a:gd name="connsiteX12" fmla="*/ 4191000 w 5410200"/>
                <a:gd name="connsiteY12" fmla="*/ 47625 h 2715593"/>
                <a:gd name="connsiteX13" fmla="*/ 4219575 w 5410200"/>
                <a:gd name="connsiteY13" fmla="*/ 76200 h 2715593"/>
                <a:gd name="connsiteX14" fmla="*/ 4276725 w 5410200"/>
                <a:gd name="connsiteY14" fmla="*/ 114300 h 2715593"/>
                <a:gd name="connsiteX15" fmla="*/ 4295775 w 5410200"/>
                <a:gd name="connsiteY15" fmla="*/ 142875 h 2715593"/>
                <a:gd name="connsiteX16" fmla="*/ 4324350 w 5410200"/>
                <a:gd name="connsiteY16" fmla="*/ 171450 h 2715593"/>
                <a:gd name="connsiteX17" fmla="*/ 4333875 w 5410200"/>
                <a:gd name="connsiteY17" fmla="*/ 200025 h 2715593"/>
                <a:gd name="connsiteX18" fmla="*/ 4400550 w 5410200"/>
                <a:gd name="connsiteY18" fmla="*/ 285750 h 2715593"/>
                <a:gd name="connsiteX19" fmla="*/ 4429125 w 5410200"/>
                <a:gd name="connsiteY19" fmla="*/ 295275 h 2715593"/>
                <a:gd name="connsiteX20" fmla="*/ 4457700 w 5410200"/>
                <a:gd name="connsiteY20" fmla="*/ 323850 h 2715593"/>
                <a:gd name="connsiteX21" fmla="*/ 4562475 w 5410200"/>
                <a:gd name="connsiteY21" fmla="*/ 381000 h 2715593"/>
                <a:gd name="connsiteX22" fmla="*/ 4619625 w 5410200"/>
                <a:gd name="connsiteY22" fmla="*/ 400050 h 2715593"/>
                <a:gd name="connsiteX23" fmla="*/ 4648200 w 5410200"/>
                <a:gd name="connsiteY23" fmla="*/ 419100 h 2715593"/>
                <a:gd name="connsiteX24" fmla="*/ 4752975 w 5410200"/>
                <a:gd name="connsiteY24" fmla="*/ 438150 h 2715593"/>
                <a:gd name="connsiteX25" fmla="*/ 4800600 w 5410200"/>
                <a:gd name="connsiteY25" fmla="*/ 447675 h 2715593"/>
                <a:gd name="connsiteX26" fmla="*/ 4914900 w 5410200"/>
                <a:gd name="connsiteY26" fmla="*/ 457200 h 2715593"/>
                <a:gd name="connsiteX27" fmla="*/ 5067300 w 5410200"/>
                <a:gd name="connsiteY27" fmla="*/ 476250 h 2715593"/>
                <a:gd name="connsiteX28" fmla="*/ 5133975 w 5410200"/>
                <a:gd name="connsiteY28" fmla="*/ 504825 h 2715593"/>
                <a:gd name="connsiteX29" fmla="*/ 5191125 w 5410200"/>
                <a:gd name="connsiteY29" fmla="*/ 523875 h 2715593"/>
                <a:gd name="connsiteX30" fmla="*/ 5257800 w 5410200"/>
                <a:gd name="connsiteY30" fmla="*/ 628650 h 2715593"/>
                <a:gd name="connsiteX31" fmla="*/ 5314950 w 5410200"/>
                <a:gd name="connsiteY31" fmla="*/ 685800 h 2715593"/>
                <a:gd name="connsiteX32" fmla="*/ 5343525 w 5410200"/>
                <a:gd name="connsiteY32" fmla="*/ 762000 h 2715593"/>
                <a:gd name="connsiteX33" fmla="*/ 5362575 w 5410200"/>
                <a:gd name="connsiteY33" fmla="*/ 819150 h 2715593"/>
                <a:gd name="connsiteX34" fmla="*/ 5372100 w 5410200"/>
                <a:gd name="connsiteY34" fmla="*/ 847725 h 2715593"/>
                <a:gd name="connsiteX35" fmla="*/ 5381625 w 5410200"/>
                <a:gd name="connsiteY35" fmla="*/ 942975 h 2715593"/>
                <a:gd name="connsiteX36" fmla="*/ 5410200 w 5410200"/>
                <a:gd name="connsiteY36" fmla="*/ 1162050 h 2715593"/>
                <a:gd name="connsiteX37" fmla="*/ 5341144 w 5410200"/>
                <a:gd name="connsiteY37" fmla="*/ 1454944 h 2715593"/>
                <a:gd name="connsiteX38" fmla="*/ 5286375 w 5410200"/>
                <a:gd name="connsiteY38" fmla="*/ 1552575 h 2715593"/>
                <a:gd name="connsiteX39" fmla="*/ 5257800 w 5410200"/>
                <a:gd name="connsiteY39" fmla="*/ 1590675 h 2715593"/>
                <a:gd name="connsiteX40" fmla="*/ 5174456 w 5410200"/>
                <a:gd name="connsiteY40" fmla="*/ 1695450 h 2715593"/>
                <a:gd name="connsiteX41" fmla="*/ 5105400 w 5410200"/>
                <a:gd name="connsiteY41" fmla="*/ 1771650 h 2715593"/>
                <a:gd name="connsiteX42" fmla="*/ 5086350 w 5410200"/>
                <a:gd name="connsiteY42" fmla="*/ 1800225 h 2715593"/>
                <a:gd name="connsiteX43" fmla="*/ 5067300 w 5410200"/>
                <a:gd name="connsiteY43" fmla="*/ 1876425 h 2715593"/>
                <a:gd name="connsiteX44" fmla="*/ 5048250 w 5410200"/>
                <a:gd name="connsiteY44" fmla="*/ 1905000 h 2715593"/>
                <a:gd name="connsiteX45" fmla="*/ 5038725 w 5410200"/>
                <a:gd name="connsiteY45" fmla="*/ 1943100 h 2715593"/>
                <a:gd name="connsiteX46" fmla="*/ 5019675 w 5410200"/>
                <a:gd name="connsiteY46" fmla="*/ 2066925 h 2715593"/>
                <a:gd name="connsiteX47" fmla="*/ 5000625 w 5410200"/>
                <a:gd name="connsiteY47" fmla="*/ 2190750 h 2715593"/>
                <a:gd name="connsiteX48" fmla="*/ 4991100 w 5410200"/>
                <a:gd name="connsiteY48" fmla="*/ 2219325 h 2715593"/>
                <a:gd name="connsiteX49" fmla="*/ 4981575 w 5410200"/>
                <a:gd name="connsiteY49" fmla="*/ 2257425 h 2715593"/>
                <a:gd name="connsiteX50" fmla="*/ 4962525 w 5410200"/>
                <a:gd name="connsiteY50" fmla="*/ 2286000 h 2715593"/>
                <a:gd name="connsiteX51" fmla="*/ 4953000 w 5410200"/>
                <a:gd name="connsiteY51" fmla="*/ 2314575 h 2715593"/>
                <a:gd name="connsiteX52" fmla="*/ 4924425 w 5410200"/>
                <a:gd name="connsiteY52" fmla="*/ 2333625 h 2715593"/>
                <a:gd name="connsiteX53" fmla="*/ 4895850 w 5410200"/>
                <a:gd name="connsiteY53" fmla="*/ 2390775 h 2715593"/>
                <a:gd name="connsiteX54" fmla="*/ 4867275 w 5410200"/>
                <a:gd name="connsiteY54" fmla="*/ 2428875 h 2715593"/>
                <a:gd name="connsiteX55" fmla="*/ 4838700 w 5410200"/>
                <a:gd name="connsiteY55" fmla="*/ 2438400 h 2715593"/>
                <a:gd name="connsiteX56" fmla="*/ 4810125 w 5410200"/>
                <a:gd name="connsiteY56" fmla="*/ 2466975 h 2715593"/>
                <a:gd name="connsiteX57" fmla="*/ 4781550 w 5410200"/>
                <a:gd name="connsiteY57" fmla="*/ 2476500 h 2715593"/>
                <a:gd name="connsiteX58" fmla="*/ 4752975 w 5410200"/>
                <a:gd name="connsiteY58" fmla="*/ 2495550 h 2715593"/>
                <a:gd name="connsiteX59" fmla="*/ 4724400 w 5410200"/>
                <a:gd name="connsiteY59" fmla="*/ 2505075 h 2715593"/>
                <a:gd name="connsiteX60" fmla="*/ 4638675 w 5410200"/>
                <a:gd name="connsiteY60" fmla="*/ 2571750 h 2715593"/>
                <a:gd name="connsiteX61" fmla="*/ 4610100 w 5410200"/>
                <a:gd name="connsiteY61" fmla="*/ 2628900 h 2715593"/>
                <a:gd name="connsiteX62" fmla="*/ 4581525 w 5410200"/>
                <a:gd name="connsiteY62" fmla="*/ 2638425 h 2715593"/>
                <a:gd name="connsiteX63" fmla="*/ 4562475 w 5410200"/>
                <a:gd name="connsiteY63" fmla="*/ 2667000 h 2715593"/>
                <a:gd name="connsiteX64" fmla="*/ 4524375 w 5410200"/>
                <a:gd name="connsiteY64" fmla="*/ 2686050 h 2715593"/>
                <a:gd name="connsiteX65" fmla="*/ 4467225 w 5410200"/>
                <a:gd name="connsiteY65" fmla="*/ 2714625 h 2715593"/>
                <a:gd name="connsiteX66" fmla="*/ 4162425 w 5410200"/>
                <a:gd name="connsiteY66" fmla="*/ 2705100 h 2715593"/>
                <a:gd name="connsiteX67" fmla="*/ 4114800 w 5410200"/>
                <a:gd name="connsiteY67" fmla="*/ 2686050 h 2715593"/>
                <a:gd name="connsiteX68" fmla="*/ 4048125 w 5410200"/>
                <a:gd name="connsiteY68" fmla="*/ 2676525 h 2715593"/>
                <a:gd name="connsiteX69" fmla="*/ 3943350 w 5410200"/>
                <a:gd name="connsiteY69" fmla="*/ 2657475 h 2715593"/>
                <a:gd name="connsiteX70" fmla="*/ 3886200 w 5410200"/>
                <a:gd name="connsiteY70" fmla="*/ 2638425 h 2715593"/>
                <a:gd name="connsiteX71" fmla="*/ 3857625 w 5410200"/>
                <a:gd name="connsiteY71" fmla="*/ 2628900 h 2715593"/>
                <a:gd name="connsiteX72" fmla="*/ 3829050 w 5410200"/>
                <a:gd name="connsiteY72" fmla="*/ 2609850 h 2715593"/>
                <a:gd name="connsiteX73" fmla="*/ 3800475 w 5410200"/>
                <a:gd name="connsiteY73" fmla="*/ 2600325 h 2715593"/>
                <a:gd name="connsiteX74" fmla="*/ 3771900 w 5410200"/>
                <a:gd name="connsiteY74" fmla="*/ 2581275 h 2715593"/>
                <a:gd name="connsiteX75" fmla="*/ 3714750 w 5410200"/>
                <a:gd name="connsiteY75" fmla="*/ 2562225 h 2715593"/>
                <a:gd name="connsiteX76" fmla="*/ 3686175 w 5410200"/>
                <a:gd name="connsiteY76" fmla="*/ 2552700 h 2715593"/>
                <a:gd name="connsiteX77" fmla="*/ 3657600 w 5410200"/>
                <a:gd name="connsiteY77" fmla="*/ 2543175 h 2715593"/>
                <a:gd name="connsiteX78" fmla="*/ 3543300 w 5410200"/>
                <a:gd name="connsiteY78" fmla="*/ 2524125 h 2715593"/>
                <a:gd name="connsiteX79" fmla="*/ 3495675 w 5410200"/>
                <a:gd name="connsiteY79" fmla="*/ 2514600 h 2715593"/>
                <a:gd name="connsiteX80" fmla="*/ 3371850 w 5410200"/>
                <a:gd name="connsiteY80" fmla="*/ 2524125 h 2715593"/>
                <a:gd name="connsiteX81" fmla="*/ 3314700 w 5410200"/>
                <a:gd name="connsiteY81" fmla="*/ 2552700 h 2715593"/>
                <a:gd name="connsiteX82" fmla="*/ 3267075 w 5410200"/>
                <a:gd name="connsiteY82" fmla="*/ 2562225 h 2715593"/>
                <a:gd name="connsiteX83" fmla="*/ 3162300 w 5410200"/>
                <a:gd name="connsiteY83" fmla="*/ 2590800 h 2715593"/>
                <a:gd name="connsiteX84" fmla="*/ 3133725 w 5410200"/>
                <a:gd name="connsiteY84" fmla="*/ 2609850 h 2715593"/>
                <a:gd name="connsiteX85" fmla="*/ 3076575 w 5410200"/>
                <a:gd name="connsiteY85" fmla="*/ 2619375 h 2715593"/>
                <a:gd name="connsiteX86" fmla="*/ 3009900 w 5410200"/>
                <a:gd name="connsiteY86" fmla="*/ 2647950 h 2715593"/>
                <a:gd name="connsiteX87" fmla="*/ 2971800 w 5410200"/>
                <a:gd name="connsiteY87" fmla="*/ 2657475 h 2715593"/>
                <a:gd name="connsiteX88" fmla="*/ 2943225 w 5410200"/>
                <a:gd name="connsiteY88" fmla="*/ 2667000 h 2715593"/>
                <a:gd name="connsiteX89" fmla="*/ 2714625 w 5410200"/>
                <a:gd name="connsiteY89" fmla="*/ 2657475 h 2715593"/>
                <a:gd name="connsiteX90" fmla="*/ 2686050 w 5410200"/>
                <a:gd name="connsiteY90" fmla="*/ 2638425 h 2715593"/>
                <a:gd name="connsiteX91" fmla="*/ 2657475 w 5410200"/>
                <a:gd name="connsiteY91" fmla="*/ 2628900 h 2715593"/>
                <a:gd name="connsiteX92" fmla="*/ 2628900 w 5410200"/>
                <a:gd name="connsiteY92" fmla="*/ 2609850 h 2715593"/>
                <a:gd name="connsiteX93" fmla="*/ 2562225 w 5410200"/>
                <a:gd name="connsiteY93" fmla="*/ 2600325 h 2715593"/>
                <a:gd name="connsiteX94" fmla="*/ 2390775 w 5410200"/>
                <a:gd name="connsiteY94" fmla="*/ 2609850 h 2715593"/>
                <a:gd name="connsiteX95" fmla="*/ 2295525 w 5410200"/>
                <a:gd name="connsiteY95" fmla="*/ 2638425 h 2715593"/>
                <a:gd name="connsiteX96" fmla="*/ 2266950 w 5410200"/>
                <a:gd name="connsiteY96" fmla="*/ 2647950 h 2715593"/>
                <a:gd name="connsiteX97" fmla="*/ 2152650 w 5410200"/>
                <a:gd name="connsiteY97" fmla="*/ 2676525 h 2715593"/>
                <a:gd name="connsiteX98" fmla="*/ 2124075 w 5410200"/>
                <a:gd name="connsiteY98" fmla="*/ 2686050 h 2715593"/>
                <a:gd name="connsiteX99" fmla="*/ 1924050 w 5410200"/>
                <a:gd name="connsiteY99" fmla="*/ 2676525 h 2715593"/>
                <a:gd name="connsiteX100" fmla="*/ 1809750 w 5410200"/>
                <a:gd name="connsiteY100" fmla="*/ 2619375 h 2715593"/>
                <a:gd name="connsiteX101" fmla="*/ 1781175 w 5410200"/>
                <a:gd name="connsiteY101" fmla="*/ 2600325 h 2715593"/>
                <a:gd name="connsiteX102" fmla="*/ 1752600 w 5410200"/>
                <a:gd name="connsiteY102" fmla="*/ 2581275 h 2715593"/>
                <a:gd name="connsiteX103" fmla="*/ 1714500 w 5410200"/>
                <a:gd name="connsiteY103" fmla="*/ 2562225 h 2715593"/>
                <a:gd name="connsiteX104" fmla="*/ 1685925 w 5410200"/>
                <a:gd name="connsiteY104" fmla="*/ 2543175 h 2715593"/>
                <a:gd name="connsiteX105" fmla="*/ 1657350 w 5410200"/>
                <a:gd name="connsiteY105" fmla="*/ 2533650 h 2715593"/>
                <a:gd name="connsiteX106" fmla="*/ 1628775 w 5410200"/>
                <a:gd name="connsiteY106" fmla="*/ 2514600 h 2715593"/>
                <a:gd name="connsiteX107" fmla="*/ 1590675 w 5410200"/>
                <a:gd name="connsiteY107" fmla="*/ 2505075 h 2715593"/>
                <a:gd name="connsiteX108" fmla="*/ 1552575 w 5410200"/>
                <a:gd name="connsiteY108" fmla="*/ 2486025 h 2715593"/>
                <a:gd name="connsiteX109" fmla="*/ 1533525 w 5410200"/>
                <a:gd name="connsiteY109" fmla="*/ 2457450 h 2715593"/>
                <a:gd name="connsiteX110" fmla="*/ 1447800 w 5410200"/>
                <a:gd name="connsiteY110" fmla="*/ 2390775 h 2715593"/>
                <a:gd name="connsiteX111" fmla="*/ 1419225 w 5410200"/>
                <a:gd name="connsiteY111" fmla="*/ 2371725 h 2715593"/>
                <a:gd name="connsiteX112" fmla="*/ 1362075 w 5410200"/>
                <a:gd name="connsiteY112" fmla="*/ 2362200 h 2715593"/>
                <a:gd name="connsiteX113" fmla="*/ 1228725 w 5410200"/>
                <a:gd name="connsiteY113" fmla="*/ 2343150 h 2715593"/>
                <a:gd name="connsiteX114" fmla="*/ 1047750 w 5410200"/>
                <a:gd name="connsiteY114" fmla="*/ 2362200 h 2715593"/>
                <a:gd name="connsiteX115" fmla="*/ 1019175 w 5410200"/>
                <a:gd name="connsiteY115" fmla="*/ 2371725 h 2715593"/>
                <a:gd name="connsiteX116" fmla="*/ 923925 w 5410200"/>
                <a:gd name="connsiteY116" fmla="*/ 2428875 h 2715593"/>
                <a:gd name="connsiteX117" fmla="*/ 885825 w 5410200"/>
                <a:gd name="connsiteY117" fmla="*/ 2438400 h 2715593"/>
                <a:gd name="connsiteX118" fmla="*/ 857250 w 5410200"/>
                <a:gd name="connsiteY118" fmla="*/ 2447925 h 2715593"/>
                <a:gd name="connsiteX119" fmla="*/ 800100 w 5410200"/>
                <a:gd name="connsiteY119" fmla="*/ 2457450 h 2715593"/>
                <a:gd name="connsiteX120" fmla="*/ 742950 w 5410200"/>
                <a:gd name="connsiteY120" fmla="*/ 2476500 h 2715593"/>
                <a:gd name="connsiteX121" fmla="*/ 714375 w 5410200"/>
                <a:gd name="connsiteY121" fmla="*/ 2486025 h 2715593"/>
                <a:gd name="connsiteX122" fmla="*/ 390525 w 5410200"/>
                <a:gd name="connsiteY122" fmla="*/ 2476500 h 2715593"/>
                <a:gd name="connsiteX123" fmla="*/ 333375 w 5410200"/>
                <a:gd name="connsiteY123" fmla="*/ 2447925 h 2715593"/>
                <a:gd name="connsiteX124" fmla="*/ 304800 w 5410200"/>
                <a:gd name="connsiteY124" fmla="*/ 2438400 h 2715593"/>
                <a:gd name="connsiteX125" fmla="*/ 295275 w 5410200"/>
                <a:gd name="connsiteY125" fmla="*/ 2409825 h 2715593"/>
                <a:gd name="connsiteX126" fmla="*/ 266700 w 5410200"/>
                <a:gd name="connsiteY126" fmla="*/ 2400300 h 2715593"/>
                <a:gd name="connsiteX127" fmla="*/ 238125 w 5410200"/>
                <a:gd name="connsiteY127" fmla="*/ 2381250 h 2715593"/>
                <a:gd name="connsiteX128" fmla="*/ 171450 w 5410200"/>
                <a:gd name="connsiteY128" fmla="*/ 2352675 h 2715593"/>
                <a:gd name="connsiteX129" fmla="*/ 152400 w 5410200"/>
                <a:gd name="connsiteY129" fmla="*/ 2324100 h 2715593"/>
                <a:gd name="connsiteX130" fmla="*/ 95250 w 5410200"/>
                <a:gd name="connsiteY130" fmla="*/ 2276475 h 2715593"/>
                <a:gd name="connsiteX131" fmla="*/ 66675 w 5410200"/>
                <a:gd name="connsiteY131" fmla="*/ 2219325 h 2715593"/>
                <a:gd name="connsiteX132" fmla="*/ 47625 w 5410200"/>
                <a:gd name="connsiteY132" fmla="*/ 2181225 h 2715593"/>
                <a:gd name="connsiteX133" fmla="*/ 19050 w 5410200"/>
                <a:gd name="connsiteY133" fmla="*/ 2085975 h 2715593"/>
                <a:gd name="connsiteX134" fmla="*/ 0 w 5410200"/>
                <a:gd name="connsiteY134" fmla="*/ 2028825 h 2715593"/>
                <a:gd name="connsiteX135" fmla="*/ 9525 w 5410200"/>
                <a:gd name="connsiteY135" fmla="*/ 1857375 h 2715593"/>
                <a:gd name="connsiteX136" fmla="*/ 57150 w 5410200"/>
                <a:gd name="connsiteY136" fmla="*/ 1771650 h 2715593"/>
                <a:gd name="connsiteX137" fmla="*/ 76200 w 5410200"/>
                <a:gd name="connsiteY137" fmla="*/ 1743075 h 2715593"/>
                <a:gd name="connsiteX138" fmla="*/ 123825 w 5410200"/>
                <a:gd name="connsiteY138" fmla="*/ 1666875 h 2715593"/>
                <a:gd name="connsiteX139" fmla="*/ 171450 w 5410200"/>
                <a:gd name="connsiteY139" fmla="*/ 1581150 h 2715593"/>
                <a:gd name="connsiteX140" fmla="*/ 190500 w 5410200"/>
                <a:gd name="connsiteY140" fmla="*/ 1552575 h 2715593"/>
                <a:gd name="connsiteX141" fmla="*/ 247650 w 5410200"/>
                <a:gd name="connsiteY141" fmla="*/ 1524000 h 2715593"/>
                <a:gd name="connsiteX142" fmla="*/ 276225 w 5410200"/>
                <a:gd name="connsiteY142" fmla="*/ 1504950 h 2715593"/>
                <a:gd name="connsiteX143" fmla="*/ 333375 w 5410200"/>
                <a:gd name="connsiteY143" fmla="*/ 1476375 h 2715593"/>
                <a:gd name="connsiteX144" fmla="*/ 342900 w 5410200"/>
                <a:gd name="connsiteY144" fmla="*/ 1447800 h 2715593"/>
                <a:gd name="connsiteX145" fmla="*/ 371475 w 5410200"/>
                <a:gd name="connsiteY145" fmla="*/ 1438275 h 2715593"/>
                <a:gd name="connsiteX146" fmla="*/ 400050 w 5410200"/>
                <a:gd name="connsiteY146" fmla="*/ 1419225 h 2715593"/>
                <a:gd name="connsiteX147" fmla="*/ 428625 w 5410200"/>
                <a:gd name="connsiteY147" fmla="*/ 1409700 h 2715593"/>
                <a:gd name="connsiteX148" fmla="*/ 457200 w 5410200"/>
                <a:gd name="connsiteY148" fmla="*/ 1390650 h 2715593"/>
                <a:gd name="connsiteX149" fmla="*/ 533400 w 5410200"/>
                <a:gd name="connsiteY149" fmla="*/ 1352550 h 2715593"/>
                <a:gd name="connsiteX150" fmla="*/ 561975 w 5410200"/>
                <a:gd name="connsiteY150" fmla="*/ 1323975 h 2715593"/>
                <a:gd name="connsiteX151" fmla="*/ 619125 w 5410200"/>
                <a:gd name="connsiteY151" fmla="*/ 1285875 h 2715593"/>
                <a:gd name="connsiteX152" fmla="*/ 647700 w 5410200"/>
                <a:gd name="connsiteY152" fmla="*/ 1266825 h 2715593"/>
                <a:gd name="connsiteX153" fmla="*/ 704850 w 5410200"/>
                <a:gd name="connsiteY153" fmla="*/ 1219200 h 2715593"/>
                <a:gd name="connsiteX154" fmla="*/ 733425 w 5410200"/>
                <a:gd name="connsiteY154" fmla="*/ 1209675 h 2715593"/>
                <a:gd name="connsiteX155" fmla="*/ 771525 w 5410200"/>
                <a:gd name="connsiteY155" fmla="*/ 1152525 h 2715593"/>
                <a:gd name="connsiteX156" fmla="*/ 790575 w 5410200"/>
                <a:gd name="connsiteY156" fmla="*/ 1123950 h 2715593"/>
                <a:gd name="connsiteX157" fmla="*/ 819150 w 5410200"/>
                <a:gd name="connsiteY157" fmla="*/ 1104900 h 2715593"/>
                <a:gd name="connsiteX158" fmla="*/ 857250 w 5410200"/>
                <a:gd name="connsiteY158" fmla="*/ 1057275 h 2715593"/>
                <a:gd name="connsiteX159" fmla="*/ 866775 w 5410200"/>
                <a:gd name="connsiteY159" fmla="*/ 1028700 h 2715593"/>
                <a:gd name="connsiteX160" fmla="*/ 914400 w 5410200"/>
                <a:gd name="connsiteY160" fmla="*/ 981075 h 2715593"/>
                <a:gd name="connsiteX161" fmla="*/ 952500 w 5410200"/>
                <a:gd name="connsiteY161" fmla="*/ 923925 h 2715593"/>
                <a:gd name="connsiteX162" fmla="*/ 971550 w 5410200"/>
                <a:gd name="connsiteY162" fmla="*/ 895350 h 2715593"/>
                <a:gd name="connsiteX163" fmla="*/ 1000125 w 5410200"/>
                <a:gd name="connsiteY163" fmla="*/ 885825 h 2715593"/>
                <a:gd name="connsiteX164" fmla="*/ 1028700 w 5410200"/>
                <a:gd name="connsiteY164" fmla="*/ 866775 h 2715593"/>
                <a:gd name="connsiteX165" fmla="*/ 1057275 w 5410200"/>
                <a:gd name="connsiteY165" fmla="*/ 857250 h 2715593"/>
                <a:gd name="connsiteX166" fmla="*/ 1085850 w 5410200"/>
                <a:gd name="connsiteY166" fmla="*/ 838200 h 2715593"/>
                <a:gd name="connsiteX167" fmla="*/ 1114425 w 5410200"/>
                <a:gd name="connsiteY167" fmla="*/ 828675 h 2715593"/>
                <a:gd name="connsiteX168" fmla="*/ 1152525 w 5410200"/>
                <a:gd name="connsiteY168" fmla="*/ 809625 h 2715593"/>
                <a:gd name="connsiteX169" fmla="*/ 1190625 w 5410200"/>
                <a:gd name="connsiteY169" fmla="*/ 800100 h 2715593"/>
                <a:gd name="connsiteX170" fmla="*/ 1247775 w 5410200"/>
                <a:gd name="connsiteY170" fmla="*/ 781050 h 2715593"/>
                <a:gd name="connsiteX171" fmla="*/ 1276350 w 5410200"/>
                <a:gd name="connsiteY171" fmla="*/ 771525 h 2715593"/>
                <a:gd name="connsiteX172" fmla="*/ 1314450 w 5410200"/>
                <a:gd name="connsiteY172" fmla="*/ 752475 h 2715593"/>
                <a:gd name="connsiteX173" fmla="*/ 1390650 w 5410200"/>
                <a:gd name="connsiteY173" fmla="*/ 733425 h 2715593"/>
                <a:gd name="connsiteX174" fmla="*/ 1409700 w 5410200"/>
                <a:gd name="connsiteY174" fmla="*/ 704850 h 2715593"/>
                <a:gd name="connsiteX175" fmla="*/ 1438275 w 5410200"/>
                <a:gd name="connsiteY175" fmla="*/ 685800 h 2715593"/>
                <a:gd name="connsiteX176" fmla="*/ 1514475 w 5410200"/>
                <a:gd name="connsiteY176" fmla="*/ 638175 h 2715593"/>
                <a:gd name="connsiteX177" fmla="*/ 1571625 w 5410200"/>
                <a:gd name="connsiteY177" fmla="*/ 600075 h 2715593"/>
                <a:gd name="connsiteX178" fmla="*/ 1590675 w 5410200"/>
                <a:gd name="connsiteY178" fmla="*/ 571500 h 2715593"/>
                <a:gd name="connsiteX179" fmla="*/ 1628775 w 5410200"/>
                <a:gd name="connsiteY179" fmla="*/ 561975 h 2715593"/>
                <a:gd name="connsiteX180" fmla="*/ 1666875 w 5410200"/>
                <a:gd name="connsiteY180" fmla="*/ 542925 h 2715593"/>
                <a:gd name="connsiteX181" fmla="*/ 1695450 w 5410200"/>
                <a:gd name="connsiteY181" fmla="*/ 533400 h 2715593"/>
                <a:gd name="connsiteX182" fmla="*/ 1752600 w 5410200"/>
                <a:gd name="connsiteY182" fmla="*/ 495300 h 2715593"/>
                <a:gd name="connsiteX183" fmla="*/ 1838325 w 5410200"/>
                <a:gd name="connsiteY183" fmla="*/ 466725 h 2715593"/>
                <a:gd name="connsiteX184" fmla="*/ 1866900 w 5410200"/>
                <a:gd name="connsiteY184" fmla="*/ 457200 h 2715593"/>
                <a:gd name="connsiteX185" fmla="*/ 1924050 w 5410200"/>
                <a:gd name="connsiteY185" fmla="*/ 428625 h 2715593"/>
                <a:gd name="connsiteX186" fmla="*/ 1981200 w 5410200"/>
                <a:gd name="connsiteY186" fmla="*/ 381000 h 2715593"/>
                <a:gd name="connsiteX187" fmla="*/ 2009775 w 5410200"/>
                <a:gd name="connsiteY187" fmla="*/ 371475 h 2715593"/>
                <a:gd name="connsiteX188" fmla="*/ 2066925 w 5410200"/>
                <a:gd name="connsiteY188" fmla="*/ 333375 h 2715593"/>
                <a:gd name="connsiteX189" fmla="*/ 2124075 w 5410200"/>
                <a:gd name="connsiteY189" fmla="*/ 314325 h 2715593"/>
                <a:gd name="connsiteX190" fmla="*/ 2628900 w 5410200"/>
                <a:gd name="connsiteY190" fmla="*/ 295275 h 2715593"/>
                <a:gd name="connsiteX191" fmla="*/ 2657475 w 5410200"/>
                <a:gd name="connsiteY191" fmla="*/ 285750 h 2715593"/>
                <a:gd name="connsiteX192" fmla="*/ 2752725 w 5410200"/>
                <a:gd name="connsiteY192" fmla="*/ 266700 h 2715593"/>
                <a:gd name="connsiteX193" fmla="*/ 2809875 w 5410200"/>
                <a:gd name="connsiteY193" fmla="*/ 247650 h 2715593"/>
                <a:gd name="connsiteX194" fmla="*/ 2838450 w 5410200"/>
                <a:gd name="connsiteY194" fmla="*/ 228600 h 2715593"/>
                <a:gd name="connsiteX195" fmla="*/ 2905125 w 5410200"/>
                <a:gd name="connsiteY195" fmla="*/ 219075 h 2715593"/>
                <a:gd name="connsiteX196" fmla="*/ 3390900 w 5410200"/>
                <a:gd name="connsiteY19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1057275 w 5410200"/>
                <a:gd name="connsiteY164" fmla="*/ 857250 h 2715593"/>
                <a:gd name="connsiteX165" fmla="*/ 1085850 w 5410200"/>
                <a:gd name="connsiteY165" fmla="*/ 838200 h 2715593"/>
                <a:gd name="connsiteX166" fmla="*/ 1114425 w 5410200"/>
                <a:gd name="connsiteY166" fmla="*/ 828675 h 2715593"/>
                <a:gd name="connsiteX167" fmla="*/ 1152525 w 5410200"/>
                <a:gd name="connsiteY167" fmla="*/ 809625 h 2715593"/>
                <a:gd name="connsiteX168" fmla="*/ 1190625 w 5410200"/>
                <a:gd name="connsiteY168" fmla="*/ 800100 h 2715593"/>
                <a:gd name="connsiteX169" fmla="*/ 1247775 w 5410200"/>
                <a:gd name="connsiteY169" fmla="*/ 781050 h 2715593"/>
                <a:gd name="connsiteX170" fmla="*/ 1276350 w 5410200"/>
                <a:gd name="connsiteY170" fmla="*/ 771525 h 2715593"/>
                <a:gd name="connsiteX171" fmla="*/ 1314450 w 5410200"/>
                <a:gd name="connsiteY171" fmla="*/ 752475 h 2715593"/>
                <a:gd name="connsiteX172" fmla="*/ 1390650 w 5410200"/>
                <a:gd name="connsiteY172" fmla="*/ 733425 h 2715593"/>
                <a:gd name="connsiteX173" fmla="*/ 1409700 w 5410200"/>
                <a:gd name="connsiteY173" fmla="*/ 704850 h 2715593"/>
                <a:gd name="connsiteX174" fmla="*/ 1438275 w 5410200"/>
                <a:gd name="connsiteY174" fmla="*/ 685800 h 2715593"/>
                <a:gd name="connsiteX175" fmla="*/ 1514475 w 5410200"/>
                <a:gd name="connsiteY175" fmla="*/ 638175 h 2715593"/>
                <a:gd name="connsiteX176" fmla="*/ 1571625 w 5410200"/>
                <a:gd name="connsiteY176" fmla="*/ 600075 h 2715593"/>
                <a:gd name="connsiteX177" fmla="*/ 1590675 w 5410200"/>
                <a:gd name="connsiteY177" fmla="*/ 571500 h 2715593"/>
                <a:gd name="connsiteX178" fmla="*/ 1628775 w 5410200"/>
                <a:gd name="connsiteY178" fmla="*/ 561975 h 2715593"/>
                <a:gd name="connsiteX179" fmla="*/ 1666875 w 5410200"/>
                <a:gd name="connsiteY179" fmla="*/ 542925 h 2715593"/>
                <a:gd name="connsiteX180" fmla="*/ 1695450 w 5410200"/>
                <a:gd name="connsiteY180" fmla="*/ 533400 h 2715593"/>
                <a:gd name="connsiteX181" fmla="*/ 1752600 w 5410200"/>
                <a:gd name="connsiteY181" fmla="*/ 495300 h 2715593"/>
                <a:gd name="connsiteX182" fmla="*/ 1838325 w 5410200"/>
                <a:gd name="connsiteY182" fmla="*/ 466725 h 2715593"/>
                <a:gd name="connsiteX183" fmla="*/ 1866900 w 5410200"/>
                <a:gd name="connsiteY183" fmla="*/ 457200 h 2715593"/>
                <a:gd name="connsiteX184" fmla="*/ 1924050 w 5410200"/>
                <a:gd name="connsiteY184" fmla="*/ 428625 h 2715593"/>
                <a:gd name="connsiteX185" fmla="*/ 1981200 w 5410200"/>
                <a:gd name="connsiteY185" fmla="*/ 381000 h 2715593"/>
                <a:gd name="connsiteX186" fmla="*/ 2009775 w 5410200"/>
                <a:gd name="connsiteY186" fmla="*/ 371475 h 2715593"/>
                <a:gd name="connsiteX187" fmla="*/ 2066925 w 5410200"/>
                <a:gd name="connsiteY187" fmla="*/ 333375 h 2715593"/>
                <a:gd name="connsiteX188" fmla="*/ 2124075 w 5410200"/>
                <a:gd name="connsiteY188" fmla="*/ 314325 h 2715593"/>
                <a:gd name="connsiteX189" fmla="*/ 2628900 w 5410200"/>
                <a:gd name="connsiteY189" fmla="*/ 295275 h 2715593"/>
                <a:gd name="connsiteX190" fmla="*/ 2657475 w 5410200"/>
                <a:gd name="connsiteY190" fmla="*/ 285750 h 2715593"/>
                <a:gd name="connsiteX191" fmla="*/ 2752725 w 5410200"/>
                <a:gd name="connsiteY191" fmla="*/ 266700 h 2715593"/>
                <a:gd name="connsiteX192" fmla="*/ 2809875 w 5410200"/>
                <a:gd name="connsiteY192" fmla="*/ 247650 h 2715593"/>
                <a:gd name="connsiteX193" fmla="*/ 2838450 w 5410200"/>
                <a:gd name="connsiteY193" fmla="*/ 228600 h 2715593"/>
                <a:gd name="connsiteX194" fmla="*/ 2905125 w 5410200"/>
                <a:gd name="connsiteY194" fmla="*/ 219075 h 2715593"/>
                <a:gd name="connsiteX195" fmla="*/ 3390900 w 5410200"/>
                <a:gd name="connsiteY19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1057275 w 5410200"/>
                <a:gd name="connsiteY164" fmla="*/ 857250 h 2715593"/>
                <a:gd name="connsiteX165" fmla="*/ 1085850 w 5410200"/>
                <a:gd name="connsiteY165" fmla="*/ 838200 h 2715593"/>
                <a:gd name="connsiteX166" fmla="*/ 1114425 w 5410200"/>
                <a:gd name="connsiteY166" fmla="*/ 828675 h 2715593"/>
                <a:gd name="connsiteX167" fmla="*/ 1152525 w 5410200"/>
                <a:gd name="connsiteY167" fmla="*/ 809625 h 2715593"/>
                <a:gd name="connsiteX168" fmla="*/ 1190625 w 5410200"/>
                <a:gd name="connsiteY168" fmla="*/ 800100 h 2715593"/>
                <a:gd name="connsiteX169" fmla="*/ 1143000 w 5410200"/>
                <a:gd name="connsiteY169" fmla="*/ 714375 h 2715593"/>
                <a:gd name="connsiteX170" fmla="*/ 1276350 w 5410200"/>
                <a:gd name="connsiteY170" fmla="*/ 771525 h 2715593"/>
                <a:gd name="connsiteX171" fmla="*/ 1314450 w 5410200"/>
                <a:gd name="connsiteY171" fmla="*/ 752475 h 2715593"/>
                <a:gd name="connsiteX172" fmla="*/ 1390650 w 5410200"/>
                <a:gd name="connsiteY172" fmla="*/ 733425 h 2715593"/>
                <a:gd name="connsiteX173" fmla="*/ 1409700 w 5410200"/>
                <a:gd name="connsiteY173" fmla="*/ 704850 h 2715593"/>
                <a:gd name="connsiteX174" fmla="*/ 1438275 w 5410200"/>
                <a:gd name="connsiteY174" fmla="*/ 685800 h 2715593"/>
                <a:gd name="connsiteX175" fmla="*/ 1514475 w 5410200"/>
                <a:gd name="connsiteY175" fmla="*/ 638175 h 2715593"/>
                <a:gd name="connsiteX176" fmla="*/ 1571625 w 5410200"/>
                <a:gd name="connsiteY176" fmla="*/ 600075 h 2715593"/>
                <a:gd name="connsiteX177" fmla="*/ 1590675 w 5410200"/>
                <a:gd name="connsiteY177" fmla="*/ 571500 h 2715593"/>
                <a:gd name="connsiteX178" fmla="*/ 1628775 w 5410200"/>
                <a:gd name="connsiteY178" fmla="*/ 561975 h 2715593"/>
                <a:gd name="connsiteX179" fmla="*/ 1666875 w 5410200"/>
                <a:gd name="connsiteY179" fmla="*/ 542925 h 2715593"/>
                <a:gd name="connsiteX180" fmla="*/ 1695450 w 5410200"/>
                <a:gd name="connsiteY180" fmla="*/ 533400 h 2715593"/>
                <a:gd name="connsiteX181" fmla="*/ 1752600 w 5410200"/>
                <a:gd name="connsiteY181" fmla="*/ 495300 h 2715593"/>
                <a:gd name="connsiteX182" fmla="*/ 1838325 w 5410200"/>
                <a:gd name="connsiteY182" fmla="*/ 466725 h 2715593"/>
                <a:gd name="connsiteX183" fmla="*/ 1866900 w 5410200"/>
                <a:gd name="connsiteY183" fmla="*/ 457200 h 2715593"/>
                <a:gd name="connsiteX184" fmla="*/ 1924050 w 5410200"/>
                <a:gd name="connsiteY184" fmla="*/ 428625 h 2715593"/>
                <a:gd name="connsiteX185" fmla="*/ 1981200 w 5410200"/>
                <a:gd name="connsiteY185" fmla="*/ 381000 h 2715593"/>
                <a:gd name="connsiteX186" fmla="*/ 2009775 w 5410200"/>
                <a:gd name="connsiteY186" fmla="*/ 371475 h 2715593"/>
                <a:gd name="connsiteX187" fmla="*/ 2066925 w 5410200"/>
                <a:gd name="connsiteY187" fmla="*/ 333375 h 2715593"/>
                <a:gd name="connsiteX188" fmla="*/ 2124075 w 5410200"/>
                <a:gd name="connsiteY188" fmla="*/ 314325 h 2715593"/>
                <a:gd name="connsiteX189" fmla="*/ 2628900 w 5410200"/>
                <a:gd name="connsiteY189" fmla="*/ 295275 h 2715593"/>
                <a:gd name="connsiteX190" fmla="*/ 2657475 w 5410200"/>
                <a:gd name="connsiteY190" fmla="*/ 285750 h 2715593"/>
                <a:gd name="connsiteX191" fmla="*/ 2752725 w 5410200"/>
                <a:gd name="connsiteY191" fmla="*/ 266700 h 2715593"/>
                <a:gd name="connsiteX192" fmla="*/ 2809875 w 5410200"/>
                <a:gd name="connsiteY192" fmla="*/ 247650 h 2715593"/>
                <a:gd name="connsiteX193" fmla="*/ 2838450 w 5410200"/>
                <a:gd name="connsiteY193" fmla="*/ 228600 h 2715593"/>
                <a:gd name="connsiteX194" fmla="*/ 2905125 w 5410200"/>
                <a:gd name="connsiteY194" fmla="*/ 219075 h 2715593"/>
                <a:gd name="connsiteX195" fmla="*/ 3390900 w 5410200"/>
                <a:gd name="connsiteY19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14425 w 5410200"/>
                <a:gd name="connsiteY166" fmla="*/ 828675 h 2715593"/>
                <a:gd name="connsiteX167" fmla="*/ 1152525 w 5410200"/>
                <a:gd name="connsiteY167" fmla="*/ 809625 h 2715593"/>
                <a:gd name="connsiteX168" fmla="*/ 1190625 w 5410200"/>
                <a:gd name="connsiteY168" fmla="*/ 800100 h 2715593"/>
                <a:gd name="connsiteX169" fmla="*/ 1143000 w 5410200"/>
                <a:gd name="connsiteY169" fmla="*/ 714375 h 2715593"/>
                <a:gd name="connsiteX170" fmla="*/ 1276350 w 5410200"/>
                <a:gd name="connsiteY170" fmla="*/ 771525 h 2715593"/>
                <a:gd name="connsiteX171" fmla="*/ 1314450 w 5410200"/>
                <a:gd name="connsiteY171" fmla="*/ 752475 h 2715593"/>
                <a:gd name="connsiteX172" fmla="*/ 1390650 w 5410200"/>
                <a:gd name="connsiteY172" fmla="*/ 733425 h 2715593"/>
                <a:gd name="connsiteX173" fmla="*/ 1409700 w 5410200"/>
                <a:gd name="connsiteY173" fmla="*/ 704850 h 2715593"/>
                <a:gd name="connsiteX174" fmla="*/ 1438275 w 5410200"/>
                <a:gd name="connsiteY174" fmla="*/ 685800 h 2715593"/>
                <a:gd name="connsiteX175" fmla="*/ 1514475 w 5410200"/>
                <a:gd name="connsiteY175" fmla="*/ 638175 h 2715593"/>
                <a:gd name="connsiteX176" fmla="*/ 1571625 w 5410200"/>
                <a:gd name="connsiteY176" fmla="*/ 600075 h 2715593"/>
                <a:gd name="connsiteX177" fmla="*/ 1590675 w 5410200"/>
                <a:gd name="connsiteY177" fmla="*/ 571500 h 2715593"/>
                <a:gd name="connsiteX178" fmla="*/ 1628775 w 5410200"/>
                <a:gd name="connsiteY178" fmla="*/ 561975 h 2715593"/>
                <a:gd name="connsiteX179" fmla="*/ 1666875 w 5410200"/>
                <a:gd name="connsiteY179" fmla="*/ 542925 h 2715593"/>
                <a:gd name="connsiteX180" fmla="*/ 1695450 w 5410200"/>
                <a:gd name="connsiteY180" fmla="*/ 533400 h 2715593"/>
                <a:gd name="connsiteX181" fmla="*/ 1752600 w 5410200"/>
                <a:gd name="connsiteY181" fmla="*/ 495300 h 2715593"/>
                <a:gd name="connsiteX182" fmla="*/ 1838325 w 5410200"/>
                <a:gd name="connsiteY182" fmla="*/ 466725 h 2715593"/>
                <a:gd name="connsiteX183" fmla="*/ 1866900 w 5410200"/>
                <a:gd name="connsiteY183" fmla="*/ 457200 h 2715593"/>
                <a:gd name="connsiteX184" fmla="*/ 1924050 w 5410200"/>
                <a:gd name="connsiteY184" fmla="*/ 428625 h 2715593"/>
                <a:gd name="connsiteX185" fmla="*/ 1981200 w 5410200"/>
                <a:gd name="connsiteY185" fmla="*/ 381000 h 2715593"/>
                <a:gd name="connsiteX186" fmla="*/ 2009775 w 5410200"/>
                <a:gd name="connsiteY186" fmla="*/ 371475 h 2715593"/>
                <a:gd name="connsiteX187" fmla="*/ 2066925 w 5410200"/>
                <a:gd name="connsiteY187" fmla="*/ 333375 h 2715593"/>
                <a:gd name="connsiteX188" fmla="*/ 2124075 w 5410200"/>
                <a:gd name="connsiteY188" fmla="*/ 314325 h 2715593"/>
                <a:gd name="connsiteX189" fmla="*/ 2628900 w 5410200"/>
                <a:gd name="connsiteY189" fmla="*/ 295275 h 2715593"/>
                <a:gd name="connsiteX190" fmla="*/ 2657475 w 5410200"/>
                <a:gd name="connsiteY190" fmla="*/ 285750 h 2715593"/>
                <a:gd name="connsiteX191" fmla="*/ 2752725 w 5410200"/>
                <a:gd name="connsiteY191" fmla="*/ 266700 h 2715593"/>
                <a:gd name="connsiteX192" fmla="*/ 2809875 w 5410200"/>
                <a:gd name="connsiteY192" fmla="*/ 247650 h 2715593"/>
                <a:gd name="connsiteX193" fmla="*/ 2838450 w 5410200"/>
                <a:gd name="connsiteY193" fmla="*/ 228600 h 2715593"/>
                <a:gd name="connsiteX194" fmla="*/ 2905125 w 5410200"/>
                <a:gd name="connsiteY194" fmla="*/ 219075 h 2715593"/>
                <a:gd name="connsiteX195" fmla="*/ 3390900 w 5410200"/>
                <a:gd name="connsiteY19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14425 w 5410200"/>
                <a:gd name="connsiteY166" fmla="*/ 828675 h 2715593"/>
                <a:gd name="connsiteX167" fmla="*/ 1190625 w 5410200"/>
                <a:gd name="connsiteY167" fmla="*/ 800100 h 2715593"/>
                <a:gd name="connsiteX168" fmla="*/ 1143000 w 5410200"/>
                <a:gd name="connsiteY168" fmla="*/ 714375 h 2715593"/>
                <a:gd name="connsiteX169" fmla="*/ 1276350 w 5410200"/>
                <a:gd name="connsiteY169" fmla="*/ 771525 h 2715593"/>
                <a:gd name="connsiteX170" fmla="*/ 1314450 w 5410200"/>
                <a:gd name="connsiteY170" fmla="*/ 752475 h 2715593"/>
                <a:gd name="connsiteX171" fmla="*/ 1390650 w 5410200"/>
                <a:gd name="connsiteY171" fmla="*/ 733425 h 2715593"/>
                <a:gd name="connsiteX172" fmla="*/ 1409700 w 5410200"/>
                <a:gd name="connsiteY172" fmla="*/ 704850 h 2715593"/>
                <a:gd name="connsiteX173" fmla="*/ 1438275 w 5410200"/>
                <a:gd name="connsiteY173" fmla="*/ 685800 h 2715593"/>
                <a:gd name="connsiteX174" fmla="*/ 1514475 w 5410200"/>
                <a:gd name="connsiteY174" fmla="*/ 638175 h 2715593"/>
                <a:gd name="connsiteX175" fmla="*/ 1571625 w 5410200"/>
                <a:gd name="connsiteY175" fmla="*/ 600075 h 2715593"/>
                <a:gd name="connsiteX176" fmla="*/ 1590675 w 5410200"/>
                <a:gd name="connsiteY176" fmla="*/ 571500 h 2715593"/>
                <a:gd name="connsiteX177" fmla="*/ 1628775 w 5410200"/>
                <a:gd name="connsiteY177" fmla="*/ 561975 h 2715593"/>
                <a:gd name="connsiteX178" fmla="*/ 1666875 w 5410200"/>
                <a:gd name="connsiteY178" fmla="*/ 542925 h 2715593"/>
                <a:gd name="connsiteX179" fmla="*/ 1695450 w 5410200"/>
                <a:gd name="connsiteY179" fmla="*/ 533400 h 2715593"/>
                <a:gd name="connsiteX180" fmla="*/ 1752600 w 5410200"/>
                <a:gd name="connsiteY180" fmla="*/ 495300 h 2715593"/>
                <a:gd name="connsiteX181" fmla="*/ 1838325 w 5410200"/>
                <a:gd name="connsiteY181" fmla="*/ 466725 h 2715593"/>
                <a:gd name="connsiteX182" fmla="*/ 1866900 w 5410200"/>
                <a:gd name="connsiteY182" fmla="*/ 457200 h 2715593"/>
                <a:gd name="connsiteX183" fmla="*/ 1924050 w 5410200"/>
                <a:gd name="connsiteY183" fmla="*/ 428625 h 2715593"/>
                <a:gd name="connsiteX184" fmla="*/ 1981200 w 5410200"/>
                <a:gd name="connsiteY184" fmla="*/ 381000 h 2715593"/>
                <a:gd name="connsiteX185" fmla="*/ 2009775 w 5410200"/>
                <a:gd name="connsiteY185" fmla="*/ 371475 h 2715593"/>
                <a:gd name="connsiteX186" fmla="*/ 2066925 w 5410200"/>
                <a:gd name="connsiteY186" fmla="*/ 333375 h 2715593"/>
                <a:gd name="connsiteX187" fmla="*/ 2124075 w 5410200"/>
                <a:gd name="connsiteY187" fmla="*/ 314325 h 2715593"/>
                <a:gd name="connsiteX188" fmla="*/ 2628900 w 5410200"/>
                <a:gd name="connsiteY188" fmla="*/ 295275 h 2715593"/>
                <a:gd name="connsiteX189" fmla="*/ 2657475 w 5410200"/>
                <a:gd name="connsiteY189" fmla="*/ 285750 h 2715593"/>
                <a:gd name="connsiteX190" fmla="*/ 2752725 w 5410200"/>
                <a:gd name="connsiteY190" fmla="*/ 266700 h 2715593"/>
                <a:gd name="connsiteX191" fmla="*/ 2809875 w 5410200"/>
                <a:gd name="connsiteY191" fmla="*/ 247650 h 2715593"/>
                <a:gd name="connsiteX192" fmla="*/ 2838450 w 5410200"/>
                <a:gd name="connsiteY192" fmla="*/ 228600 h 2715593"/>
                <a:gd name="connsiteX193" fmla="*/ 2905125 w 5410200"/>
                <a:gd name="connsiteY193" fmla="*/ 219075 h 2715593"/>
                <a:gd name="connsiteX194" fmla="*/ 3390900 w 5410200"/>
                <a:gd name="connsiteY194"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90625 w 5410200"/>
                <a:gd name="connsiteY166" fmla="*/ 800100 h 2715593"/>
                <a:gd name="connsiteX167" fmla="*/ 1143000 w 5410200"/>
                <a:gd name="connsiteY167" fmla="*/ 714375 h 2715593"/>
                <a:gd name="connsiteX168" fmla="*/ 1276350 w 5410200"/>
                <a:gd name="connsiteY168" fmla="*/ 771525 h 2715593"/>
                <a:gd name="connsiteX169" fmla="*/ 1314450 w 5410200"/>
                <a:gd name="connsiteY169" fmla="*/ 752475 h 2715593"/>
                <a:gd name="connsiteX170" fmla="*/ 1390650 w 5410200"/>
                <a:gd name="connsiteY170" fmla="*/ 733425 h 2715593"/>
                <a:gd name="connsiteX171" fmla="*/ 1409700 w 5410200"/>
                <a:gd name="connsiteY171" fmla="*/ 704850 h 2715593"/>
                <a:gd name="connsiteX172" fmla="*/ 1438275 w 5410200"/>
                <a:gd name="connsiteY172" fmla="*/ 685800 h 2715593"/>
                <a:gd name="connsiteX173" fmla="*/ 1514475 w 5410200"/>
                <a:gd name="connsiteY173" fmla="*/ 638175 h 2715593"/>
                <a:gd name="connsiteX174" fmla="*/ 1571625 w 5410200"/>
                <a:gd name="connsiteY174" fmla="*/ 600075 h 2715593"/>
                <a:gd name="connsiteX175" fmla="*/ 1590675 w 5410200"/>
                <a:gd name="connsiteY175" fmla="*/ 571500 h 2715593"/>
                <a:gd name="connsiteX176" fmla="*/ 1628775 w 5410200"/>
                <a:gd name="connsiteY176" fmla="*/ 561975 h 2715593"/>
                <a:gd name="connsiteX177" fmla="*/ 1666875 w 5410200"/>
                <a:gd name="connsiteY177" fmla="*/ 542925 h 2715593"/>
                <a:gd name="connsiteX178" fmla="*/ 1695450 w 5410200"/>
                <a:gd name="connsiteY178" fmla="*/ 533400 h 2715593"/>
                <a:gd name="connsiteX179" fmla="*/ 1752600 w 5410200"/>
                <a:gd name="connsiteY179" fmla="*/ 495300 h 2715593"/>
                <a:gd name="connsiteX180" fmla="*/ 1838325 w 5410200"/>
                <a:gd name="connsiteY180" fmla="*/ 466725 h 2715593"/>
                <a:gd name="connsiteX181" fmla="*/ 1866900 w 5410200"/>
                <a:gd name="connsiteY181" fmla="*/ 457200 h 2715593"/>
                <a:gd name="connsiteX182" fmla="*/ 1924050 w 5410200"/>
                <a:gd name="connsiteY182" fmla="*/ 428625 h 2715593"/>
                <a:gd name="connsiteX183" fmla="*/ 1981200 w 5410200"/>
                <a:gd name="connsiteY183" fmla="*/ 381000 h 2715593"/>
                <a:gd name="connsiteX184" fmla="*/ 2009775 w 5410200"/>
                <a:gd name="connsiteY184" fmla="*/ 371475 h 2715593"/>
                <a:gd name="connsiteX185" fmla="*/ 2066925 w 5410200"/>
                <a:gd name="connsiteY185" fmla="*/ 333375 h 2715593"/>
                <a:gd name="connsiteX186" fmla="*/ 2124075 w 5410200"/>
                <a:gd name="connsiteY186" fmla="*/ 314325 h 2715593"/>
                <a:gd name="connsiteX187" fmla="*/ 2628900 w 5410200"/>
                <a:gd name="connsiteY187" fmla="*/ 295275 h 2715593"/>
                <a:gd name="connsiteX188" fmla="*/ 2657475 w 5410200"/>
                <a:gd name="connsiteY188" fmla="*/ 285750 h 2715593"/>
                <a:gd name="connsiteX189" fmla="*/ 2752725 w 5410200"/>
                <a:gd name="connsiteY189" fmla="*/ 266700 h 2715593"/>
                <a:gd name="connsiteX190" fmla="*/ 2809875 w 5410200"/>
                <a:gd name="connsiteY190" fmla="*/ 247650 h 2715593"/>
                <a:gd name="connsiteX191" fmla="*/ 2838450 w 5410200"/>
                <a:gd name="connsiteY191" fmla="*/ 228600 h 2715593"/>
                <a:gd name="connsiteX192" fmla="*/ 2905125 w 5410200"/>
                <a:gd name="connsiteY192" fmla="*/ 219075 h 2715593"/>
                <a:gd name="connsiteX193" fmla="*/ 3390900 w 5410200"/>
                <a:gd name="connsiteY19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43000 w 5410200"/>
                <a:gd name="connsiteY166" fmla="*/ 714375 h 2715593"/>
                <a:gd name="connsiteX167" fmla="*/ 1276350 w 5410200"/>
                <a:gd name="connsiteY167" fmla="*/ 771525 h 2715593"/>
                <a:gd name="connsiteX168" fmla="*/ 1314450 w 5410200"/>
                <a:gd name="connsiteY168" fmla="*/ 752475 h 2715593"/>
                <a:gd name="connsiteX169" fmla="*/ 1390650 w 5410200"/>
                <a:gd name="connsiteY169" fmla="*/ 733425 h 2715593"/>
                <a:gd name="connsiteX170" fmla="*/ 1409700 w 5410200"/>
                <a:gd name="connsiteY170" fmla="*/ 704850 h 2715593"/>
                <a:gd name="connsiteX171" fmla="*/ 1438275 w 5410200"/>
                <a:gd name="connsiteY171" fmla="*/ 685800 h 2715593"/>
                <a:gd name="connsiteX172" fmla="*/ 1514475 w 5410200"/>
                <a:gd name="connsiteY172" fmla="*/ 638175 h 2715593"/>
                <a:gd name="connsiteX173" fmla="*/ 1571625 w 5410200"/>
                <a:gd name="connsiteY173" fmla="*/ 600075 h 2715593"/>
                <a:gd name="connsiteX174" fmla="*/ 1590675 w 5410200"/>
                <a:gd name="connsiteY174" fmla="*/ 571500 h 2715593"/>
                <a:gd name="connsiteX175" fmla="*/ 1628775 w 5410200"/>
                <a:gd name="connsiteY175" fmla="*/ 561975 h 2715593"/>
                <a:gd name="connsiteX176" fmla="*/ 1666875 w 5410200"/>
                <a:gd name="connsiteY176" fmla="*/ 542925 h 2715593"/>
                <a:gd name="connsiteX177" fmla="*/ 1695450 w 5410200"/>
                <a:gd name="connsiteY177" fmla="*/ 533400 h 2715593"/>
                <a:gd name="connsiteX178" fmla="*/ 1752600 w 5410200"/>
                <a:gd name="connsiteY178" fmla="*/ 495300 h 2715593"/>
                <a:gd name="connsiteX179" fmla="*/ 1838325 w 5410200"/>
                <a:gd name="connsiteY179" fmla="*/ 466725 h 2715593"/>
                <a:gd name="connsiteX180" fmla="*/ 1866900 w 5410200"/>
                <a:gd name="connsiteY180" fmla="*/ 457200 h 2715593"/>
                <a:gd name="connsiteX181" fmla="*/ 1924050 w 5410200"/>
                <a:gd name="connsiteY181" fmla="*/ 428625 h 2715593"/>
                <a:gd name="connsiteX182" fmla="*/ 1981200 w 5410200"/>
                <a:gd name="connsiteY182" fmla="*/ 381000 h 2715593"/>
                <a:gd name="connsiteX183" fmla="*/ 2009775 w 5410200"/>
                <a:gd name="connsiteY183" fmla="*/ 371475 h 2715593"/>
                <a:gd name="connsiteX184" fmla="*/ 2066925 w 5410200"/>
                <a:gd name="connsiteY184" fmla="*/ 333375 h 2715593"/>
                <a:gd name="connsiteX185" fmla="*/ 2124075 w 5410200"/>
                <a:gd name="connsiteY185" fmla="*/ 314325 h 2715593"/>
                <a:gd name="connsiteX186" fmla="*/ 2628900 w 5410200"/>
                <a:gd name="connsiteY186" fmla="*/ 295275 h 2715593"/>
                <a:gd name="connsiteX187" fmla="*/ 2657475 w 5410200"/>
                <a:gd name="connsiteY187" fmla="*/ 285750 h 2715593"/>
                <a:gd name="connsiteX188" fmla="*/ 2752725 w 5410200"/>
                <a:gd name="connsiteY188" fmla="*/ 266700 h 2715593"/>
                <a:gd name="connsiteX189" fmla="*/ 2809875 w 5410200"/>
                <a:gd name="connsiteY189" fmla="*/ 247650 h 2715593"/>
                <a:gd name="connsiteX190" fmla="*/ 2838450 w 5410200"/>
                <a:gd name="connsiteY190" fmla="*/ 228600 h 2715593"/>
                <a:gd name="connsiteX191" fmla="*/ 2905125 w 5410200"/>
                <a:gd name="connsiteY191" fmla="*/ 219075 h 2715593"/>
                <a:gd name="connsiteX192" fmla="*/ 3390900 w 5410200"/>
                <a:gd name="connsiteY192"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143000 w 5410200"/>
                <a:gd name="connsiteY165" fmla="*/ 714375 h 2715593"/>
                <a:gd name="connsiteX166" fmla="*/ 1276350 w 5410200"/>
                <a:gd name="connsiteY166" fmla="*/ 771525 h 2715593"/>
                <a:gd name="connsiteX167" fmla="*/ 1314450 w 5410200"/>
                <a:gd name="connsiteY167" fmla="*/ 752475 h 2715593"/>
                <a:gd name="connsiteX168" fmla="*/ 1390650 w 5410200"/>
                <a:gd name="connsiteY168" fmla="*/ 733425 h 2715593"/>
                <a:gd name="connsiteX169" fmla="*/ 1409700 w 5410200"/>
                <a:gd name="connsiteY169" fmla="*/ 704850 h 2715593"/>
                <a:gd name="connsiteX170" fmla="*/ 1438275 w 5410200"/>
                <a:gd name="connsiteY170" fmla="*/ 685800 h 2715593"/>
                <a:gd name="connsiteX171" fmla="*/ 1514475 w 5410200"/>
                <a:gd name="connsiteY171" fmla="*/ 638175 h 2715593"/>
                <a:gd name="connsiteX172" fmla="*/ 1571625 w 5410200"/>
                <a:gd name="connsiteY172" fmla="*/ 600075 h 2715593"/>
                <a:gd name="connsiteX173" fmla="*/ 1590675 w 5410200"/>
                <a:gd name="connsiteY173" fmla="*/ 571500 h 2715593"/>
                <a:gd name="connsiteX174" fmla="*/ 1628775 w 5410200"/>
                <a:gd name="connsiteY174" fmla="*/ 561975 h 2715593"/>
                <a:gd name="connsiteX175" fmla="*/ 1666875 w 5410200"/>
                <a:gd name="connsiteY175" fmla="*/ 542925 h 2715593"/>
                <a:gd name="connsiteX176" fmla="*/ 1695450 w 5410200"/>
                <a:gd name="connsiteY176" fmla="*/ 533400 h 2715593"/>
                <a:gd name="connsiteX177" fmla="*/ 1752600 w 5410200"/>
                <a:gd name="connsiteY177" fmla="*/ 495300 h 2715593"/>
                <a:gd name="connsiteX178" fmla="*/ 1838325 w 5410200"/>
                <a:gd name="connsiteY178" fmla="*/ 466725 h 2715593"/>
                <a:gd name="connsiteX179" fmla="*/ 1866900 w 5410200"/>
                <a:gd name="connsiteY179" fmla="*/ 457200 h 2715593"/>
                <a:gd name="connsiteX180" fmla="*/ 1924050 w 5410200"/>
                <a:gd name="connsiteY180" fmla="*/ 428625 h 2715593"/>
                <a:gd name="connsiteX181" fmla="*/ 1981200 w 5410200"/>
                <a:gd name="connsiteY181" fmla="*/ 381000 h 2715593"/>
                <a:gd name="connsiteX182" fmla="*/ 2009775 w 5410200"/>
                <a:gd name="connsiteY182" fmla="*/ 371475 h 2715593"/>
                <a:gd name="connsiteX183" fmla="*/ 2066925 w 5410200"/>
                <a:gd name="connsiteY183" fmla="*/ 333375 h 2715593"/>
                <a:gd name="connsiteX184" fmla="*/ 2124075 w 5410200"/>
                <a:gd name="connsiteY184" fmla="*/ 314325 h 2715593"/>
                <a:gd name="connsiteX185" fmla="*/ 2628900 w 5410200"/>
                <a:gd name="connsiteY185" fmla="*/ 295275 h 2715593"/>
                <a:gd name="connsiteX186" fmla="*/ 2657475 w 5410200"/>
                <a:gd name="connsiteY186" fmla="*/ 285750 h 2715593"/>
                <a:gd name="connsiteX187" fmla="*/ 2752725 w 5410200"/>
                <a:gd name="connsiteY187" fmla="*/ 266700 h 2715593"/>
                <a:gd name="connsiteX188" fmla="*/ 2809875 w 5410200"/>
                <a:gd name="connsiteY188" fmla="*/ 247650 h 2715593"/>
                <a:gd name="connsiteX189" fmla="*/ 2838450 w 5410200"/>
                <a:gd name="connsiteY189" fmla="*/ 228600 h 2715593"/>
                <a:gd name="connsiteX190" fmla="*/ 2905125 w 5410200"/>
                <a:gd name="connsiteY190" fmla="*/ 219075 h 2715593"/>
                <a:gd name="connsiteX191" fmla="*/ 3390900 w 5410200"/>
                <a:gd name="connsiteY191"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990600 w 5410200"/>
                <a:gd name="connsiteY163" fmla="*/ 790575 h 2715593"/>
                <a:gd name="connsiteX164" fmla="*/ 1143000 w 5410200"/>
                <a:gd name="connsiteY164" fmla="*/ 714375 h 2715593"/>
                <a:gd name="connsiteX165" fmla="*/ 1276350 w 5410200"/>
                <a:gd name="connsiteY165" fmla="*/ 771525 h 2715593"/>
                <a:gd name="connsiteX166" fmla="*/ 1314450 w 5410200"/>
                <a:gd name="connsiteY166" fmla="*/ 752475 h 2715593"/>
                <a:gd name="connsiteX167" fmla="*/ 1390650 w 5410200"/>
                <a:gd name="connsiteY167" fmla="*/ 733425 h 2715593"/>
                <a:gd name="connsiteX168" fmla="*/ 1409700 w 5410200"/>
                <a:gd name="connsiteY168" fmla="*/ 704850 h 2715593"/>
                <a:gd name="connsiteX169" fmla="*/ 1438275 w 5410200"/>
                <a:gd name="connsiteY169" fmla="*/ 685800 h 2715593"/>
                <a:gd name="connsiteX170" fmla="*/ 1514475 w 5410200"/>
                <a:gd name="connsiteY170" fmla="*/ 638175 h 2715593"/>
                <a:gd name="connsiteX171" fmla="*/ 1571625 w 5410200"/>
                <a:gd name="connsiteY171" fmla="*/ 600075 h 2715593"/>
                <a:gd name="connsiteX172" fmla="*/ 1590675 w 5410200"/>
                <a:gd name="connsiteY172" fmla="*/ 571500 h 2715593"/>
                <a:gd name="connsiteX173" fmla="*/ 1628775 w 5410200"/>
                <a:gd name="connsiteY173" fmla="*/ 561975 h 2715593"/>
                <a:gd name="connsiteX174" fmla="*/ 1666875 w 5410200"/>
                <a:gd name="connsiteY174" fmla="*/ 542925 h 2715593"/>
                <a:gd name="connsiteX175" fmla="*/ 1695450 w 5410200"/>
                <a:gd name="connsiteY175" fmla="*/ 533400 h 2715593"/>
                <a:gd name="connsiteX176" fmla="*/ 1752600 w 5410200"/>
                <a:gd name="connsiteY176" fmla="*/ 495300 h 2715593"/>
                <a:gd name="connsiteX177" fmla="*/ 1838325 w 5410200"/>
                <a:gd name="connsiteY177" fmla="*/ 466725 h 2715593"/>
                <a:gd name="connsiteX178" fmla="*/ 1866900 w 5410200"/>
                <a:gd name="connsiteY178" fmla="*/ 457200 h 2715593"/>
                <a:gd name="connsiteX179" fmla="*/ 1924050 w 5410200"/>
                <a:gd name="connsiteY179" fmla="*/ 428625 h 2715593"/>
                <a:gd name="connsiteX180" fmla="*/ 1981200 w 5410200"/>
                <a:gd name="connsiteY180" fmla="*/ 381000 h 2715593"/>
                <a:gd name="connsiteX181" fmla="*/ 2009775 w 5410200"/>
                <a:gd name="connsiteY181" fmla="*/ 371475 h 2715593"/>
                <a:gd name="connsiteX182" fmla="*/ 2066925 w 5410200"/>
                <a:gd name="connsiteY182" fmla="*/ 333375 h 2715593"/>
                <a:gd name="connsiteX183" fmla="*/ 2124075 w 5410200"/>
                <a:gd name="connsiteY183" fmla="*/ 314325 h 2715593"/>
                <a:gd name="connsiteX184" fmla="*/ 2628900 w 5410200"/>
                <a:gd name="connsiteY184" fmla="*/ 295275 h 2715593"/>
                <a:gd name="connsiteX185" fmla="*/ 2657475 w 5410200"/>
                <a:gd name="connsiteY185" fmla="*/ 285750 h 2715593"/>
                <a:gd name="connsiteX186" fmla="*/ 2752725 w 5410200"/>
                <a:gd name="connsiteY186" fmla="*/ 266700 h 2715593"/>
                <a:gd name="connsiteX187" fmla="*/ 2809875 w 5410200"/>
                <a:gd name="connsiteY187" fmla="*/ 247650 h 2715593"/>
                <a:gd name="connsiteX188" fmla="*/ 2838450 w 5410200"/>
                <a:gd name="connsiteY188" fmla="*/ 228600 h 2715593"/>
                <a:gd name="connsiteX189" fmla="*/ 2905125 w 5410200"/>
                <a:gd name="connsiteY189" fmla="*/ 219075 h 2715593"/>
                <a:gd name="connsiteX190" fmla="*/ 3390900 w 5410200"/>
                <a:gd name="connsiteY190"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990600 w 5410200"/>
                <a:gd name="connsiteY162" fmla="*/ 790575 h 2715593"/>
                <a:gd name="connsiteX163" fmla="*/ 1143000 w 5410200"/>
                <a:gd name="connsiteY163" fmla="*/ 714375 h 2715593"/>
                <a:gd name="connsiteX164" fmla="*/ 1276350 w 5410200"/>
                <a:gd name="connsiteY164" fmla="*/ 771525 h 2715593"/>
                <a:gd name="connsiteX165" fmla="*/ 1314450 w 5410200"/>
                <a:gd name="connsiteY165" fmla="*/ 752475 h 2715593"/>
                <a:gd name="connsiteX166" fmla="*/ 1390650 w 5410200"/>
                <a:gd name="connsiteY166" fmla="*/ 733425 h 2715593"/>
                <a:gd name="connsiteX167" fmla="*/ 1409700 w 5410200"/>
                <a:gd name="connsiteY167" fmla="*/ 704850 h 2715593"/>
                <a:gd name="connsiteX168" fmla="*/ 1438275 w 5410200"/>
                <a:gd name="connsiteY168" fmla="*/ 685800 h 2715593"/>
                <a:gd name="connsiteX169" fmla="*/ 1514475 w 5410200"/>
                <a:gd name="connsiteY169" fmla="*/ 638175 h 2715593"/>
                <a:gd name="connsiteX170" fmla="*/ 1571625 w 5410200"/>
                <a:gd name="connsiteY170" fmla="*/ 600075 h 2715593"/>
                <a:gd name="connsiteX171" fmla="*/ 1590675 w 5410200"/>
                <a:gd name="connsiteY171" fmla="*/ 571500 h 2715593"/>
                <a:gd name="connsiteX172" fmla="*/ 1628775 w 5410200"/>
                <a:gd name="connsiteY172" fmla="*/ 561975 h 2715593"/>
                <a:gd name="connsiteX173" fmla="*/ 1666875 w 5410200"/>
                <a:gd name="connsiteY173" fmla="*/ 542925 h 2715593"/>
                <a:gd name="connsiteX174" fmla="*/ 1695450 w 5410200"/>
                <a:gd name="connsiteY174" fmla="*/ 533400 h 2715593"/>
                <a:gd name="connsiteX175" fmla="*/ 1752600 w 5410200"/>
                <a:gd name="connsiteY175" fmla="*/ 495300 h 2715593"/>
                <a:gd name="connsiteX176" fmla="*/ 1838325 w 5410200"/>
                <a:gd name="connsiteY176" fmla="*/ 466725 h 2715593"/>
                <a:gd name="connsiteX177" fmla="*/ 1866900 w 5410200"/>
                <a:gd name="connsiteY177" fmla="*/ 457200 h 2715593"/>
                <a:gd name="connsiteX178" fmla="*/ 1924050 w 5410200"/>
                <a:gd name="connsiteY178" fmla="*/ 428625 h 2715593"/>
                <a:gd name="connsiteX179" fmla="*/ 1981200 w 5410200"/>
                <a:gd name="connsiteY179" fmla="*/ 381000 h 2715593"/>
                <a:gd name="connsiteX180" fmla="*/ 2009775 w 5410200"/>
                <a:gd name="connsiteY180" fmla="*/ 371475 h 2715593"/>
                <a:gd name="connsiteX181" fmla="*/ 2066925 w 5410200"/>
                <a:gd name="connsiteY181" fmla="*/ 333375 h 2715593"/>
                <a:gd name="connsiteX182" fmla="*/ 2124075 w 5410200"/>
                <a:gd name="connsiteY182" fmla="*/ 314325 h 2715593"/>
                <a:gd name="connsiteX183" fmla="*/ 2628900 w 5410200"/>
                <a:gd name="connsiteY183" fmla="*/ 295275 h 2715593"/>
                <a:gd name="connsiteX184" fmla="*/ 2657475 w 5410200"/>
                <a:gd name="connsiteY184" fmla="*/ 285750 h 2715593"/>
                <a:gd name="connsiteX185" fmla="*/ 2752725 w 5410200"/>
                <a:gd name="connsiteY185" fmla="*/ 266700 h 2715593"/>
                <a:gd name="connsiteX186" fmla="*/ 2809875 w 5410200"/>
                <a:gd name="connsiteY186" fmla="*/ 247650 h 2715593"/>
                <a:gd name="connsiteX187" fmla="*/ 2838450 w 5410200"/>
                <a:gd name="connsiteY187" fmla="*/ 228600 h 2715593"/>
                <a:gd name="connsiteX188" fmla="*/ 2905125 w 5410200"/>
                <a:gd name="connsiteY188" fmla="*/ 219075 h 2715593"/>
                <a:gd name="connsiteX189" fmla="*/ 3390900 w 5410200"/>
                <a:gd name="connsiteY189"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276350 w 5410200"/>
                <a:gd name="connsiteY163" fmla="*/ 771525 h 2715593"/>
                <a:gd name="connsiteX164" fmla="*/ 1314450 w 5410200"/>
                <a:gd name="connsiteY164" fmla="*/ 752475 h 2715593"/>
                <a:gd name="connsiteX165" fmla="*/ 1390650 w 5410200"/>
                <a:gd name="connsiteY165" fmla="*/ 733425 h 2715593"/>
                <a:gd name="connsiteX166" fmla="*/ 1409700 w 5410200"/>
                <a:gd name="connsiteY166" fmla="*/ 704850 h 2715593"/>
                <a:gd name="connsiteX167" fmla="*/ 1438275 w 5410200"/>
                <a:gd name="connsiteY167" fmla="*/ 685800 h 2715593"/>
                <a:gd name="connsiteX168" fmla="*/ 1514475 w 5410200"/>
                <a:gd name="connsiteY168" fmla="*/ 638175 h 2715593"/>
                <a:gd name="connsiteX169" fmla="*/ 1571625 w 5410200"/>
                <a:gd name="connsiteY169" fmla="*/ 600075 h 2715593"/>
                <a:gd name="connsiteX170" fmla="*/ 1590675 w 5410200"/>
                <a:gd name="connsiteY170" fmla="*/ 571500 h 2715593"/>
                <a:gd name="connsiteX171" fmla="*/ 1628775 w 5410200"/>
                <a:gd name="connsiteY171" fmla="*/ 561975 h 2715593"/>
                <a:gd name="connsiteX172" fmla="*/ 1666875 w 5410200"/>
                <a:gd name="connsiteY172" fmla="*/ 542925 h 2715593"/>
                <a:gd name="connsiteX173" fmla="*/ 1695450 w 5410200"/>
                <a:gd name="connsiteY173" fmla="*/ 533400 h 2715593"/>
                <a:gd name="connsiteX174" fmla="*/ 1752600 w 5410200"/>
                <a:gd name="connsiteY174" fmla="*/ 495300 h 2715593"/>
                <a:gd name="connsiteX175" fmla="*/ 1838325 w 5410200"/>
                <a:gd name="connsiteY175" fmla="*/ 466725 h 2715593"/>
                <a:gd name="connsiteX176" fmla="*/ 1866900 w 5410200"/>
                <a:gd name="connsiteY176" fmla="*/ 457200 h 2715593"/>
                <a:gd name="connsiteX177" fmla="*/ 1924050 w 5410200"/>
                <a:gd name="connsiteY177" fmla="*/ 428625 h 2715593"/>
                <a:gd name="connsiteX178" fmla="*/ 1981200 w 5410200"/>
                <a:gd name="connsiteY178" fmla="*/ 381000 h 2715593"/>
                <a:gd name="connsiteX179" fmla="*/ 2009775 w 5410200"/>
                <a:gd name="connsiteY179" fmla="*/ 371475 h 2715593"/>
                <a:gd name="connsiteX180" fmla="*/ 2066925 w 5410200"/>
                <a:gd name="connsiteY180" fmla="*/ 333375 h 2715593"/>
                <a:gd name="connsiteX181" fmla="*/ 2124075 w 5410200"/>
                <a:gd name="connsiteY181" fmla="*/ 314325 h 2715593"/>
                <a:gd name="connsiteX182" fmla="*/ 2628900 w 5410200"/>
                <a:gd name="connsiteY182" fmla="*/ 295275 h 2715593"/>
                <a:gd name="connsiteX183" fmla="*/ 2657475 w 5410200"/>
                <a:gd name="connsiteY183" fmla="*/ 285750 h 2715593"/>
                <a:gd name="connsiteX184" fmla="*/ 2752725 w 5410200"/>
                <a:gd name="connsiteY184" fmla="*/ 266700 h 2715593"/>
                <a:gd name="connsiteX185" fmla="*/ 2809875 w 5410200"/>
                <a:gd name="connsiteY185" fmla="*/ 247650 h 2715593"/>
                <a:gd name="connsiteX186" fmla="*/ 2838450 w 5410200"/>
                <a:gd name="connsiteY186" fmla="*/ 228600 h 2715593"/>
                <a:gd name="connsiteX187" fmla="*/ 2905125 w 5410200"/>
                <a:gd name="connsiteY187" fmla="*/ 219075 h 2715593"/>
                <a:gd name="connsiteX188" fmla="*/ 3390900 w 5410200"/>
                <a:gd name="connsiteY188"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276350 w 5410200"/>
                <a:gd name="connsiteY163" fmla="*/ 771525 h 2715593"/>
                <a:gd name="connsiteX164" fmla="*/ 1390650 w 5410200"/>
                <a:gd name="connsiteY164" fmla="*/ 733425 h 2715593"/>
                <a:gd name="connsiteX165" fmla="*/ 1409700 w 5410200"/>
                <a:gd name="connsiteY165" fmla="*/ 704850 h 2715593"/>
                <a:gd name="connsiteX166" fmla="*/ 1438275 w 5410200"/>
                <a:gd name="connsiteY166" fmla="*/ 685800 h 2715593"/>
                <a:gd name="connsiteX167" fmla="*/ 1514475 w 5410200"/>
                <a:gd name="connsiteY167" fmla="*/ 638175 h 2715593"/>
                <a:gd name="connsiteX168" fmla="*/ 1571625 w 5410200"/>
                <a:gd name="connsiteY168" fmla="*/ 600075 h 2715593"/>
                <a:gd name="connsiteX169" fmla="*/ 1590675 w 5410200"/>
                <a:gd name="connsiteY169" fmla="*/ 571500 h 2715593"/>
                <a:gd name="connsiteX170" fmla="*/ 1628775 w 5410200"/>
                <a:gd name="connsiteY170" fmla="*/ 561975 h 2715593"/>
                <a:gd name="connsiteX171" fmla="*/ 1666875 w 5410200"/>
                <a:gd name="connsiteY171" fmla="*/ 542925 h 2715593"/>
                <a:gd name="connsiteX172" fmla="*/ 1695450 w 5410200"/>
                <a:gd name="connsiteY172" fmla="*/ 533400 h 2715593"/>
                <a:gd name="connsiteX173" fmla="*/ 1752600 w 5410200"/>
                <a:gd name="connsiteY173" fmla="*/ 495300 h 2715593"/>
                <a:gd name="connsiteX174" fmla="*/ 1838325 w 5410200"/>
                <a:gd name="connsiteY174" fmla="*/ 466725 h 2715593"/>
                <a:gd name="connsiteX175" fmla="*/ 1866900 w 5410200"/>
                <a:gd name="connsiteY175" fmla="*/ 457200 h 2715593"/>
                <a:gd name="connsiteX176" fmla="*/ 1924050 w 5410200"/>
                <a:gd name="connsiteY176" fmla="*/ 428625 h 2715593"/>
                <a:gd name="connsiteX177" fmla="*/ 1981200 w 5410200"/>
                <a:gd name="connsiteY177" fmla="*/ 381000 h 2715593"/>
                <a:gd name="connsiteX178" fmla="*/ 2009775 w 5410200"/>
                <a:gd name="connsiteY178" fmla="*/ 371475 h 2715593"/>
                <a:gd name="connsiteX179" fmla="*/ 2066925 w 5410200"/>
                <a:gd name="connsiteY179" fmla="*/ 333375 h 2715593"/>
                <a:gd name="connsiteX180" fmla="*/ 2124075 w 5410200"/>
                <a:gd name="connsiteY180" fmla="*/ 314325 h 2715593"/>
                <a:gd name="connsiteX181" fmla="*/ 2628900 w 5410200"/>
                <a:gd name="connsiteY181" fmla="*/ 295275 h 2715593"/>
                <a:gd name="connsiteX182" fmla="*/ 2657475 w 5410200"/>
                <a:gd name="connsiteY182" fmla="*/ 285750 h 2715593"/>
                <a:gd name="connsiteX183" fmla="*/ 2752725 w 5410200"/>
                <a:gd name="connsiteY183" fmla="*/ 266700 h 2715593"/>
                <a:gd name="connsiteX184" fmla="*/ 2809875 w 5410200"/>
                <a:gd name="connsiteY184" fmla="*/ 247650 h 2715593"/>
                <a:gd name="connsiteX185" fmla="*/ 2838450 w 5410200"/>
                <a:gd name="connsiteY185" fmla="*/ 228600 h 2715593"/>
                <a:gd name="connsiteX186" fmla="*/ 2905125 w 5410200"/>
                <a:gd name="connsiteY186" fmla="*/ 219075 h 2715593"/>
                <a:gd name="connsiteX187" fmla="*/ 3390900 w 5410200"/>
                <a:gd name="connsiteY187"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409700 w 5410200"/>
                <a:gd name="connsiteY164" fmla="*/ 704850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14400 w 5410200"/>
                <a:gd name="connsiteY160" fmla="*/ 86677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838200 w 5410200"/>
                <a:gd name="connsiteY159" fmla="*/ 942975 h 2715593"/>
                <a:gd name="connsiteX160" fmla="*/ 914400 w 5410200"/>
                <a:gd name="connsiteY160" fmla="*/ 86677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38200 w 5410200"/>
                <a:gd name="connsiteY158" fmla="*/ 1019175 h 2715593"/>
                <a:gd name="connsiteX159" fmla="*/ 838200 w 5410200"/>
                <a:gd name="connsiteY159" fmla="*/ 942975 h 2715593"/>
                <a:gd name="connsiteX160" fmla="*/ 914400 w 5410200"/>
                <a:gd name="connsiteY160" fmla="*/ 86677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38200 w 5410200"/>
                <a:gd name="connsiteY158" fmla="*/ 942975 h 2715593"/>
                <a:gd name="connsiteX159" fmla="*/ 914400 w 5410200"/>
                <a:gd name="connsiteY159" fmla="*/ 866775 h 2715593"/>
                <a:gd name="connsiteX160" fmla="*/ 990600 w 5410200"/>
                <a:gd name="connsiteY160" fmla="*/ 790575 h 2715593"/>
                <a:gd name="connsiteX161" fmla="*/ 1143000 w 5410200"/>
                <a:gd name="connsiteY161" fmla="*/ 714375 h 2715593"/>
                <a:gd name="connsiteX162" fmla="*/ 1390650 w 5410200"/>
                <a:gd name="connsiteY162" fmla="*/ 733425 h 2715593"/>
                <a:gd name="connsiteX163" fmla="*/ 1295400 w 5410200"/>
                <a:gd name="connsiteY163" fmla="*/ 714375 h 2715593"/>
                <a:gd name="connsiteX164" fmla="*/ 1438275 w 5410200"/>
                <a:gd name="connsiteY164" fmla="*/ 685800 h 2715593"/>
                <a:gd name="connsiteX165" fmla="*/ 1514475 w 5410200"/>
                <a:gd name="connsiteY165" fmla="*/ 638175 h 2715593"/>
                <a:gd name="connsiteX166" fmla="*/ 1571625 w 5410200"/>
                <a:gd name="connsiteY166" fmla="*/ 600075 h 2715593"/>
                <a:gd name="connsiteX167" fmla="*/ 1590675 w 5410200"/>
                <a:gd name="connsiteY167" fmla="*/ 571500 h 2715593"/>
                <a:gd name="connsiteX168" fmla="*/ 1628775 w 5410200"/>
                <a:gd name="connsiteY168" fmla="*/ 561975 h 2715593"/>
                <a:gd name="connsiteX169" fmla="*/ 1666875 w 5410200"/>
                <a:gd name="connsiteY169" fmla="*/ 542925 h 2715593"/>
                <a:gd name="connsiteX170" fmla="*/ 1695450 w 5410200"/>
                <a:gd name="connsiteY170" fmla="*/ 533400 h 2715593"/>
                <a:gd name="connsiteX171" fmla="*/ 1752600 w 5410200"/>
                <a:gd name="connsiteY171" fmla="*/ 495300 h 2715593"/>
                <a:gd name="connsiteX172" fmla="*/ 1838325 w 5410200"/>
                <a:gd name="connsiteY172" fmla="*/ 466725 h 2715593"/>
                <a:gd name="connsiteX173" fmla="*/ 1866900 w 5410200"/>
                <a:gd name="connsiteY173" fmla="*/ 457200 h 2715593"/>
                <a:gd name="connsiteX174" fmla="*/ 1924050 w 5410200"/>
                <a:gd name="connsiteY174" fmla="*/ 428625 h 2715593"/>
                <a:gd name="connsiteX175" fmla="*/ 1981200 w 5410200"/>
                <a:gd name="connsiteY175" fmla="*/ 381000 h 2715593"/>
                <a:gd name="connsiteX176" fmla="*/ 2009775 w 5410200"/>
                <a:gd name="connsiteY176" fmla="*/ 371475 h 2715593"/>
                <a:gd name="connsiteX177" fmla="*/ 2066925 w 5410200"/>
                <a:gd name="connsiteY177" fmla="*/ 333375 h 2715593"/>
                <a:gd name="connsiteX178" fmla="*/ 2124075 w 5410200"/>
                <a:gd name="connsiteY178" fmla="*/ 314325 h 2715593"/>
                <a:gd name="connsiteX179" fmla="*/ 2628900 w 5410200"/>
                <a:gd name="connsiteY179" fmla="*/ 295275 h 2715593"/>
                <a:gd name="connsiteX180" fmla="*/ 2657475 w 5410200"/>
                <a:gd name="connsiteY180" fmla="*/ 285750 h 2715593"/>
                <a:gd name="connsiteX181" fmla="*/ 2752725 w 5410200"/>
                <a:gd name="connsiteY181" fmla="*/ 266700 h 2715593"/>
                <a:gd name="connsiteX182" fmla="*/ 2809875 w 5410200"/>
                <a:gd name="connsiteY182" fmla="*/ 247650 h 2715593"/>
                <a:gd name="connsiteX183" fmla="*/ 2838450 w 5410200"/>
                <a:gd name="connsiteY183" fmla="*/ 228600 h 2715593"/>
                <a:gd name="connsiteX184" fmla="*/ 2905125 w 5410200"/>
                <a:gd name="connsiteY184" fmla="*/ 219075 h 2715593"/>
                <a:gd name="connsiteX185" fmla="*/ 3390900 w 5410200"/>
                <a:gd name="connsiteY18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38200 w 5410200"/>
                <a:gd name="connsiteY157" fmla="*/ 942975 h 2715593"/>
                <a:gd name="connsiteX158" fmla="*/ 914400 w 5410200"/>
                <a:gd name="connsiteY158" fmla="*/ 866775 h 2715593"/>
                <a:gd name="connsiteX159" fmla="*/ 990600 w 5410200"/>
                <a:gd name="connsiteY159" fmla="*/ 790575 h 2715593"/>
                <a:gd name="connsiteX160" fmla="*/ 1143000 w 5410200"/>
                <a:gd name="connsiteY160" fmla="*/ 714375 h 2715593"/>
                <a:gd name="connsiteX161" fmla="*/ 1390650 w 5410200"/>
                <a:gd name="connsiteY161" fmla="*/ 733425 h 2715593"/>
                <a:gd name="connsiteX162" fmla="*/ 1295400 w 5410200"/>
                <a:gd name="connsiteY162" fmla="*/ 714375 h 2715593"/>
                <a:gd name="connsiteX163" fmla="*/ 1438275 w 5410200"/>
                <a:gd name="connsiteY163" fmla="*/ 685800 h 2715593"/>
                <a:gd name="connsiteX164" fmla="*/ 1514475 w 5410200"/>
                <a:gd name="connsiteY164" fmla="*/ 638175 h 2715593"/>
                <a:gd name="connsiteX165" fmla="*/ 1571625 w 5410200"/>
                <a:gd name="connsiteY165" fmla="*/ 600075 h 2715593"/>
                <a:gd name="connsiteX166" fmla="*/ 1590675 w 5410200"/>
                <a:gd name="connsiteY166" fmla="*/ 571500 h 2715593"/>
                <a:gd name="connsiteX167" fmla="*/ 1628775 w 5410200"/>
                <a:gd name="connsiteY167" fmla="*/ 561975 h 2715593"/>
                <a:gd name="connsiteX168" fmla="*/ 1666875 w 5410200"/>
                <a:gd name="connsiteY168" fmla="*/ 542925 h 2715593"/>
                <a:gd name="connsiteX169" fmla="*/ 1695450 w 5410200"/>
                <a:gd name="connsiteY169" fmla="*/ 533400 h 2715593"/>
                <a:gd name="connsiteX170" fmla="*/ 1752600 w 5410200"/>
                <a:gd name="connsiteY170" fmla="*/ 495300 h 2715593"/>
                <a:gd name="connsiteX171" fmla="*/ 1838325 w 5410200"/>
                <a:gd name="connsiteY171" fmla="*/ 466725 h 2715593"/>
                <a:gd name="connsiteX172" fmla="*/ 1866900 w 5410200"/>
                <a:gd name="connsiteY172" fmla="*/ 457200 h 2715593"/>
                <a:gd name="connsiteX173" fmla="*/ 1924050 w 5410200"/>
                <a:gd name="connsiteY173" fmla="*/ 428625 h 2715593"/>
                <a:gd name="connsiteX174" fmla="*/ 1981200 w 5410200"/>
                <a:gd name="connsiteY174" fmla="*/ 381000 h 2715593"/>
                <a:gd name="connsiteX175" fmla="*/ 2009775 w 5410200"/>
                <a:gd name="connsiteY175" fmla="*/ 371475 h 2715593"/>
                <a:gd name="connsiteX176" fmla="*/ 2066925 w 5410200"/>
                <a:gd name="connsiteY176" fmla="*/ 333375 h 2715593"/>
                <a:gd name="connsiteX177" fmla="*/ 2124075 w 5410200"/>
                <a:gd name="connsiteY177" fmla="*/ 314325 h 2715593"/>
                <a:gd name="connsiteX178" fmla="*/ 2628900 w 5410200"/>
                <a:gd name="connsiteY178" fmla="*/ 295275 h 2715593"/>
                <a:gd name="connsiteX179" fmla="*/ 2657475 w 5410200"/>
                <a:gd name="connsiteY179" fmla="*/ 285750 h 2715593"/>
                <a:gd name="connsiteX180" fmla="*/ 2752725 w 5410200"/>
                <a:gd name="connsiteY180" fmla="*/ 266700 h 2715593"/>
                <a:gd name="connsiteX181" fmla="*/ 2809875 w 5410200"/>
                <a:gd name="connsiteY181" fmla="*/ 247650 h 2715593"/>
                <a:gd name="connsiteX182" fmla="*/ 2838450 w 5410200"/>
                <a:gd name="connsiteY182" fmla="*/ 228600 h 2715593"/>
                <a:gd name="connsiteX183" fmla="*/ 2905125 w 5410200"/>
                <a:gd name="connsiteY183" fmla="*/ 219075 h 2715593"/>
                <a:gd name="connsiteX184" fmla="*/ 3390900 w 5410200"/>
                <a:gd name="connsiteY184"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14400 w 5410200"/>
                <a:gd name="connsiteY157" fmla="*/ 866775 h 2715593"/>
                <a:gd name="connsiteX158" fmla="*/ 990600 w 5410200"/>
                <a:gd name="connsiteY158" fmla="*/ 790575 h 2715593"/>
                <a:gd name="connsiteX159" fmla="*/ 1143000 w 5410200"/>
                <a:gd name="connsiteY159" fmla="*/ 714375 h 2715593"/>
                <a:gd name="connsiteX160" fmla="*/ 1390650 w 5410200"/>
                <a:gd name="connsiteY160" fmla="*/ 733425 h 2715593"/>
                <a:gd name="connsiteX161" fmla="*/ 1295400 w 5410200"/>
                <a:gd name="connsiteY161" fmla="*/ 714375 h 2715593"/>
                <a:gd name="connsiteX162" fmla="*/ 1438275 w 5410200"/>
                <a:gd name="connsiteY162" fmla="*/ 685800 h 2715593"/>
                <a:gd name="connsiteX163" fmla="*/ 1514475 w 5410200"/>
                <a:gd name="connsiteY163" fmla="*/ 638175 h 2715593"/>
                <a:gd name="connsiteX164" fmla="*/ 1571625 w 5410200"/>
                <a:gd name="connsiteY164" fmla="*/ 600075 h 2715593"/>
                <a:gd name="connsiteX165" fmla="*/ 1590675 w 5410200"/>
                <a:gd name="connsiteY165" fmla="*/ 571500 h 2715593"/>
                <a:gd name="connsiteX166" fmla="*/ 1628775 w 5410200"/>
                <a:gd name="connsiteY166" fmla="*/ 561975 h 2715593"/>
                <a:gd name="connsiteX167" fmla="*/ 1666875 w 5410200"/>
                <a:gd name="connsiteY167" fmla="*/ 542925 h 2715593"/>
                <a:gd name="connsiteX168" fmla="*/ 1695450 w 5410200"/>
                <a:gd name="connsiteY168" fmla="*/ 533400 h 2715593"/>
                <a:gd name="connsiteX169" fmla="*/ 1752600 w 5410200"/>
                <a:gd name="connsiteY169" fmla="*/ 495300 h 2715593"/>
                <a:gd name="connsiteX170" fmla="*/ 1838325 w 5410200"/>
                <a:gd name="connsiteY170" fmla="*/ 466725 h 2715593"/>
                <a:gd name="connsiteX171" fmla="*/ 1866900 w 5410200"/>
                <a:gd name="connsiteY171" fmla="*/ 457200 h 2715593"/>
                <a:gd name="connsiteX172" fmla="*/ 1924050 w 5410200"/>
                <a:gd name="connsiteY172" fmla="*/ 428625 h 2715593"/>
                <a:gd name="connsiteX173" fmla="*/ 1981200 w 5410200"/>
                <a:gd name="connsiteY173" fmla="*/ 381000 h 2715593"/>
                <a:gd name="connsiteX174" fmla="*/ 2009775 w 5410200"/>
                <a:gd name="connsiteY174" fmla="*/ 371475 h 2715593"/>
                <a:gd name="connsiteX175" fmla="*/ 2066925 w 5410200"/>
                <a:gd name="connsiteY175" fmla="*/ 333375 h 2715593"/>
                <a:gd name="connsiteX176" fmla="*/ 2124075 w 5410200"/>
                <a:gd name="connsiteY176" fmla="*/ 314325 h 2715593"/>
                <a:gd name="connsiteX177" fmla="*/ 2628900 w 5410200"/>
                <a:gd name="connsiteY177" fmla="*/ 295275 h 2715593"/>
                <a:gd name="connsiteX178" fmla="*/ 2657475 w 5410200"/>
                <a:gd name="connsiteY178" fmla="*/ 285750 h 2715593"/>
                <a:gd name="connsiteX179" fmla="*/ 2752725 w 5410200"/>
                <a:gd name="connsiteY179" fmla="*/ 266700 h 2715593"/>
                <a:gd name="connsiteX180" fmla="*/ 2809875 w 5410200"/>
                <a:gd name="connsiteY180" fmla="*/ 247650 h 2715593"/>
                <a:gd name="connsiteX181" fmla="*/ 2838450 w 5410200"/>
                <a:gd name="connsiteY181" fmla="*/ 228600 h 2715593"/>
                <a:gd name="connsiteX182" fmla="*/ 2905125 w 5410200"/>
                <a:gd name="connsiteY182" fmla="*/ 219075 h 2715593"/>
                <a:gd name="connsiteX183" fmla="*/ 3390900 w 5410200"/>
                <a:gd name="connsiteY18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14400 w 5410200"/>
                <a:gd name="connsiteY157" fmla="*/ 866775 h 2715593"/>
                <a:gd name="connsiteX158" fmla="*/ 990600 w 5410200"/>
                <a:gd name="connsiteY158" fmla="*/ 790575 h 2715593"/>
                <a:gd name="connsiteX159" fmla="*/ 1143000 w 5410200"/>
                <a:gd name="connsiteY159" fmla="*/ 714375 h 2715593"/>
                <a:gd name="connsiteX160" fmla="*/ 1390650 w 5410200"/>
                <a:gd name="connsiteY160" fmla="*/ 733425 h 2715593"/>
                <a:gd name="connsiteX161" fmla="*/ 1295400 w 5410200"/>
                <a:gd name="connsiteY161" fmla="*/ 714375 h 2715593"/>
                <a:gd name="connsiteX162" fmla="*/ 1438275 w 5410200"/>
                <a:gd name="connsiteY162" fmla="*/ 685800 h 2715593"/>
                <a:gd name="connsiteX163" fmla="*/ 1514475 w 5410200"/>
                <a:gd name="connsiteY163" fmla="*/ 638175 h 2715593"/>
                <a:gd name="connsiteX164" fmla="*/ 1571625 w 5410200"/>
                <a:gd name="connsiteY164" fmla="*/ 600075 h 2715593"/>
                <a:gd name="connsiteX165" fmla="*/ 1590675 w 5410200"/>
                <a:gd name="connsiteY165" fmla="*/ 571500 h 2715593"/>
                <a:gd name="connsiteX166" fmla="*/ 1628775 w 5410200"/>
                <a:gd name="connsiteY166" fmla="*/ 561975 h 2715593"/>
                <a:gd name="connsiteX167" fmla="*/ 1666875 w 5410200"/>
                <a:gd name="connsiteY167" fmla="*/ 542925 h 2715593"/>
                <a:gd name="connsiteX168" fmla="*/ 1695450 w 5410200"/>
                <a:gd name="connsiteY168" fmla="*/ 533400 h 2715593"/>
                <a:gd name="connsiteX169" fmla="*/ 1752600 w 5410200"/>
                <a:gd name="connsiteY169" fmla="*/ 495300 h 2715593"/>
                <a:gd name="connsiteX170" fmla="*/ 1838325 w 5410200"/>
                <a:gd name="connsiteY170" fmla="*/ 466725 h 2715593"/>
                <a:gd name="connsiteX171" fmla="*/ 1866900 w 5410200"/>
                <a:gd name="connsiteY171" fmla="*/ 457200 h 2715593"/>
                <a:gd name="connsiteX172" fmla="*/ 1924050 w 5410200"/>
                <a:gd name="connsiteY172" fmla="*/ 428625 h 2715593"/>
                <a:gd name="connsiteX173" fmla="*/ 1981200 w 5410200"/>
                <a:gd name="connsiteY173" fmla="*/ 381000 h 2715593"/>
                <a:gd name="connsiteX174" fmla="*/ 2009775 w 5410200"/>
                <a:gd name="connsiteY174" fmla="*/ 371475 h 2715593"/>
                <a:gd name="connsiteX175" fmla="*/ 2066925 w 5410200"/>
                <a:gd name="connsiteY175" fmla="*/ 333375 h 2715593"/>
                <a:gd name="connsiteX176" fmla="*/ 2124075 w 5410200"/>
                <a:gd name="connsiteY176" fmla="*/ 314325 h 2715593"/>
                <a:gd name="connsiteX177" fmla="*/ 2628900 w 5410200"/>
                <a:gd name="connsiteY177" fmla="*/ 295275 h 2715593"/>
                <a:gd name="connsiteX178" fmla="*/ 2657475 w 5410200"/>
                <a:gd name="connsiteY178" fmla="*/ 285750 h 2715593"/>
                <a:gd name="connsiteX179" fmla="*/ 2752725 w 5410200"/>
                <a:gd name="connsiteY179" fmla="*/ 266700 h 2715593"/>
                <a:gd name="connsiteX180" fmla="*/ 2809875 w 5410200"/>
                <a:gd name="connsiteY180" fmla="*/ 247650 h 2715593"/>
                <a:gd name="connsiteX181" fmla="*/ 2838450 w 5410200"/>
                <a:gd name="connsiteY181" fmla="*/ 228600 h 2715593"/>
                <a:gd name="connsiteX182" fmla="*/ 2905125 w 5410200"/>
                <a:gd name="connsiteY182" fmla="*/ 219075 h 2715593"/>
                <a:gd name="connsiteX183" fmla="*/ 3390900 w 5410200"/>
                <a:gd name="connsiteY18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14400 w 5410200"/>
                <a:gd name="connsiteY157" fmla="*/ 866775 h 2715593"/>
                <a:gd name="connsiteX158" fmla="*/ 981075 w 5410200"/>
                <a:gd name="connsiteY158" fmla="*/ 752475 h 2715593"/>
                <a:gd name="connsiteX159" fmla="*/ 1143000 w 5410200"/>
                <a:gd name="connsiteY159" fmla="*/ 714375 h 2715593"/>
                <a:gd name="connsiteX160" fmla="*/ 1390650 w 5410200"/>
                <a:gd name="connsiteY160" fmla="*/ 733425 h 2715593"/>
                <a:gd name="connsiteX161" fmla="*/ 1295400 w 5410200"/>
                <a:gd name="connsiteY161" fmla="*/ 714375 h 2715593"/>
                <a:gd name="connsiteX162" fmla="*/ 1438275 w 5410200"/>
                <a:gd name="connsiteY162" fmla="*/ 685800 h 2715593"/>
                <a:gd name="connsiteX163" fmla="*/ 1514475 w 5410200"/>
                <a:gd name="connsiteY163" fmla="*/ 638175 h 2715593"/>
                <a:gd name="connsiteX164" fmla="*/ 1571625 w 5410200"/>
                <a:gd name="connsiteY164" fmla="*/ 600075 h 2715593"/>
                <a:gd name="connsiteX165" fmla="*/ 1590675 w 5410200"/>
                <a:gd name="connsiteY165" fmla="*/ 571500 h 2715593"/>
                <a:gd name="connsiteX166" fmla="*/ 1628775 w 5410200"/>
                <a:gd name="connsiteY166" fmla="*/ 561975 h 2715593"/>
                <a:gd name="connsiteX167" fmla="*/ 1666875 w 5410200"/>
                <a:gd name="connsiteY167" fmla="*/ 542925 h 2715593"/>
                <a:gd name="connsiteX168" fmla="*/ 1695450 w 5410200"/>
                <a:gd name="connsiteY168" fmla="*/ 533400 h 2715593"/>
                <a:gd name="connsiteX169" fmla="*/ 1752600 w 5410200"/>
                <a:gd name="connsiteY169" fmla="*/ 495300 h 2715593"/>
                <a:gd name="connsiteX170" fmla="*/ 1838325 w 5410200"/>
                <a:gd name="connsiteY170" fmla="*/ 466725 h 2715593"/>
                <a:gd name="connsiteX171" fmla="*/ 1866900 w 5410200"/>
                <a:gd name="connsiteY171" fmla="*/ 457200 h 2715593"/>
                <a:gd name="connsiteX172" fmla="*/ 1924050 w 5410200"/>
                <a:gd name="connsiteY172" fmla="*/ 428625 h 2715593"/>
                <a:gd name="connsiteX173" fmla="*/ 1981200 w 5410200"/>
                <a:gd name="connsiteY173" fmla="*/ 381000 h 2715593"/>
                <a:gd name="connsiteX174" fmla="*/ 2009775 w 5410200"/>
                <a:gd name="connsiteY174" fmla="*/ 371475 h 2715593"/>
                <a:gd name="connsiteX175" fmla="*/ 2066925 w 5410200"/>
                <a:gd name="connsiteY175" fmla="*/ 333375 h 2715593"/>
                <a:gd name="connsiteX176" fmla="*/ 2124075 w 5410200"/>
                <a:gd name="connsiteY176" fmla="*/ 314325 h 2715593"/>
                <a:gd name="connsiteX177" fmla="*/ 2628900 w 5410200"/>
                <a:gd name="connsiteY177" fmla="*/ 295275 h 2715593"/>
                <a:gd name="connsiteX178" fmla="*/ 2657475 w 5410200"/>
                <a:gd name="connsiteY178" fmla="*/ 285750 h 2715593"/>
                <a:gd name="connsiteX179" fmla="*/ 2752725 w 5410200"/>
                <a:gd name="connsiteY179" fmla="*/ 266700 h 2715593"/>
                <a:gd name="connsiteX180" fmla="*/ 2809875 w 5410200"/>
                <a:gd name="connsiteY180" fmla="*/ 247650 h 2715593"/>
                <a:gd name="connsiteX181" fmla="*/ 2838450 w 5410200"/>
                <a:gd name="connsiteY181" fmla="*/ 228600 h 2715593"/>
                <a:gd name="connsiteX182" fmla="*/ 2905125 w 5410200"/>
                <a:gd name="connsiteY182" fmla="*/ 219075 h 2715593"/>
                <a:gd name="connsiteX183" fmla="*/ 3390900 w 5410200"/>
                <a:gd name="connsiteY18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81075 w 5410200"/>
                <a:gd name="connsiteY157" fmla="*/ 752475 h 2715593"/>
                <a:gd name="connsiteX158" fmla="*/ 1143000 w 5410200"/>
                <a:gd name="connsiteY158" fmla="*/ 714375 h 2715593"/>
                <a:gd name="connsiteX159" fmla="*/ 1390650 w 5410200"/>
                <a:gd name="connsiteY159" fmla="*/ 733425 h 2715593"/>
                <a:gd name="connsiteX160" fmla="*/ 1295400 w 5410200"/>
                <a:gd name="connsiteY160" fmla="*/ 714375 h 2715593"/>
                <a:gd name="connsiteX161" fmla="*/ 1438275 w 5410200"/>
                <a:gd name="connsiteY161" fmla="*/ 685800 h 2715593"/>
                <a:gd name="connsiteX162" fmla="*/ 1514475 w 5410200"/>
                <a:gd name="connsiteY162" fmla="*/ 638175 h 2715593"/>
                <a:gd name="connsiteX163" fmla="*/ 1571625 w 5410200"/>
                <a:gd name="connsiteY163" fmla="*/ 600075 h 2715593"/>
                <a:gd name="connsiteX164" fmla="*/ 1590675 w 5410200"/>
                <a:gd name="connsiteY164" fmla="*/ 571500 h 2715593"/>
                <a:gd name="connsiteX165" fmla="*/ 1628775 w 5410200"/>
                <a:gd name="connsiteY165" fmla="*/ 561975 h 2715593"/>
                <a:gd name="connsiteX166" fmla="*/ 1666875 w 5410200"/>
                <a:gd name="connsiteY166" fmla="*/ 542925 h 2715593"/>
                <a:gd name="connsiteX167" fmla="*/ 1695450 w 5410200"/>
                <a:gd name="connsiteY167" fmla="*/ 533400 h 2715593"/>
                <a:gd name="connsiteX168" fmla="*/ 1752600 w 5410200"/>
                <a:gd name="connsiteY168" fmla="*/ 495300 h 2715593"/>
                <a:gd name="connsiteX169" fmla="*/ 1838325 w 5410200"/>
                <a:gd name="connsiteY169" fmla="*/ 466725 h 2715593"/>
                <a:gd name="connsiteX170" fmla="*/ 1866900 w 5410200"/>
                <a:gd name="connsiteY170" fmla="*/ 457200 h 2715593"/>
                <a:gd name="connsiteX171" fmla="*/ 1924050 w 5410200"/>
                <a:gd name="connsiteY171" fmla="*/ 428625 h 2715593"/>
                <a:gd name="connsiteX172" fmla="*/ 1981200 w 5410200"/>
                <a:gd name="connsiteY172" fmla="*/ 381000 h 2715593"/>
                <a:gd name="connsiteX173" fmla="*/ 2009775 w 5410200"/>
                <a:gd name="connsiteY173" fmla="*/ 371475 h 2715593"/>
                <a:gd name="connsiteX174" fmla="*/ 2066925 w 5410200"/>
                <a:gd name="connsiteY174" fmla="*/ 333375 h 2715593"/>
                <a:gd name="connsiteX175" fmla="*/ 2124075 w 5410200"/>
                <a:gd name="connsiteY175" fmla="*/ 314325 h 2715593"/>
                <a:gd name="connsiteX176" fmla="*/ 2628900 w 5410200"/>
                <a:gd name="connsiteY176" fmla="*/ 295275 h 2715593"/>
                <a:gd name="connsiteX177" fmla="*/ 2657475 w 5410200"/>
                <a:gd name="connsiteY177" fmla="*/ 285750 h 2715593"/>
                <a:gd name="connsiteX178" fmla="*/ 2752725 w 5410200"/>
                <a:gd name="connsiteY178" fmla="*/ 266700 h 2715593"/>
                <a:gd name="connsiteX179" fmla="*/ 2809875 w 5410200"/>
                <a:gd name="connsiteY179" fmla="*/ 247650 h 2715593"/>
                <a:gd name="connsiteX180" fmla="*/ 2838450 w 5410200"/>
                <a:gd name="connsiteY180" fmla="*/ 228600 h 2715593"/>
                <a:gd name="connsiteX181" fmla="*/ 2905125 w 5410200"/>
                <a:gd name="connsiteY181" fmla="*/ 219075 h 2715593"/>
                <a:gd name="connsiteX182" fmla="*/ 3390900 w 5410200"/>
                <a:gd name="connsiteY182"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81075 w 5410200"/>
                <a:gd name="connsiteY157" fmla="*/ 752475 h 2715593"/>
                <a:gd name="connsiteX158" fmla="*/ 1143000 w 5410200"/>
                <a:gd name="connsiteY158" fmla="*/ 714375 h 2715593"/>
                <a:gd name="connsiteX159" fmla="*/ 1295400 w 5410200"/>
                <a:gd name="connsiteY159" fmla="*/ 714375 h 2715593"/>
                <a:gd name="connsiteX160" fmla="*/ 1438275 w 5410200"/>
                <a:gd name="connsiteY160" fmla="*/ 685800 h 2715593"/>
                <a:gd name="connsiteX161" fmla="*/ 1514475 w 5410200"/>
                <a:gd name="connsiteY161" fmla="*/ 638175 h 2715593"/>
                <a:gd name="connsiteX162" fmla="*/ 1571625 w 5410200"/>
                <a:gd name="connsiteY162" fmla="*/ 600075 h 2715593"/>
                <a:gd name="connsiteX163" fmla="*/ 1590675 w 5410200"/>
                <a:gd name="connsiteY163" fmla="*/ 571500 h 2715593"/>
                <a:gd name="connsiteX164" fmla="*/ 1628775 w 5410200"/>
                <a:gd name="connsiteY164" fmla="*/ 561975 h 2715593"/>
                <a:gd name="connsiteX165" fmla="*/ 1666875 w 5410200"/>
                <a:gd name="connsiteY165" fmla="*/ 542925 h 2715593"/>
                <a:gd name="connsiteX166" fmla="*/ 1695450 w 5410200"/>
                <a:gd name="connsiteY166" fmla="*/ 533400 h 2715593"/>
                <a:gd name="connsiteX167" fmla="*/ 1752600 w 5410200"/>
                <a:gd name="connsiteY167" fmla="*/ 495300 h 2715593"/>
                <a:gd name="connsiteX168" fmla="*/ 1838325 w 5410200"/>
                <a:gd name="connsiteY168" fmla="*/ 466725 h 2715593"/>
                <a:gd name="connsiteX169" fmla="*/ 1866900 w 5410200"/>
                <a:gd name="connsiteY169" fmla="*/ 457200 h 2715593"/>
                <a:gd name="connsiteX170" fmla="*/ 1924050 w 5410200"/>
                <a:gd name="connsiteY170" fmla="*/ 428625 h 2715593"/>
                <a:gd name="connsiteX171" fmla="*/ 1981200 w 5410200"/>
                <a:gd name="connsiteY171" fmla="*/ 381000 h 2715593"/>
                <a:gd name="connsiteX172" fmla="*/ 2009775 w 5410200"/>
                <a:gd name="connsiteY172" fmla="*/ 371475 h 2715593"/>
                <a:gd name="connsiteX173" fmla="*/ 2066925 w 5410200"/>
                <a:gd name="connsiteY173" fmla="*/ 333375 h 2715593"/>
                <a:gd name="connsiteX174" fmla="*/ 2124075 w 5410200"/>
                <a:gd name="connsiteY174" fmla="*/ 314325 h 2715593"/>
                <a:gd name="connsiteX175" fmla="*/ 2628900 w 5410200"/>
                <a:gd name="connsiteY175" fmla="*/ 295275 h 2715593"/>
                <a:gd name="connsiteX176" fmla="*/ 2657475 w 5410200"/>
                <a:gd name="connsiteY176" fmla="*/ 285750 h 2715593"/>
                <a:gd name="connsiteX177" fmla="*/ 2752725 w 5410200"/>
                <a:gd name="connsiteY177" fmla="*/ 266700 h 2715593"/>
                <a:gd name="connsiteX178" fmla="*/ 2809875 w 5410200"/>
                <a:gd name="connsiteY178" fmla="*/ 247650 h 2715593"/>
                <a:gd name="connsiteX179" fmla="*/ 2838450 w 5410200"/>
                <a:gd name="connsiteY179" fmla="*/ 228600 h 2715593"/>
                <a:gd name="connsiteX180" fmla="*/ 2905125 w 5410200"/>
                <a:gd name="connsiteY180" fmla="*/ 219075 h 2715593"/>
                <a:gd name="connsiteX181" fmla="*/ 3390900 w 5410200"/>
                <a:gd name="connsiteY181" fmla="*/ 190500 h 271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410200" h="2715593">
                  <a:moveTo>
                    <a:pt x="3390900" y="190500"/>
                  </a:moveTo>
                  <a:cubicBezTo>
                    <a:pt x="3498850" y="171450"/>
                    <a:pt x="3509963" y="122237"/>
                    <a:pt x="3552825" y="104775"/>
                  </a:cubicBezTo>
                  <a:cubicBezTo>
                    <a:pt x="3631977" y="81030"/>
                    <a:pt x="3545091" y="111471"/>
                    <a:pt x="3648075" y="85725"/>
                  </a:cubicBezTo>
                  <a:cubicBezTo>
                    <a:pt x="3667556" y="80855"/>
                    <a:pt x="3685744" y="71545"/>
                    <a:pt x="3705225" y="66675"/>
                  </a:cubicBezTo>
                  <a:cubicBezTo>
                    <a:pt x="3717925" y="63500"/>
                    <a:pt x="3731068" y="61747"/>
                    <a:pt x="3743325" y="57150"/>
                  </a:cubicBezTo>
                  <a:cubicBezTo>
                    <a:pt x="3756620" y="52164"/>
                    <a:pt x="3768130" y="43086"/>
                    <a:pt x="3781425" y="38100"/>
                  </a:cubicBezTo>
                  <a:cubicBezTo>
                    <a:pt x="3793682" y="33503"/>
                    <a:pt x="3806938" y="32171"/>
                    <a:pt x="3819525" y="28575"/>
                  </a:cubicBezTo>
                  <a:cubicBezTo>
                    <a:pt x="3846665" y="20821"/>
                    <a:pt x="3856423" y="13779"/>
                    <a:pt x="3886200" y="9525"/>
                  </a:cubicBezTo>
                  <a:cubicBezTo>
                    <a:pt x="3917788" y="5012"/>
                    <a:pt x="3949700" y="3175"/>
                    <a:pt x="3981450" y="0"/>
                  </a:cubicBezTo>
                  <a:cubicBezTo>
                    <a:pt x="4022725" y="3175"/>
                    <a:pt x="4064198" y="4390"/>
                    <a:pt x="4105275" y="9525"/>
                  </a:cubicBezTo>
                  <a:cubicBezTo>
                    <a:pt x="4137197" y="13515"/>
                    <a:pt x="4134063" y="23919"/>
                    <a:pt x="4162425" y="38100"/>
                  </a:cubicBezTo>
                  <a:cubicBezTo>
                    <a:pt x="4171405" y="42590"/>
                    <a:pt x="4181475" y="44450"/>
                    <a:pt x="4191000" y="47625"/>
                  </a:cubicBezTo>
                  <a:cubicBezTo>
                    <a:pt x="4200525" y="57150"/>
                    <a:pt x="4208942" y="67930"/>
                    <a:pt x="4219575" y="76200"/>
                  </a:cubicBezTo>
                  <a:cubicBezTo>
                    <a:pt x="4237647" y="90256"/>
                    <a:pt x="4276725" y="114300"/>
                    <a:pt x="4276725" y="114300"/>
                  </a:cubicBezTo>
                  <a:cubicBezTo>
                    <a:pt x="4283075" y="123825"/>
                    <a:pt x="4288446" y="134081"/>
                    <a:pt x="4295775" y="142875"/>
                  </a:cubicBezTo>
                  <a:cubicBezTo>
                    <a:pt x="4304399" y="153223"/>
                    <a:pt x="4316878" y="160242"/>
                    <a:pt x="4324350" y="171450"/>
                  </a:cubicBezTo>
                  <a:cubicBezTo>
                    <a:pt x="4329919" y="179804"/>
                    <a:pt x="4328999" y="191248"/>
                    <a:pt x="4333875" y="200025"/>
                  </a:cubicBezTo>
                  <a:cubicBezTo>
                    <a:pt x="4345006" y="220061"/>
                    <a:pt x="4376049" y="269416"/>
                    <a:pt x="4400550" y="285750"/>
                  </a:cubicBezTo>
                  <a:cubicBezTo>
                    <a:pt x="4408904" y="291319"/>
                    <a:pt x="4419600" y="292100"/>
                    <a:pt x="4429125" y="295275"/>
                  </a:cubicBezTo>
                  <a:cubicBezTo>
                    <a:pt x="4438650" y="304800"/>
                    <a:pt x="4447352" y="315226"/>
                    <a:pt x="4457700" y="323850"/>
                  </a:cubicBezTo>
                  <a:cubicBezTo>
                    <a:pt x="4480888" y="343173"/>
                    <a:pt x="4548016" y="376180"/>
                    <a:pt x="4562475" y="381000"/>
                  </a:cubicBezTo>
                  <a:cubicBezTo>
                    <a:pt x="4581525" y="387350"/>
                    <a:pt x="4602917" y="388911"/>
                    <a:pt x="4619625" y="400050"/>
                  </a:cubicBezTo>
                  <a:cubicBezTo>
                    <a:pt x="4629150" y="406400"/>
                    <a:pt x="4637678" y="414591"/>
                    <a:pt x="4648200" y="419100"/>
                  </a:cubicBezTo>
                  <a:cubicBezTo>
                    <a:pt x="4671474" y="429075"/>
                    <a:pt x="4736120" y="435341"/>
                    <a:pt x="4752975" y="438150"/>
                  </a:cubicBezTo>
                  <a:cubicBezTo>
                    <a:pt x="4768944" y="440812"/>
                    <a:pt x="4784522" y="445783"/>
                    <a:pt x="4800600" y="447675"/>
                  </a:cubicBezTo>
                  <a:cubicBezTo>
                    <a:pt x="4838570" y="452142"/>
                    <a:pt x="4876825" y="453739"/>
                    <a:pt x="4914900" y="457200"/>
                  </a:cubicBezTo>
                  <a:cubicBezTo>
                    <a:pt x="5015631" y="466357"/>
                    <a:pt x="4986990" y="462865"/>
                    <a:pt x="5067300" y="476250"/>
                  </a:cubicBezTo>
                  <a:cubicBezTo>
                    <a:pt x="5112635" y="506473"/>
                    <a:pt x="5078059" y="488050"/>
                    <a:pt x="5133975" y="504825"/>
                  </a:cubicBezTo>
                  <a:cubicBezTo>
                    <a:pt x="5153209" y="510595"/>
                    <a:pt x="5191125" y="523875"/>
                    <a:pt x="5191125" y="523875"/>
                  </a:cubicBezTo>
                  <a:cubicBezTo>
                    <a:pt x="5212948" y="567522"/>
                    <a:pt x="5220082" y="586741"/>
                    <a:pt x="5257800" y="628650"/>
                  </a:cubicBezTo>
                  <a:cubicBezTo>
                    <a:pt x="5348941" y="729917"/>
                    <a:pt x="5255450" y="596550"/>
                    <a:pt x="5314950" y="685800"/>
                  </a:cubicBezTo>
                  <a:cubicBezTo>
                    <a:pt x="5337531" y="798706"/>
                    <a:pt x="5307850" y="681732"/>
                    <a:pt x="5343525" y="762000"/>
                  </a:cubicBezTo>
                  <a:cubicBezTo>
                    <a:pt x="5351680" y="780350"/>
                    <a:pt x="5356225" y="800100"/>
                    <a:pt x="5362575" y="819150"/>
                  </a:cubicBezTo>
                  <a:lnTo>
                    <a:pt x="5372100" y="847725"/>
                  </a:lnTo>
                  <a:cubicBezTo>
                    <a:pt x="5375275" y="879475"/>
                    <a:pt x="5377968" y="911277"/>
                    <a:pt x="5381625" y="942975"/>
                  </a:cubicBezTo>
                  <a:cubicBezTo>
                    <a:pt x="5394726" y="1056515"/>
                    <a:pt x="5397265" y="1071505"/>
                    <a:pt x="5410200" y="1162050"/>
                  </a:cubicBezTo>
                  <a:cubicBezTo>
                    <a:pt x="5407025" y="1298575"/>
                    <a:pt x="5400860" y="1328443"/>
                    <a:pt x="5341144" y="1454944"/>
                  </a:cubicBezTo>
                  <a:cubicBezTo>
                    <a:pt x="5340130" y="1466347"/>
                    <a:pt x="5295690" y="1545921"/>
                    <a:pt x="5286375" y="1552575"/>
                  </a:cubicBezTo>
                  <a:cubicBezTo>
                    <a:pt x="5266134" y="1589484"/>
                    <a:pt x="5273675" y="1566863"/>
                    <a:pt x="5257800" y="1590675"/>
                  </a:cubicBezTo>
                  <a:lnTo>
                    <a:pt x="5174456" y="1695450"/>
                  </a:lnTo>
                  <a:cubicBezTo>
                    <a:pt x="5140099" y="1718355"/>
                    <a:pt x="5131498" y="1732503"/>
                    <a:pt x="5105400" y="1771650"/>
                  </a:cubicBezTo>
                  <a:cubicBezTo>
                    <a:pt x="5099050" y="1781175"/>
                    <a:pt x="5091470" y="1789986"/>
                    <a:pt x="5086350" y="1800225"/>
                  </a:cubicBezTo>
                  <a:cubicBezTo>
                    <a:pt x="5068723" y="1835479"/>
                    <a:pt x="5083603" y="1832951"/>
                    <a:pt x="5067300" y="1876425"/>
                  </a:cubicBezTo>
                  <a:cubicBezTo>
                    <a:pt x="5063280" y="1887144"/>
                    <a:pt x="5054600" y="1895475"/>
                    <a:pt x="5048250" y="1905000"/>
                  </a:cubicBezTo>
                  <a:cubicBezTo>
                    <a:pt x="5045075" y="1917700"/>
                    <a:pt x="5040576" y="1930141"/>
                    <a:pt x="5038725" y="1943100"/>
                  </a:cubicBezTo>
                  <a:cubicBezTo>
                    <a:pt x="5020308" y="2072019"/>
                    <a:pt x="5041774" y="2000628"/>
                    <a:pt x="5019675" y="2066925"/>
                  </a:cubicBezTo>
                  <a:cubicBezTo>
                    <a:pt x="5013891" y="2113194"/>
                    <a:pt x="5011534" y="2147115"/>
                    <a:pt x="5000625" y="2190750"/>
                  </a:cubicBezTo>
                  <a:cubicBezTo>
                    <a:pt x="4998190" y="2200490"/>
                    <a:pt x="4993858" y="2209671"/>
                    <a:pt x="4991100" y="2219325"/>
                  </a:cubicBezTo>
                  <a:cubicBezTo>
                    <a:pt x="4987504" y="2231912"/>
                    <a:pt x="4986732" y="2245393"/>
                    <a:pt x="4981575" y="2257425"/>
                  </a:cubicBezTo>
                  <a:cubicBezTo>
                    <a:pt x="4977066" y="2267947"/>
                    <a:pt x="4967645" y="2275761"/>
                    <a:pt x="4962525" y="2286000"/>
                  </a:cubicBezTo>
                  <a:cubicBezTo>
                    <a:pt x="4958035" y="2294980"/>
                    <a:pt x="4959272" y="2306735"/>
                    <a:pt x="4953000" y="2314575"/>
                  </a:cubicBezTo>
                  <a:cubicBezTo>
                    <a:pt x="4945849" y="2323514"/>
                    <a:pt x="4933950" y="2327275"/>
                    <a:pt x="4924425" y="2333625"/>
                  </a:cubicBezTo>
                  <a:cubicBezTo>
                    <a:pt x="4912629" y="2369012"/>
                    <a:pt x="4918931" y="2358462"/>
                    <a:pt x="4895850" y="2390775"/>
                  </a:cubicBezTo>
                  <a:cubicBezTo>
                    <a:pt x="4886623" y="2403693"/>
                    <a:pt x="4879471" y="2418712"/>
                    <a:pt x="4867275" y="2428875"/>
                  </a:cubicBezTo>
                  <a:cubicBezTo>
                    <a:pt x="4859562" y="2435303"/>
                    <a:pt x="4848225" y="2435225"/>
                    <a:pt x="4838700" y="2438400"/>
                  </a:cubicBezTo>
                  <a:cubicBezTo>
                    <a:pt x="4829175" y="2447925"/>
                    <a:pt x="4821333" y="2459503"/>
                    <a:pt x="4810125" y="2466975"/>
                  </a:cubicBezTo>
                  <a:cubicBezTo>
                    <a:pt x="4801771" y="2472544"/>
                    <a:pt x="4790530" y="2472010"/>
                    <a:pt x="4781550" y="2476500"/>
                  </a:cubicBezTo>
                  <a:cubicBezTo>
                    <a:pt x="4771311" y="2481620"/>
                    <a:pt x="4763214" y="2490430"/>
                    <a:pt x="4752975" y="2495550"/>
                  </a:cubicBezTo>
                  <a:cubicBezTo>
                    <a:pt x="4743995" y="2500040"/>
                    <a:pt x="4733177" y="2500199"/>
                    <a:pt x="4724400" y="2505075"/>
                  </a:cubicBezTo>
                  <a:cubicBezTo>
                    <a:pt x="4673131" y="2533558"/>
                    <a:pt x="4673385" y="2537040"/>
                    <a:pt x="4638675" y="2571750"/>
                  </a:cubicBezTo>
                  <a:cubicBezTo>
                    <a:pt x="4632400" y="2590574"/>
                    <a:pt x="4626886" y="2615471"/>
                    <a:pt x="4610100" y="2628900"/>
                  </a:cubicBezTo>
                  <a:cubicBezTo>
                    <a:pt x="4602260" y="2635172"/>
                    <a:pt x="4591050" y="2635250"/>
                    <a:pt x="4581525" y="2638425"/>
                  </a:cubicBezTo>
                  <a:cubicBezTo>
                    <a:pt x="4575175" y="2647950"/>
                    <a:pt x="4571269" y="2659671"/>
                    <a:pt x="4562475" y="2667000"/>
                  </a:cubicBezTo>
                  <a:cubicBezTo>
                    <a:pt x="4551567" y="2676090"/>
                    <a:pt x="4536703" y="2679005"/>
                    <a:pt x="4524375" y="2686050"/>
                  </a:cubicBezTo>
                  <a:cubicBezTo>
                    <a:pt x="4472674" y="2715593"/>
                    <a:pt x="4519616" y="2697161"/>
                    <a:pt x="4467225" y="2714625"/>
                  </a:cubicBezTo>
                  <a:cubicBezTo>
                    <a:pt x="4365625" y="2711450"/>
                    <a:pt x="4263742" y="2713315"/>
                    <a:pt x="4162425" y="2705100"/>
                  </a:cubicBezTo>
                  <a:cubicBezTo>
                    <a:pt x="4145383" y="2703718"/>
                    <a:pt x="4131387" y="2690197"/>
                    <a:pt x="4114800" y="2686050"/>
                  </a:cubicBezTo>
                  <a:cubicBezTo>
                    <a:pt x="4093020" y="2680605"/>
                    <a:pt x="4070315" y="2679939"/>
                    <a:pt x="4048125" y="2676525"/>
                  </a:cubicBezTo>
                  <a:cubicBezTo>
                    <a:pt x="4031468" y="2673962"/>
                    <a:pt x="3962582" y="2662720"/>
                    <a:pt x="3943350" y="2657475"/>
                  </a:cubicBezTo>
                  <a:cubicBezTo>
                    <a:pt x="3923977" y="2652191"/>
                    <a:pt x="3905250" y="2644775"/>
                    <a:pt x="3886200" y="2638425"/>
                  </a:cubicBezTo>
                  <a:cubicBezTo>
                    <a:pt x="3876675" y="2635250"/>
                    <a:pt x="3865979" y="2634469"/>
                    <a:pt x="3857625" y="2628900"/>
                  </a:cubicBezTo>
                  <a:cubicBezTo>
                    <a:pt x="3848100" y="2622550"/>
                    <a:pt x="3839289" y="2614970"/>
                    <a:pt x="3829050" y="2609850"/>
                  </a:cubicBezTo>
                  <a:cubicBezTo>
                    <a:pt x="3820070" y="2605360"/>
                    <a:pt x="3809455" y="2604815"/>
                    <a:pt x="3800475" y="2600325"/>
                  </a:cubicBezTo>
                  <a:cubicBezTo>
                    <a:pt x="3790236" y="2595205"/>
                    <a:pt x="3782361" y="2585924"/>
                    <a:pt x="3771900" y="2581275"/>
                  </a:cubicBezTo>
                  <a:cubicBezTo>
                    <a:pt x="3753550" y="2573120"/>
                    <a:pt x="3733800" y="2568575"/>
                    <a:pt x="3714750" y="2562225"/>
                  </a:cubicBezTo>
                  <a:lnTo>
                    <a:pt x="3686175" y="2552700"/>
                  </a:lnTo>
                  <a:cubicBezTo>
                    <a:pt x="3676650" y="2549525"/>
                    <a:pt x="3667445" y="2545144"/>
                    <a:pt x="3657600" y="2543175"/>
                  </a:cubicBezTo>
                  <a:cubicBezTo>
                    <a:pt x="3545362" y="2520727"/>
                    <a:pt x="3685074" y="2547754"/>
                    <a:pt x="3543300" y="2524125"/>
                  </a:cubicBezTo>
                  <a:cubicBezTo>
                    <a:pt x="3527331" y="2521463"/>
                    <a:pt x="3511550" y="2517775"/>
                    <a:pt x="3495675" y="2514600"/>
                  </a:cubicBezTo>
                  <a:cubicBezTo>
                    <a:pt x="3454400" y="2517775"/>
                    <a:pt x="3412927" y="2518990"/>
                    <a:pt x="3371850" y="2524125"/>
                  </a:cubicBezTo>
                  <a:cubicBezTo>
                    <a:pt x="3327490" y="2529670"/>
                    <a:pt x="3357244" y="2536746"/>
                    <a:pt x="3314700" y="2552700"/>
                  </a:cubicBezTo>
                  <a:cubicBezTo>
                    <a:pt x="3299541" y="2558384"/>
                    <a:pt x="3282950" y="2559050"/>
                    <a:pt x="3267075" y="2562225"/>
                  </a:cubicBezTo>
                  <a:cubicBezTo>
                    <a:pt x="3168777" y="2611374"/>
                    <a:pt x="3306463" y="2547551"/>
                    <a:pt x="3162300" y="2590800"/>
                  </a:cubicBezTo>
                  <a:cubicBezTo>
                    <a:pt x="3151335" y="2594089"/>
                    <a:pt x="3144585" y="2606230"/>
                    <a:pt x="3133725" y="2609850"/>
                  </a:cubicBezTo>
                  <a:cubicBezTo>
                    <a:pt x="3115403" y="2615957"/>
                    <a:pt x="3095428" y="2615185"/>
                    <a:pt x="3076575" y="2619375"/>
                  </a:cubicBezTo>
                  <a:cubicBezTo>
                    <a:pt x="3037870" y="2627976"/>
                    <a:pt x="3052256" y="2632067"/>
                    <a:pt x="3009900" y="2647950"/>
                  </a:cubicBezTo>
                  <a:cubicBezTo>
                    <a:pt x="2997643" y="2652547"/>
                    <a:pt x="2984387" y="2653879"/>
                    <a:pt x="2971800" y="2657475"/>
                  </a:cubicBezTo>
                  <a:cubicBezTo>
                    <a:pt x="2962146" y="2660233"/>
                    <a:pt x="2952750" y="2663825"/>
                    <a:pt x="2943225" y="2667000"/>
                  </a:cubicBezTo>
                  <a:cubicBezTo>
                    <a:pt x="2867025" y="2663825"/>
                    <a:pt x="2790425" y="2665897"/>
                    <a:pt x="2714625" y="2657475"/>
                  </a:cubicBezTo>
                  <a:cubicBezTo>
                    <a:pt x="2703247" y="2656211"/>
                    <a:pt x="2696289" y="2643545"/>
                    <a:pt x="2686050" y="2638425"/>
                  </a:cubicBezTo>
                  <a:cubicBezTo>
                    <a:pt x="2677070" y="2633935"/>
                    <a:pt x="2666455" y="2633390"/>
                    <a:pt x="2657475" y="2628900"/>
                  </a:cubicBezTo>
                  <a:cubicBezTo>
                    <a:pt x="2647236" y="2623780"/>
                    <a:pt x="2639865" y="2613139"/>
                    <a:pt x="2628900" y="2609850"/>
                  </a:cubicBezTo>
                  <a:cubicBezTo>
                    <a:pt x="2607396" y="2603399"/>
                    <a:pt x="2584450" y="2603500"/>
                    <a:pt x="2562225" y="2600325"/>
                  </a:cubicBezTo>
                  <a:cubicBezTo>
                    <a:pt x="2505075" y="2603500"/>
                    <a:pt x="2447778" y="2604668"/>
                    <a:pt x="2390775" y="2609850"/>
                  </a:cubicBezTo>
                  <a:cubicBezTo>
                    <a:pt x="2370982" y="2611649"/>
                    <a:pt x="2307131" y="2634556"/>
                    <a:pt x="2295525" y="2638425"/>
                  </a:cubicBezTo>
                  <a:cubicBezTo>
                    <a:pt x="2286000" y="2641600"/>
                    <a:pt x="2276854" y="2646299"/>
                    <a:pt x="2266950" y="2647950"/>
                  </a:cubicBezTo>
                  <a:cubicBezTo>
                    <a:pt x="2189993" y="2660776"/>
                    <a:pt x="2228122" y="2651368"/>
                    <a:pt x="2152650" y="2676525"/>
                  </a:cubicBezTo>
                  <a:lnTo>
                    <a:pt x="2124075" y="2686050"/>
                  </a:lnTo>
                  <a:cubicBezTo>
                    <a:pt x="2057400" y="2682875"/>
                    <a:pt x="1990392" y="2683896"/>
                    <a:pt x="1924050" y="2676525"/>
                  </a:cubicBezTo>
                  <a:cubicBezTo>
                    <a:pt x="1876728" y="2671267"/>
                    <a:pt x="1847638" y="2644633"/>
                    <a:pt x="1809750" y="2619375"/>
                  </a:cubicBezTo>
                  <a:lnTo>
                    <a:pt x="1781175" y="2600325"/>
                  </a:lnTo>
                  <a:cubicBezTo>
                    <a:pt x="1771650" y="2593975"/>
                    <a:pt x="1762839" y="2586395"/>
                    <a:pt x="1752600" y="2581275"/>
                  </a:cubicBezTo>
                  <a:cubicBezTo>
                    <a:pt x="1739900" y="2574925"/>
                    <a:pt x="1726828" y="2569270"/>
                    <a:pt x="1714500" y="2562225"/>
                  </a:cubicBezTo>
                  <a:cubicBezTo>
                    <a:pt x="1704561" y="2556545"/>
                    <a:pt x="1696164" y="2548295"/>
                    <a:pt x="1685925" y="2543175"/>
                  </a:cubicBezTo>
                  <a:cubicBezTo>
                    <a:pt x="1676945" y="2538685"/>
                    <a:pt x="1666330" y="2538140"/>
                    <a:pt x="1657350" y="2533650"/>
                  </a:cubicBezTo>
                  <a:cubicBezTo>
                    <a:pt x="1647111" y="2528530"/>
                    <a:pt x="1639297" y="2519109"/>
                    <a:pt x="1628775" y="2514600"/>
                  </a:cubicBezTo>
                  <a:cubicBezTo>
                    <a:pt x="1616743" y="2509443"/>
                    <a:pt x="1602932" y="2509672"/>
                    <a:pt x="1590675" y="2505075"/>
                  </a:cubicBezTo>
                  <a:cubicBezTo>
                    <a:pt x="1577380" y="2500089"/>
                    <a:pt x="1565275" y="2492375"/>
                    <a:pt x="1552575" y="2486025"/>
                  </a:cubicBezTo>
                  <a:cubicBezTo>
                    <a:pt x="1546225" y="2476500"/>
                    <a:pt x="1540854" y="2466244"/>
                    <a:pt x="1533525" y="2457450"/>
                  </a:cubicBezTo>
                  <a:cubicBezTo>
                    <a:pt x="1505547" y="2423877"/>
                    <a:pt x="1487626" y="2417326"/>
                    <a:pt x="1447800" y="2390775"/>
                  </a:cubicBezTo>
                  <a:cubicBezTo>
                    <a:pt x="1438275" y="2384425"/>
                    <a:pt x="1430517" y="2373607"/>
                    <a:pt x="1419225" y="2371725"/>
                  </a:cubicBezTo>
                  <a:lnTo>
                    <a:pt x="1362075" y="2362200"/>
                  </a:lnTo>
                  <a:lnTo>
                    <a:pt x="1228725" y="2343150"/>
                  </a:lnTo>
                  <a:cubicBezTo>
                    <a:pt x="1122965" y="2350201"/>
                    <a:pt x="1118394" y="2342016"/>
                    <a:pt x="1047750" y="2362200"/>
                  </a:cubicBezTo>
                  <a:cubicBezTo>
                    <a:pt x="1038096" y="2364958"/>
                    <a:pt x="1027952" y="2366849"/>
                    <a:pt x="1019175" y="2371725"/>
                  </a:cubicBezTo>
                  <a:cubicBezTo>
                    <a:pt x="973163" y="2397287"/>
                    <a:pt x="968269" y="2412246"/>
                    <a:pt x="923925" y="2428875"/>
                  </a:cubicBezTo>
                  <a:cubicBezTo>
                    <a:pt x="911668" y="2433472"/>
                    <a:pt x="898412" y="2434804"/>
                    <a:pt x="885825" y="2438400"/>
                  </a:cubicBezTo>
                  <a:cubicBezTo>
                    <a:pt x="876171" y="2441158"/>
                    <a:pt x="867051" y="2445747"/>
                    <a:pt x="857250" y="2447925"/>
                  </a:cubicBezTo>
                  <a:cubicBezTo>
                    <a:pt x="838397" y="2452115"/>
                    <a:pt x="818836" y="2452766"/>
                    <a:pt x="800100" y="2457450"/>
                  </a:cubicBezTo>
                  <a:cubicBezTo>
                    <a:pt x="780619" y="2462320"/>
                    <a:pt x="762000" y="2470150"/>
                    <a:pt x="742950" y="2476500"/>
                  </a:cubicBezTo>
                  <a:lnTo>
                    <a:pt x="714375" y="2486025"/>
                  </a:lnTo>
                  <a:cubicBezTo>
                    <a:pt x="606425" y="2482850"/>
                    <a:pt x="498364" y="2482329"/>
                    <a:pt x="390525" y="2476500"/>
                  </a:cubicBezTo>
                  <a:cubicBezTo>
                    <a:pt x="363682" y="2475049"/>
                    <a:pt x="355947" y="2459211"/>
                    <a:pt x="333375" y="2447925"/>
                  </a:cubicBezTo>
                  <a:cubicBezTo>
                    <a:pt x="324395" y="2443435"/>
                    <a:pt x="314325" y="2441575"/>
                    <a:pt x="304800" y="2438400"/>
                  </a:cubicBezTo>
                  <a:cubicBezTo>
                    <a:pt x="301625" y="2428875"/>
                    <a:pt x="302375" y="2416925"/>
                    <a:pt x="295275" y="2409825"/>
                  </a:cubicBezTo>
                  <a:cubicBezTo>
                    <a:pt x="288175" y="2402725"/>
                    <a:pt x="275680" y="2404790"/>
                    <a:pt x="266700" y="2400300"/>
                  </a:cubicBezTo>
                  <a:cubicBezTo>
                    <a:pt x="256461" y="2395180"/>
                    <a:pt x="248064" y="2386930"/>
                    <a:pt x="238125" y="2381250"/>
                  </a:cubicBezTo>
                  <a:cubicBezTo>
                    <a:pt x="205169" y="2362418"/>
                    <a:pt x="203508" y="2363361"/>
                    <a:pt x="171450" y="2352675"/>
                  </a:cubicBezTo>
                  <a:cubicBezTo>
                    <a:pt x="165100" y="2343150"/>
                    <a:pt x="160495" y="2332195"/>
                    <a:pt x="152400" y="2324100"/>
                  </a:cubicBezTo>
                  <a:cubicBezTo>
                    <a:pt x="77475" y="2249175"/>
                    <a:pt x="173271" y="2370100"/>
                    <a:pt x="95250" y="2276475"/>
                  </a:cubicBezTo>
                  <a:cubicBezTo>
                    <a:pt x="68331" y="2244173"/>
                    <a:pt x="81837" y="2254702"/>
                    <a:pt x="66675" y="2219325"/>
                  </a:cubicBezTo>
                  <a:cubicBezTo>
                    <a:pt x="61082" y="2206274"/>
                    <a:pt x="52898" y="2194408"/>
                    <a:pt x="47625" y="2181225"/>
                  </a:cubicBezTo>
                  <a:cubicBezTo>
                    <a:pt x="20684" y="2113873"/>
                    <a:pt x="35891" y="2142111"/>
                    <a:pt x="19050" y="2085975"/>
                  </a:cubicBezTo>
                  <a:cubicBezTo>
                    <a:pt x="13280" y="2066741"/>
                    <a:pt x="0" y="2028825"/>
                    <a:pt x="0" y="2028825"/>
                  </a:cubicBezTo>
                  <a:cubicBezTo>
                    <a:pt x="3175" y="1971675"/>
                    <a:pt x="4098" y="1914355"/>
                    <a:pt x="9525" y="1857375"/>
                  </a:cubicBezTo>
                  <a:cubicBezTo>
                    <a:pt x="12319" y="1828036"/>
                    <a:pt x="45339" y="1789366"/>
                    <a:pt x="57150" y="1771650"/>
                  </a:cubicBezTo>
                  <a:cubicBezTo>
                    <a:pt x="63500" y="1762125"/>
                    <a:pt x="72580" y="1753935"/>
                    <a:pt x="76200" y="1743075"/>
                  </a:cubicBezTo>
                  <a:cubicBezTo>
                    <a:pt x="98870" y="1675065"/>
                    <a:pt x="78542" y="1697064"/>
                    <a:pt x="123825" y="1666875"/>
                  </a:cubicBezTo>
                  <a:cubicBezTo>
                    <a:pt x="140590" y="1616580"/>
                    <a:pt x="127781" y="1646654"/>
                    <a:pt x="171450" y="1581150"/>
                  </a:cubicBezTo>
                  <a:cubicBezTo>
                    <a:pt x="177800" y="1571625"/>
                    <a:pt x="180975" y="1558925"/>
                    <a:pt x="190500" y="1552575"/>
                  </a:cubicBezTo>
                  <a:cubicBezTo>
                    <a:pt x="272392" y="1497980"/>
                    <a:pt x="168780" y="1563435"/>
                    <a:pt x="247650" y="1524000"/>
                  </a:cubicBezTo>
                  <a:cubicBezTo>
                    <a:pt x="257889" y="1518880"/>
                    <a:pt x="265986" y="1510070"/>
                    <a:pt x="276225" y="1504950"/>
                  </a:cubicBezTo>
                  <a:cubicBezTo>
                    <a:pt x="355095" y="1465515"/>
                    <a:pt x="251483" y="1530970"/>
                    <a:pt x="333375" y="1476375"/>
                  </a:cubicBezTo>
                  <a:cubicBezTo>
                    <a:pt x="336550" y="1466850"/>
                    <a:pt x="335800" y="1454900"/>
                    <a:pt x="342900" y="1447800"/>
                  </a:cubicBezTo>
                  <a:cubicBezTo>
                    <a:pt x="350000" y="1440700"/>
                    <a:pt x="362495" y="1442765"/>
                    <a:pt x="371475" y="1438275"/>
                  </a:cubicBezTo>
                  <a:cubicBezTo>
                    <a:pt x="381714" y="1433155"/>
                    <a:pt x="389811" y="1424345"/>
                    <a:pt x="400050" y="1419225"/>
                  </a:cubicBezTo>
                  <a:cubicBezTo>
                    <a:pt x="409030" y="1414735"/>
                    <a:pt x="419645" y="1414190"/>
                    <a:pt x="428625" y="1409700"/>
                  </a:cubicBezTo>
                  <a:cubicBezTo>
                    <a:pt x="438864" y="1404580"/>
                    <a:pt x="447150" y="1396132"/>
                    <a:pt x="457200" y="1390650"/>
                  </a:cubicBezTo>
                  <a:cubicBezTo>
                    <a:pt x="482131" y="1377052"/>
                    <a:pt x="513320" y="1372630"/>
                    <a:pt x="533400" y="1352550"/>
                  </a:cubicBezTo>
                  <a:cubicBezTo>
                    <a:pt x="542925" y="1343025"/>
                    <a:pt x="551342" y="1332245"/>
                    <a:pt x="561975" y="1323975"/>
                  </a:cubicBezTo>
                  <a:cubicBezTo>
                    <a:pt x="580047" y="1309919"/>
                    <a:pt x="600075" y="1298575"/>
                    <a:pt x="619125" y="1285875"/>
                  </a:cubicBezTo>
                  <a:cubicBezTo>
                    <a:pt x="628650" y="1279525"/>
                    <a:pt x="639605" y="1274920"/>
                    <a:pt x="647700" y="1266825"/>
                  </a:cubicBezTo>
                  <a:cubicBezTo>
                    <a:pt x="668766" y="1245759"/>
                    <a:pt x="678328" y="1232461"/>
                    <a:pt x="704850" y="1219200"/>
                  </a:cubicBezTo>
                  <a:cubicBezTo>
                    <a:pt x="713830" y="1214710"/>
                    <a:pt x="723900" y="1212850"/>
                    <a:pt x="733425" y="1209675"/>
                  </a:cubicBezTo>
                  <a:lnTo>
                    <a:pt x="771525" y="1152525"/>
                  </a:lnTo>
                  <a:cubicBezTo>
                    <a:pt x="777875" y="1143000"/>
                    <a:pt x="781050" y="1130300"/>
                    <a:pt x="790575" y="1123950"/>
                  </a:cubicBezTo>
                  <a:lnTo>
                    <a:pt x="838200" y="942975"/>
                  </a:lnTo>
                  <a:cubicBezTo>
                    <a:pt x="869950" y="881062"/>
                    <a:pt x="930275" y="790575"/>
                    <a:pt x="981075" y="752475"/>
                  </a:cubicBezTo>
                  <a:cubicBezTo>
                    <a:pt x="1000125" y="727075"/>
                    <a:pt x="1095375" y="717550"/>
                    <a:pt x="1143000" y="714375"/>
                  </a:cubicBezTo>
                  <a:cubicBezTo>
                    <a:pt x="1195387" y="708025"/>
                    <a:pt x="1246188" y="719138"/>
                    <a:pt x="1295400" y="714375"/>
                  </a:cubicBezTo>
                  <a:cubicBezTo>
                    <a:pt x="1303495" y="706280"/>
                    <a:pt x="1428960" y="692454"/>
                    <a:pt x="1438275" y="685800"/>
                  </a:cubicBezTo>
                  <a:cubicBezTo>
                    <a:pt x="1554353" y="602887"/>
                    <a:pt x="1402590" y="705306"/>
                    <a:pt x="1514475" y="638175"/>
                  </a:cubicBezTo>
                  <a:cubicBezTo>
                    <a:pt x="1534108" y="626395"/>
                    <a:pt x="1571625" y="600075"/>
                    <a:pt x="1571625" y="600075"/>
                  </a:cubicBezTo>
                  <a:cubicBezTo>
                    <a:pt x="1577975" y="590550"/>
                    <a:pt x="1581150" y="577850"/>
                    <a:pt x="1590675" y="571500"/>
                  </a:cubicBezTo>
                  <a:cubicBezTo>
                    <a:pt x="1601567" y="564238"/>
                    <a:pt x="1616518" y="566572"/>
                    <a:pt x="1628775" y="561975"/>
                  </a:cubicBezTo>
                  <a:cubicBezTo>
                    <a:pt x="1642070" y="556989"/>
                    <a:pt x="1653824" y="548518"/>
                    <a:pt x="1666875" y="542925"/>
                  </a:cubicBezTo>
                  <a:cubicBezTo>
                    <a:pt x="1676103" y="538970"/>
                    <a:pt x="1686673" y="538276"/>
                    <a:pt x="1695450" y="533400"/>
                  </a:cubicBezTo>
                  <a:cubicBezTo>
                    <a:pt x="1715464" y="522281"/>
                    <a:pt x="1730880" y="502540"/>
                    <a:pt x="1752600" y="495300"/>
                  </a:cubicBezTo>
                  <a:lnTo>
                    <a:pt x="1838325" y="466725"/>
                  </a:lnTo>
                  <a:cubicBezTo>
                    <a:pt x="1847850" y="463550"/>
                    <a:pt x="1858546" y="462769"/>
                    <a:pt x="1866900" y="457200"/>
                  </a:cubicBezTo>
                  <a:cubicBezTo>
                    <a:pt x="1903829" y="432581"/>
                    <a:pt x="1884615" y="441770"/>
                    <a:pt x="1924050" y="428625"/>
                  </a:cubicBezTo>
                  <a:cubicBezTo>
                    <a:pt x="1945116" y="407559"/>
                    <a:pt x="1954678" y="394261"/>
                    <a:pt x="1981200" y="381000"/>
                  </a:cubicBezTo>
                  <a:cubicBezTo>
                    <a:pt x="1990180" y="376510"/>
                    <a:pt x="2000998" y="376351"/>
                    <a:pt x="2009775" y="371475"/>
                  </a:cubicBezTo>
                  <a:cubicBezTo>
                    <a:pt x="2029789" y="360356"/>
                    <a:pt x="2045205" y="340615"/>
                    <a:pt x="2066925" y="333375"/>
                  </a:cubicBezTo>
                  <a:lnTo>
                    <a:pt x="2124075" y="314325"/>
                  </a:lnTo>
                  <a:cubicBezTo>
                    <a:pt x="2303284" y="254589"/>
                    <a:pt x="2142612" y="305001"/>
                    <a:pt x="2628900" y="295275"/>
                  </a:cubicBezTo>
                  <a:cubicBezTo>
                    <a:pt x="2638425" y="292100"/>
                    <a:pt x="2647674" y="287928"/>
                    <a:pt x="2657475" y="285750"/>
                  </a:cubicBezTo>
                  <a:cubicBezTo>
                    <a:pt x="2723679" y="271038"/>
                    <a:pt x="2698504" y="282966"/>
                    <a:pt x="2752725" y="266700"/>
                  </a:cubicBezTo>
                  <a:cubicBezTo>
                    <a:pt x="2771959" y="260930"/>
                    <a:pt x="2793167" y="258789"/>
                    <a:pt x="2809875" y="247650"/>
                  </a:cubicBezTo>
                  <a:cubicBezTo>
                    <a:pt x="2819400" y="241300"/>
                    <a:pt x="2827485" y="231889"/>
                    <a:pt x="2838450" y="228600"/>
                  </a:cubicBezTo>
                  <a:cubicBezTo>
                    <a:pt x="2859954" y="222149"/>
                    <a:pt x="2882678" y="219491"/>
                    <a:pt x="2905125" y="219075"/>
                  </a:cubicBezTo>
                  <a:cubicBezTo>
                    <a:pt x="3054324" y="216312"/>
                    <a:pt x="3282950" y="209550"/>
                    <a:pt x="3390900" y="190500"/>
                  </a:cubicBez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sp>
          <p:nvSpPr>
            <p:cNvPr id="58" name="Oval 57"/>
            <p:cNvSpPr>
              <a:spLocks noChangeArrowheads="1"/>
            </p:cNvSpPr>
            <p:nvPr/>
          </p:nvSpPr>
          <p:spPr bwMode="auto">
            <a:xfrm>
              <a:off x="7074914" y="4114785"/>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59" name="Oval 58"/>
            <p:cNvSpPr>
              <a:spLocks noChangeArrowheads="1"/>
            </p:cNvSpPr>
            <p:nvPr/>
          </p:nvSpPr>
          <p:spPr bwMode="auto">
            <a:xfrm>
              <a:off x="6268877" y="572118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60" name="Oval 59"/>
            <p:cNvSpPr>
              <a:spLocks noChangeArrowheads="1"/>
            </p:cNvSpPr>
            <p:nvPr/>
          </p:nvSpPr>
          <p:spPr bwMode="auto">
            <a:xfrm>
              <a:off x="6942808" y="5041554"/>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61" name="Oval 60"/>
            <p:cNvSpPr>
              <a:spLocks noChangeArrowheads="1"/>
            </p:cNvSpPr>
            <p:nvPr/>
          </p:nvSpPr>
          <p:spPr bwMode="auto">
            <a:xfrm>
              <a:off x="7928573" y="4495800"/>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62" name="Oval 61"/>
            <p:cNvSpPr>
              <a:spLocks noChangeArrowheads="1"/>
            </p:cNvSpPr>
            <p:nvPr/>
          </p:nvSpPr>
          <p:spPr bwMode="auto">
            <a:xfrm>
              <a:off x="5507666" y="4300138"/>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63" name="Oval 62"/>
            <p:cNvSpPr>
              <a:spLocks noChangeArrowheads="1"/>
            </p:cNvSpPr>
            <p:nvPr/>
          </p:nvSpPr>
          <p:spPr bwMode="auto">
            <a:xfrm>
              <a:off x="5276832" y="5721177"/>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12</a:t>
              </a:r>
            </a:p>
          </p:txBody>
        </p:sp>
        <p:sp>
          <p:nvSpPr>
            <p:cNvPr id="64" name="Oval 63"/>
            <p:cNvSpPr>
              <a:spLocks noChangeArrowheads="1"/>
            </p:cNvSpPr>
            <p:nvPr/>
          </p:nvSpPr>
          <p:spPr bwMode="auto">
            <a:xfrm>
              <a:off x="7446931" y="5844746"/>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65" name="Straight Arrow Connector 64"/>
            <p:cNvCxnSpPr>
              <a:cxnSpLocks noChangeShapeType="1"/>
              <a:stCxn id="62" idx="6"/>
              <a:endCxn id="58" idx="2"/>
            </p:cNvCxnSpPr>
            <p:nvPr/>
          </p:nvCxnSpPr>
          <p:spPr bwMode="auto">
            <a:xfrm flipV="1">
              <a:off x="6096000" y="4392813"/>
              <a:ext cx="978914" cy="185353"/>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6" name="Straight Arrow Connector 65"/>
            <p:cNvCxnSpPr>
              <a:cxnSpLocks noChangeShapeType="1"/>
              <a:stCxn id="59" idx="7"/>
              <a:endCxn id="60" idx="3"/>
            </p:cNvCxnSpPr>
            <p:nvPr/>
          </p:nvCxnSpPr>
          <p:spPr bwMode="auto">
            <a:xfrm rot="5400000" flipH="1" flipV="1">
              <a:off x="6746175" y="5515180"/>
              <a:ext cx="286436" cy="288429"/>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7" name="Straight Arrow Connector 66"/>
            <p:cNvCxnSpPr>
              <a:cxnSpLocks noChangeShapeType="1"/>
              <a:stCxn id="58" idx="4"/>
              <a:endCxn id="60" idx="0"/>
            </p:cNvCxnSpPr>
            <p:nvPr/>
          </p:nvCxnSpPr>
          <p:spPr bwMode="auto">
            <a:xfrm rot="5400000">
              <a:off x="7118016" y="4805645"/>
              <a:ext cx="370714" cy="101105"/>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8" name="Straight Arrow Connector 67"/>
            <p:cNvCxnSpPr>
              <a:cxnSpLocks noChangeShapeType="1"/>
              <a:stCxn id="60" idx="4"/>
              <a:endCxn id="64" idx="1"/>
            </p:cNvCxnSpPr>
            <p:nvPr/>
          </p:nvCxnSpPr>
          <p:spPr bwMode="auto">
            <a:xfrm rot="16200000" flipH="1">
              <a:off x="7226450" y="5623977"/>
              <a:ext cx="328570" cy="275831"/>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9" name="Straight Arrow Connector 68"/>
            <p:cNvCxnSpPr>
              <a:cxnSpLocks noChangeShapeType="1"/>
              <a:stCxn id="60" idx="7"/>
            </p:cNvCxnSpPr>
            <p:nvPr/>
          </p:nvCxnSpPr>
          <p:spPr bwMode="auto">
            <a:xfrm rot="5400000" flipH="1" flipV="1">
              <a:off x="7580086" y="4759222"/>
              <a:ext cx="255711" cy="471818"/>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0" name="Straight Arrow Connector 69"/>
            <p:cNvCxnSpPr>
              <a:cxnSpLocks noChangeShapeType="1"/>
              <a:stCxn id="62" idx="5"/>
              <a:endCxn id="60" idx="1"/>
            </p:cNvCxnSpPr>
            <p:nvPr/>
          </p:nvCxnSpPr>
          <p:spPr bwMode="auto">
            <a:xfrm rot="16200000" flipH="1">
              <a:off x="6347612" y="4436989"/>
              <a:ext cx="348225" cy="1023768"/>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1" name="Straight Arrow Connector 70"/>
            <p:cNvCxnSpPr>
              <a:cxnSpLocks noChangeShapeType="1"/>
              <a:stCxn id="59" idx="1"/>
            </p:cNvCxnSpPr>
            <p:nvPr/>
          </p:nvCxnSpPr>
          <p:spPr bwMode="auto">
            <a:xfrm rot="16200000" flipV="1">
              <a:off x="5650856" y="5102870"/>
              <a:ext cx="973437" cy="426047"/>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2" name="Straight Arrow Connector 71"/>
            <p:cNvCxnSpPr>
              <a:cxnSpLocks noChangeShapeType="1"/>
              <a:stCxn id="63" idx="6"/>
              <a:endCxn id="59" idx="2"/>
            </p:cNvCxnSpPr>
            <p:nvPr/>
          </p:nvCxnSpPr>
          <p:spPr bwMode="auto">
            <a:xfrm>
              <a:off x="5834853" y="5999205"/>
              <a:ext cx="434024" cy="3"/>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3" name="Straight Arrow Connector 72"/>
            <p:cNvCxnSpPr>
              <a:cxnSpLocks noChangeShapeType="1"/>
              <a:stCxn id="62" idx="4"/>
              <a:endCxn id="63" idx="0"/>
            </p:cNvCxnSpPr>
            <p:nvPr/>
          </p:nvCxnSpPr>
          <p:spPr bwMode="auto">
            <a:xfrm rot="5400000">
              <a:off x="5246346" y="5165690"/>
              <a:ext cx="864984" cy="24599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4" name="Straight Connector 73"/>
            <p:cNvCxnSpPr>
              <a:cxnSpLocks noChangeShapeType="1"/>
            </p:cNvCxnSpPr>
            <p:nvPr/>
          </p:nvCxnSpPr>
          <p:spPr bwMode="auto">
            <a:xfrm>
              <a:off x="8529907" y="5412255"/>
              <a:ext cx="0" cy="0"/>
            </a:xfrm>
            <a:prstGeom prst="line">
              <a:avLst/>
            </a:prstGeom>
            <a:noFill/>
            <a:ln w="38100" algn="ctr">
              <a:solidFill>
                <a:schemeClr val="tx1"/>
              </a:solidFill>
              <a:round/>
              <a:headEnd/>
              <a:tailEnd/>
            </a:ln>
            <a:effectLst>
              <a:outerShdw blurRad="63500" sx="102000" sy="102000" algn="ctr" rotWithShape="0">
                <a:prstClr val="black">
                  <a:alpha val="40000"/>
                </a:prstClr>
              </a:outerShdw>
            </a:effectLst>
          </p:spPr>
        </p:cxnSp>
        <p:cxnSp>
          <p:nvCxnSpPr>
            <p:cNvPr id="75" name="Straight Arrow Connector 50"/>
            <p:cNvCxnSpPr>
              <a:cxnSpLocks noChangeShapeType="1"/>
            </p:cNvCxnSpPr>
            <p:nvPr/>
          </p:nvCxnSpPr>
          <p:spPr bwMode="auto">
            <a:xfrm rot="16200000" flipH="1">
              <a:off x="8273060" y="4733775"/>
              <a:ext cx="16476" cy="523576"/>
            </a:xfrm>
            <a:prstGeom prst="curvedConnector4">
              <a:avLst>
                <a:gd name="adj1" fmla="val 2183333"/>
                <a:gd name="adj2" fmla="val 118944"/>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76" name="Straight Arrow Connector 50"/>
            <p:cNvCxnSpPr>
              <a:cxnSpLocks noChangeShapeType="1"/>
            </p:cNvCxnSpPr>
            <p:nvPr/>
          </p:nvCxnSpPr>
          <p:spPr bwMode="auto">
            <a:xfrm flipH="1" flipV="1">
              <a:off x="8497618" y="4913184"/>
              <a:ext cx="112982" cy="148281"/>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sp>
          <p:nvSpPr>
            <p:cNvPr id="100" name="Oval 99"/>
            <p:cNvSpPr>
              <a:spLocks noChangeArrowheads="1"/>
            </p:cNvSpPr>
            <p:nvPr/>
          </p:nvSpPr>
          <p:spPr bwMode="auto">
            <a:xfrm>
              <a:off x="4448175" y="47244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101" name="Straight Arrow Connector 100"/>
            <p:cNvCxnSpPr>
              <a:cxnSpLocks noChangeShapeType="1"/>
              <a:stCxn id="100" idx="7"/>
              <a:endCxn id="62" idx="2"/>
            </p:cNvCxnSpPr>
            <p:nvPr/>
          </p:nvCxnSpPr>
          <p:spPr bwMode="auto">
            <a:xfrm rot="5400000" flipH="1" flipV="1">
              <a:off x="5115174" y="4413341"/>
              <a:ext cx="227666" cy="557317"/>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104" name="Straight Arrow Connector 103"/>
            <p:cNvCxnSpPr>
              <a:cxnSpLocks noChangeShapeType="1"/>
              <a:stCxn id="100" idx="4"/>
              <a:endCxn id="63" idx="2"/>
            </p:cNvCxnSpPr>
            <p:nvPr/>
          </p:nvCxnSpPr>
          <p:spPr bwMode="auto">
            <a:xfrm rot="16200000" flipH="1">
              <a:off x="4650212" y="5372585"/>
              <a:ext cx="718750" cy="53449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124" name="Straight Arrow Connector 123"/>
            <p:cNvCxnSpPr>
              <a:cxnSpLocks noChangeShapeType="1"/>
              <a:stCxn id="63" idx="1"/>
              <a:endCxn id="100" idx="5"/>
            </p:cNvCxnSpPr>
            <p:nvPr/>
          </p:nvCxnSpPr>
          <p:spPr bwMode="auto">
            <a:xfrm rot="16200000" flipV="1">
              <a:off x="4852658" y="5296714"/>
              <a:ext cx="603586" cy="408203"/>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sp>
          <p:nvSpPr>
            <p:cNvPr id="135" name="Oval 134"/>
            <p:cNvSpPr>
              <a:spLocks noChangeArrowheads="1"/>
            </p:cNvSpPr>
            <p:nvPr/>
          </p:nvSpPr>
          <p:spPr bwMode="auto">
            <a:xfrm>
              <a:off x="3686175" y="55626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11</a:t>
              </a:r>
              <a:endParaRPr lang="bg-BG" sz="2000" b="1" dirty="0">
                <a:effectLst>
                  <a:outerShdw blurRad="38100" dist="38100" dir="2700000" algn="tl">
                    <a:srgbClr val="000000">
                      <a:alpha val="43137"/>
                    </a:srgbClr>
                  </a:outerShdw>
                </a:effectLst>
                <a:latin typeface="Calibri" pitchFamily="34" charset="0"/>
              </a:endParaRPr>
            </a:p>
          </p:txBody>
        </p:sp>
        <p:cxnSp>
          <p:nvCxnSpPr>
            <p:cNvPr id="136" name="Straight Arrow Connector 135"/>
            <p:cNvCxnSpPr>
              <a:cxnSpLocks noChangeShapeType="1"/>
              <a:stCxn id="135" idx="7"/>
              <a:endCxn id="100" idx="3"/>
            </p:cNvCxnSpPr>
            <p:nvPr/>
          </p:nvCxnSpPr>
          <p:spPr bwMode="auto">
            <a:xfrm rot="5400000" flipH="1" flipV="1">
              <a:off x="4138838" y="5248535"/>
              <a:ext cx="445009" cy="34598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grpSp>
      <p:grpSp>
        <p:nvGrpSpPr>
          <p:cNvPr id="5" name="Group 4"/>
          <p:cNvGrpSpPr/>
          <p:nvPr/>
        </p:nvGrpSpPr>
        <p:grpSpPr>
          <a:xfrm>
            <a:off x="6141143" y="533400"/>
            <a:ext cx="4220469" cy="3171824"/>
            <a:chOff x="5114925" y="952500"/>
            <a:chExt cx="3808650" cy="2762250"/>
          </a:xfrm>
        </p:grpSpPr>
        <p:sp>
          <p:nvSpPr>
            <p:cNvPr id="158" name="Freeform 157"/>
            <p:cNvSpPr/>
            <p:nvPr/>
          </p:nvSpPr>
          <p:spPr>
            <a:xfrm>
              <a:off x="5114925" y="952500"/>
              <a:ext cx="3808650" cy="2762250"/>
            </a:xfrm>
            <a:custGeom>
              <a:avLst/>
              <a:gdLst>
                <a:gd name="connsiteX0" fmla="*/ 257175 w 3808650"/>
                <a:gd name="connsiteY0" fmla="*/ 333375 h 2762250"/>
                <a:gd name="connsiteX1" fmla="*/ 314325 w 3808650"/>
                <a:gd name="connsiteY1" fmla="*/ 295275 h 2762250"/>
                <a:gd name="connsiteX2" fmla="*/ 342900 w 3808650"/>
                <a:gd name="connsiteY2" fmla="*/ 276225 h 2762250"/>
                <a:gd name="connsiteX3" fmla="*/ 409575 w 3808650"/>
                <a:gd name="connsiteY3" fmla="*/ 247650 h 2762250"/>
                <a:gd name="connsiteX4" fmla="*/ 466725 w 3808650"/>
                <a:gd name="connsiteY4" fmla="*/ 228600 h 2762250"/>
                <a:gd name="connsiteX5" fmla="*/ 495300 w 3808650"/>
                <a:gd name="connsiteY5" fmla="*/ 219075 h 2762250"/>
                <a:gd name="connsiteX6" fmla="*/ 542925 w 3808650"/>
                <a:gd name="connsiteY6" fmla="*/ 209550 h 2762250"/>
                <a:gd name="connsiteX7" fmla="*/ 609600 w 3808650"/>
                <a:gd name="connsiteY7" fmla="*/ 190500 h 2762250"/>
                <a:gd name="connsiteX8" fmla="*/ 704850 w 3808650"/>
                <a:gd name="connsiteY8" fmla="*/ 180975 h 2762250"/>
                <a:gd name="connsiteX9" fmla="*/ 1428750 w 3808650"/>
                <a:gd name="connsiteY9" fmla="*/ 171450 h 2762250"/>
                <a:gd name="connsiteX10" fmla="*/ 1504950 w 3808650"/>
                <a:gd name="connsiteY10" fmla="*/ 152400 h 2762250"/>
                <a:gd name="connsiteX11" fmla="*/ 1543050 w 3808650"/>
                <a:gd name="connsiteY11" fmla="*/ 142875 h 2762250"/>
                <a:gd name="connsiteX12" fmla="*/ 1781175 w 3808650"/>
                <a:gd name="connsiteY12" fmla="*/ 133350 h 2762250"/>
                <a:gd name="connsiteX13" fmla="*/ 1857375 w 3808650"/>
                <a:gd name="connsiteY13" fmla="*/ 114300 h 2762250"/>
                <a:gd name="connsiteX14" fmla="*/ 1895475 w 3808650"/>
                <a:gd name="connsiteY14" fmla="*/ 104775 h 2762250"/>
                <a:gd name="connsiteX15" fmla="*/ 1962150 w 3808650"/>
                <a:gd name="connsiteY15" fmla="*/ 85725 h 2762250"/>
                <a:gd name="connsiteX16" fmla="*/ 2019300 w 3808650"/>
                <a:gd name="connsiteY16" fmla="*/ 47625 h 2762250"/>
                <a:gd name="connsiteX17" fmla="*/ 2047875 w 3808650"/>
                <a:gd name="connsiteY17" fmla="*/ 38100 h 2762250"/>
                <a:gd name="connsiteX18" fmla="*/ 2076450 w 3808650"/>
                <a:gd name="connsiteY18" fmla="*/ 19050 h 2762250"/>
                <a:gd name="connsiteX19" fmla="*/ 2171700 w 3808650"/>
                <a:gd name="connsiteY19" fmla="*/ 0 h 2762250"/>
                <a:gd name="connsiteX20" fmla="*/ 2609850 w 3808650"/>
                <a:gd name="connsiteY20" fmla="*/ 9525 h 2762250"/>
                <a:gd name="connsiteX21" fmla="*/ 2657475 w 3808650"/>
                <a:gd name="connsiteY21" fmla="*/ 57150 h 2762250"/>
                <a:gd name="connsiteX22" fmla="*/ 2714625 w 3808650"/>
                <a:gd name="connsiteY22" fmla="*/ 95250 h 2762250"/>
                <a:gd name="connsiteX23" fmla="*/ 2743200 w 3808650"/>
                <a:gd name="connsiteY23" fmla="*/ 123825 h 2762250"/>
                <a:gd name="connsiteX24" fmla="*/ 2762250 w 3808650"/>
                <a:gd name="connsiteY24" fmla="*/ 152400 h 2762250"/>
                <a:gd name="connsiteX25" fmla="*/ 2790825 w 3808650"/>
                <a:gd name="connsiteY25" fmla="*/ 171450 h 2762250"/>
                <a:gd name="connsiteX26" fmla="*/ 2857500 w 3808650"/>
                <a:gd name="connsiteY26" fmla="*/ 247650 h 2762250"/>
                <a:gd name="connsiteX27" fmla="*/ 2905125 w 3808650"/>
                <a:gd name="connsiteY27" fmla="*/ 295275 h 2762250"/>
                <a:gd name="connsiteX28" fmla="*/ 2924175 w 3808650"/>
                <a:gd name="connsiteY28" fmla="*/ 323850 h 2762250"/>
                <a:gd name="connsiteX29" fmla="*/ 2952750 w 3808650"/>
                <a:gd name="connsiteY29" fmla="*/ 342900 h 2762250"/>
                <a:gd name="connsiteX30" fmla="*/ 3009900 w 3808650"/>
                <a:gd name="connsiteY30" fmla="*/ 390525 h 2762250"/>
                <a:gd name="connsiteX31" fmla="*/ 3105150 w 3808650"/>
                <a:gd name="connsiteY31" fmla="*/ 428625 h 2762250"/>
                <a:gd name="connsiteX32" fmla="*/ 3162300 w 3808650"/>
                <a:gd name="connsiteY32" fmla="*/ 447675 h 2762250"/>
                <a:gd name="connsiteX33" fmla="*/ 3190875 w 3808650"/>
                <a:gd name="connsiteY33" fmla="*/ 457200 h 2762250"/>
                <a:gd name="connsiteX34" fmla="*/ 3219450 w 3808650"/>
                <a:gd name="connsiteY34" fmla="*/ 476250 h 2762250"/>
                <a:gd name="connsiteX35" fmla="*/ 3267075 w 3808650"/>
                <a:gd name="connsiteY35" fmla="*/ 485775 h 2762250"/>
                <a:gd name="connsiteX36" fmla="*/ 3343275 w 3808650"/>
                <a:gd name="connsiteY36" fmla="*/ 514350 h 2762250"/>
                <a:gd name="connsiteX37" fmla="*/ 3381375 w 3808650"/>
                <a:gd name="connsiteY37" fmla="*/ 523875 h 2762250"/>
                <a:gd name="connsiteX38" fmla="*/ 3438525 w 3808650"/>
                <a:gd name="connsiteY38" fmla="*/ 542925 h 2762250"/>
                <a:gd name="connsiteX39" fmla="*/ 3467100 w 3808650"/>
                <a:gd name="connsiteY39" fmla="*/ 552450 h 2762250"/>
                <a:gd name="connsiteX40" fmla="*/ 3495675 w 3808650"/>
                <a:gd name="connsiteY40" fmla="*/ 561975 h 2762250"/>
                <a:gd name="connsiteX41" fmla="*/ 3552825 w 3808650"/>
                <a:gd name="connsiteY41" fmla="*/ 619125 h 2762250"/>
                <a:gd name="connsiteX42" fmla="*/ 3581400 w 3808650"/>
                <a:gd name="connsiteY42" fmla="*/ 647700 h 2762250"/>
                <a:gd name="connsiteX43" fmla="*/ 3629025 w 3808650"/>
                <a:gd name="connsiteY43" fmla="*/ 704850 h 2762250"/>
                <a:gd name="connsiteX44" fmla="*/ 3676650 w 3808650"/>
                <a:gd name="connsiteY44" fmla="*/ 752475 h 2762250"/>
                <a:gd name="connsiteX45" fmla="*/ 3695700 w 3808650"/>
                <a:gd name="connsiteY45" fmla="*/ 819150 h 2762250"/>
                <a:gd name="connsiteX46" fmla="*/ 3724275 w 3808650"/>
                <a:gd name="connsiteY46" fmla="*/ 895350 h 2762250"/>
                <a:gd name="connsiteX47" fmla="*/ 3733800 w 3808650"/>
                <a:gd name="connsiteY47" fmla="*/ 971550 h 2762250"/>
                <a:gd name="connsiteX48" fmla="*/ 3743325 w 3808650"/>
                <a:gd name="connsiteY48" fmla="*/ 1019175 h 2762250"/>
                <a:gd name="connsiteX49" fmla="*/ 3752850 w 3808650"/>
                <a:gd name="connsiteY49" fmla="*/ 1095375 h 2762250"/>
                <a:gd name="connsiteX50" fmla="*/ 3771900 w 3808650"/>
                <a:gd name="connsiteY50" fmla="*/ 1171575 h 2762250"/>
                <a:gd name="connsiteX51" fmla="*/ 3790950 w 3808650"/>
                <a:gd name="connsiteY51" fmla="*/ 1295400 h 2762250"/>
                <a:gd name="connsiteX52" fmla="*/ 3800475 w 3808650"/>
                <a:gd name="connsiteY52" fmla="*/ 1409700 h 2762250"/>
                <a:gd name="connsiteX53" fmla="*/ 3752850 w 3808650"/>
                <a:gd name="connsiteY53" fmla="*/ 1562100 h 2762250"/>
                <a:gd name="connsiteX54" fmla="*/ 3733800 w 3808650"/>
                <a:gd name="connsiteY54" fmla="*/ 1590675 h 2762250"/>
                <a:gd name="connsiteX55" fmla="*/ 3648075 w 3808650"/>
                <a:gd name="connsiteY55" fmla="*/ 1638300 h 2762250"/>
                <a:gd name="connsiteX56" fmla="*/ 3619500 w 3808650"/>
                <a:gd name="connsiteY56" fmla="*/ 1666875 h 2762250"/>
                <a:gd name="connsiteX57" fmla="*/ 3590925 w 3808650"/>
                <a:gd name="connsiteY57" fmla="*/ 1685925 h 2762250"/>
                <a:gd name="connsiteX58" fmla="*/ 3524250 w 3808650"/>
                <a:gd name="connsiteY58" fmla="*/ 1771650 h 2762250"/>
                <a:gd name="connsiteX59" fmla="*/ 3505200 w 3808650"/>
                <a:gd name="connsiteY59" fmla="*/ 1828800 h 2762250"/>
                <a:gd name="connsiteX60" fmla="*/ 3495675 w 3808650"/>
                <a:gd name="connsiteY60" fmla="*/ 1857375 h 2762250"/>
                <a:gd name="connsiteX61" fmla="*/ 3486150 w 3808650"/>
                <a:gd name="connsiteY61" fmla="*/ 1905000 h 2762250"/>
                <a:gd name="connsiteX62" fmla="*/ 3467100 w 3808650"/>
                <a:gd name="connsiteY62" fmla="*/ 2028825 h 2762250"/>
                <a:gd name="connsiteX63" fmla="*/ 3457575 w 3808650"/>
                <a:gd name="connsiteY63" fmla="*/ 2066925 h 2762250"/>
                <a:gd name="connsiteX64" fmla="*/ 3419475 w 3808650"/>
                <a:gd name="connsiteY64" fmla="*/ 2276475 h 2762250"/>
                <a:gd name="connsiteX65" fmla="*/ 3400425 w 3808650"/>
                <a:gd name="connsiteY65" fmla="*/ 2314575 h 2762250"/>
                <a:gd name="connsiteX66" fmla="*/ 3390900 w 3808650"/>
                <a:gd name="connsiteY66" fmla="*/ 2343150 h 2762250"/>
                <a:gd name="connsiteX67" fmla="*/ 3362325 w 3808650"/>
                <a:gd name="connsiteY67" fmla="*/ 2371725 h 2762250"/>
                <a:gd name="connsiteX68" fmla="*/ 3324225 w 3808650"/>
                <a:gd name="connsiteY68" fmla="*/ 2428875 h 2762250"/>
                <a:gd name="connsiteX69" fmla="*/ 3295650 w 3808650"/>
                <a:gd name="connsiteY69" fmla="*/ 2457450 h 2762250"/>
                <a:gd name="connsiteX70" fmla="*/ 3257550 w 3808650"/>
                <a:gd name="connsiteY70" fmla="*/ 2514600 h 2762250"/>
                <a:gd name="connsiteX71" fmla="*/ 3200400 w 3808650"/>
                <a:gd name="connsiteY71" fmla="*/ 2552700 h 2762250"/>
                <a:gd name="connsiteX72" fmla="*/ 3171825 w 3808650"/>
                <a:gd name="connsiteY72" fmla="*/ 2581275 h 2762250"/>
                <a:gd name="connsiteX73" fmla="*/ 3143250 w 3808650"/>
                <a:gd name="connsiteY73" fmla="*/ 2590800 h 2762250"/>
                <a:gd name="connsiteX74" fmla="*/ 3086100 w 3808650"/>
                <a:gd name="connsiteY74" fmla="*/ 2628900 h 2762250"/>
                <a:gd name="connsiteX75" fmla="*/ 3028950 w 3808650"/>
                <a:gd name="connsiteY75" fmla="*/ 2667000 h 2762250"/>
                <a:gd name="connsiteX76" fmla="*/ 2971800 w 3808650"/>
                <a:gd name="connsiteY76" fmla="*/ 2705100 h 2762250"/>
                <a:gd name="connsiteX77" fmla="*/ 2905125 w 3808650"/>
                <a:gd name="connsiteY77" fmla="*/ 2743200 h 2762250"/>
                <a:gd name="connsiteX78" fmla="*/ 2847975 w 3808650"/>
                <a:gd name="connsiteY78" fmla="*/ 2762250 h 2762250"/>
                <a:gd name="connsiteX79" fmla="*/ 2638425 w 3808650"/>
                <a:gd name="connsiteY79" fmla="*/ 2752725 h 2762250"/>
                <a:gd name="connsiteX80" fmla="*/ 2600325 w 3808650"/>
                <a:gd name="connsiteY80" fmla="*/ 2743200 h 2762250"/>
                <a:gd name="connsiteX81" fmla="*/ 2552700 w 3808650"/>
                <a:gd name="connsiteY81" fmla="*/ 2733675 h 2762250"/>
                <a:gd name="connsiteX82" fmla="*/ 2486025 w 3808650"/>
                <a:gd name="connsiteY82" fmla="*/ 2714625 h 2762250"/>
                <a:gd name="connsiteX83" fmla="*/ 2457450 w 3808650"/>
                <a:gd name="connsiteY83" fmla="*/ 2695575 h 2762250"/>
                <a:gd name="connsiteX84" fmla="*/ 2400300 w 3808650"/>
                <a:gd name="connsiteY84" fmla="*/ 2676525 h 2762250"/>
                <a:gd name="connsiteX85" fmla="*/ 2343150 w 3808650"/>
                <a:gd name="connsiteY85" fmla="*/ 2638425 h 2762250"/>
                <a:gd name="connsiteX86" fmla="*/ 2314575 w 3808650"/>
                <a:gd name="connsiteY86" fmla="*/ 2628900 h 2762250"/>
                <a:gd name="connsiteX87" fmla="*/ 2257425 w 3808650"/>
                <a:gd name="connsiteY87" fmla="*/ 2590800 h 2762250"/>
                <a:gd name="connsiteX88" fmla="*/ 2152650 w 3808650"/>
                <a:gd name="connsiteY88" fmla="*/ 2562225 h 2762250"/>
                <a:gd name="connsiteX89" fmla="*/ 2124075 w 3808650"/>
                <a:gd name="connsiteY89" fmla="*/ 2552700 h 2762250"/>
                <a:gd name="connsiteX90" fmla="*/ 2095500 w 3808650"/>
                <a:gd name="connsiteY90" fmla="*/ 2543175 h 2762250"/>
                <a:gd name="connsiteX91" fmla="*/ 2009775 w 3808650"/>
                <a:gd name="connsiteY91" fmla="*/ 2533650 h 2762250"/>
                <a:gd name="connsiteX92" fmla="*/ 1895475 w 3808650"/>
                <a:gd name="connsiteY92" fmla="*/ 2543175 h 2762250"/>
                <a:gd name="connsiteX93" fmla="*/ 1866900 w 3808650"/>
                <a:gd name="connsiteY93" fmla="*/ 2552700 h 2762250"/>
                <a:gd name="connsiteX94" fmla="*/ 1800225 w 3808650"/>
                <a:gd name="connsiteY94" fmla="*/ 2562225 h 2762250"/>
                <a:gd name="connsiteX95" fmla="*/ 1752600 w 3808650"/>
                <a:gd name="connsiteY95" fmla="*/ 2571750 h 2762250"/>
                <a:gd name="connsiteX96" fmla="*/ 1657350 w 3808650"/>
                <a:gd name="connsiteY96" fmla="*/ 2581275 h 2762250"/>
                <a:gd name="connsiteX97" fmla="*/ 1590675 w 3808650"/>
                <a:gd name="connsiteY97" fmla="*/ 2590800 h 2762250"/>
                <a:gd name="connsiteX98" fmla="*/ 1504950 w 3808650"/>
                <a:gd name="connsiteY98" fmla="*/ 2619375 h 2762250"/>
                <a:gd name="connsiteX99" fmla="*/ 1476375 w 3808650"/>
                <a:gd name="connsiteY99" fmla="*/ 2628900 h 2762250"/>
                <a:gd name="connsiteX100" fmla="*/ 1343025 w 3808650"/>
                <a:gd name="connsiteY100" fmla="*/ 2647950 h 2762250"/>
                <a:gd name="connsiteX101" fmla="*/ 1285875 w 3808650"/>
                <a:gd name="connsiteY101" fmla="*/ 2667000 h 2762250"/>
                <a:gd name="connsiteX102" fmla="*/ 1257300 w 3808650"/>
                <a:gd name="connsiteY102" fmla="*/ 2676525 h 2762250"/>
                <a:gd name="connsiteX103" fmla="*/ 1000125 w 3808650"/>
                <a:gd name="connsiteY103" fmla="*/ 2667000 h 2762250"/>
                <a:gd name="connsiteX104" fmla="*/ 942975 w 3808650"/>
                <a:gd name="connsiteY104" fmla="*/ 2647950 h 2762250"/>
                <a:gd name="connsiteX105" fmla="*/ 857250 w 3808650"/>
                <a:gd name="connsiteY105" fmla="*/ 2619375 h 2762250"/>
                <a:gd name="connsiteX106" fmla="*/ 790575 w 3808650"/>
                <a:gd name="connsiteY106" fmla="*/ 2600325 h 2762250"/>
                <a:gd name="connsiteX107" fmla="*/ 466725 w 3808650"/>
                <a:gd name="connsiteY107" fmla="*/ 2590800 h 2762250"/>
                <a:gd name="connsiteX108" fmla="*/ 371475 w 3808650"/>
                <a:gd name="connsiteY108" fmla="*/ 2581275 h 2762250"/>
                <a:gd name="connsiteX109" fmla="*/ 342900 w 3808650"/>
                <a:gd name="connsiteY109" fmla="*/ 2571750 h 2762250"/>
                <a:gd name="connsiteX110" fmla="*/ 276225 w 3808650"/>
                <a:gd name="connsiteY110" fmla="*/ 2486025 h 2762250"/>
                <a:gd name="connsiteX111" fmla="*/ 257175 w 3808650"/>
                <a:gd name="connsiteY111" fmla="*/ 2457450 h 2762250"/>
                <a:gd name="connsiteX112" fmla="*/ 219075 w 3808650"/>
                <a:gd name="connsiteY112" fmla="*/ 2438400 h 2762250"/>
                <a:gd name="connsiteX113" fmla="*/ 200025 w 3808650"/>
                <a:gd name="connsiteY113" fmla="*/ 2409825 h 2762250"/>
                <a:gd name="connsiteX114" fmla="*/ 171450 w 3808650"/>
                <a:gd name="connsiteY114" fmla="*/ 2381250 h 2762250"/>
                <a:gd name="connsiteX115" fmla="*/ 133350 w 3808650"/>
                <a:gd name="connsiteY115" fmla="*/ 2324100 h 2762250"/>
                <a:gd name="connsiteX116" fmla="*/ 104775 w 3808650"/>
                <a:gd name="connsiteY116" fmla="*/ 2266950 h 2762250"/>
                <a:gd name="connsiteX117" fmla="*/ 95250 w 3808650"/>
                <a:gd name="connsiteY117" fmla="*/ 2238375 h 2762250"/>
                <a:gd name="connsiteX118" fmla="*/ 76200 w 3808650"/>
                <a:gd name="connsiteY118" fmla="*/ 2209800 h 2762250"/>
                <a:gd name="connsiteX119" fmla="*/ 66675 w 3808650"/>
                <a:gd name="connsiteY119" fmla="*/ 2181225 h 2762250"/>
                <a:gd name="connsiteX120" fmla="*/ 38100 w 3808650"/>
                <a:gd name="connsiteY120" fmla="*/ 2152650 h 2762250"/>
                <a:gd name="connsiteX121" fmla="*/ 19050 w 3808650"/>
                <a:gd name="connsiteY121" fmla="*/ 2124075 h 2762250"/>
                <a:gd name="connsiteX122" fmla="*/ 0 w 3808650"/>
                <a:gd name="connsiteY122" fmla="*/ 2047875 h 2762250"/>
                <a:gd name="connsiteX123" fmla="*/ 9525 w 3808650"/>
                <a:gd name="connsiteY123" fmla="*/ 1876425 h 2762250"/>
                <a:gd name="connsiteX124" fmla="*/ 28575 w 3808650"/>
                <a:gd name="connsiteY124" fmla="*/ 1819275 h 2762250"/>
                <a:gd name="connsiteX125" fmla="*/ 38100 w 3808650"/>
                <a:gd name="connsiteY125" fmla="*/ 1790700 h 2762250"/>
                <a:gd name="connsiteX126" fmla="*/ 47625 w 3808650"/>
                <a:gd name="connsiteY126" fmla="*/ 1752600 h 2762250"/>
                <a:gd name="connsiteX127" fmla="*/ 66675 w 3808650"/>
                <a:gd name="connsiteY127" fmla="*/ 1724025 h 2762250"/>
                <a:gd name="connsiteX128" fmla="*/ 76200 w 3808650"/>
                <a:gd name="connsiteY128" fmla="*/ 1685925 h 2762250"/>
                <a:gd name="connsiteX129" fmla="*/ 104775 w 3808650"/>
                <a:gd name="connsiteY129" fmla="*/ 1590675 h 2762250"/>
                <a:gd name="connsiteX130" fmla="*/ 114300 w 3808650"/>
                <a:gd name="connsiteY130" fmla="*/ 1533525 h 2762250"/>
                <a:gd name="connsiteX131" fmla="*/ 123825 w 3808650"/>
                <a:gd name="connsiteY131" fmla="*/ 1485900 h 2762250"/>
                <a:gd name="connsiteX132" fmla="*/ 142875 w 3808650"/>
                <a:gd name="connsiteY132" fmla="*/ 1381125 h 2762250"/>
                <a:gd name="connsiteX133" fmla="*/ 152400 w 3808650"/>
                <a:gd name="connsiteY133" fmla="*/ 1352550 h 2762250"/>
                <a:gd name="connsiteX134" fmla="*/ 161925 w 3808650"/>
                <a:gd name="connsiteY134" fmla="*/ 1276350 h 2762250"/>
                <a:gd name="connsiteX135" fmla="*/ 171450 w 3808650"/>
                <a:gd name="connsiteY135" fmla="*/ 1209675 h 2762250"/>
                <a:gd name="connsiteX136" fmla="*/ 161925 w 3808650"/>
                <a:gd name="connsiteY136" fmla="*/ 1057275 h 2762250"/>
                <a:gd name="connsiteX137" fmla="*/ 171450 w 3808650"/>
                <a:gd name="connsiteY137" fmla="*/ 504825 h 2762250"/>
                <a:gd name="connsiteX138" fmla="*/ 180975 w 3808650"/>
                <a:gd name="connsiteY138" fmla="*/ 466725 h 2762250"/>
                <a:gd name="connsiteX139" fmla="*/ 228600 w 3808650"/>
                <a:gd name="connsiteY139" fmla="*/ 381000 h 2762250"/>
                <a:gd name="connsiteX140" fmla="*/ 247650 w 3808650"/>
                <a:gd name="connsiteY140" fmla="*/ 352425 h 2762250"/>
                <a:gd name="connsiteX141" fmla="*/ 257175 w 3808650"/>
                <a:gd name="connsiteY141" fmla="*/ 333375 h 2762250"/>
                <a:gd name="connsiteX0" fmla="*/ 257175 w 3808650"/>
                <a:gd name="connsiteY0" fmla="*/ 333375 h 2762250"/>
                <a:gd name="connsiteX1" fmla="*/ 314325 w 3808650"/>
                <a:gd name="connsiteY1" fmla="*/ 295275 h 2762250"/>
                <a:gd name="connsiteX2" fmla="*/ 342900 w 3808650"/>
                <a:gd name="connsiteY2" fmla="*/ 276225 h 2762250"/>
                <a:gd name="connsiteX3" fmla="*/ 409575 w 3808650"/>
                <a:gd name="connsiteY3" fmla="*/ 247650 h 2762250"/>
                <a:gd name="connsiteX4" fmla="*/ 466725 w 3808650"/>
                <a:gd name="connsiteY4" fmla="*/ 228600 h 2762250"/>
                <a:gd name="connsiteX5" fmla="*/ 495300 w 3808650"/>
                <a:gd name="connsiteY5" fmla="*/ 219075 h 2762250"/>
                <a:gd name="connsiteX6" fmla="*/ 542925 w 3808650"/>
                <a:gd name="connsiteY6" fmla="*/ 209550 h 2762250"/>
                <a:gd name="connsiteX7" fmla="*/ 609600 w 3808650"/>
                <a:gd name="connsiteY7" fmla="*/ 190500 h 2762250"/>
                <a:gd name="connsiteX8" fmla="*/ 704850 w 3808650"/>
                <a:gd name="connsiteY8" fmla="*/ 180975 h 2762250"/>
                <a:gd name="connsiteX9" fmla="*/ 1428750 w 3808650"/>
                <a:gd name="connsiteY9" fmla="*/ 171450 h 2762250"/>
                <a:gd name="connsiteX10" fmla="*/ 1504950 w 3808650"/>
                <a:gd name="connsiteY10" fmla="*/ 152400 h 2762250"/>
                <a:gd name="connsiteX11" fmla="*/ 1543050 w 3808650"/>
                <a:gd name="connsiteY11" fmla="*/ 142875 h 2762250"/>
                <a:gd name="connsiteX12" fmla="*/ 1781175 w 3808650"/>
                <a:gd name="connsiteY12" fmla="*/ 133350 h 2762250"/>
                <a:gd name="connsiteX13" fmla="*/ 1857375 w 3808650"/>
                <a:gd name="connsiteY13" fmla="*/ 114300 h 2762250"/>
                <a:gd name="connsiteX14" fmla="*/ 1895475 w 3808650"/>
                <a:gd name="connsiteY14" fmla="*/ 104775 h 2762250"/>
                <a:gd name="connsiteX15" fmla="*/ 1962150 w 3808650"/>
                <a:gd name="connsiteY15" fmla="*/ 85725 h 2762250"/>
                <a:gd name="connsiteX16" fmla="*/ 2019300 w 3808650"/>
                <a:gd name="connsiteY16" fmla="*/ 47625 h 2762250"/>
                <a:gd name="connsiteX17" fmla="*/ 2047875 w 3808650"/>
                <a:gd name="connsiteY17" fmla="*/ 38100 h 2762250"/>
                <a:gd name="connsiteX18" fmla="*/ 2076450 w 3808650"/>
                <a:gd name="connsiteY18" fmla="*/ 19050 h 2762250"/>
                <a:gd name="connsiteX19" fmla="*/ 2171700 w 3808650"/>
                <a:gd name="connsiteY19" fmla="*/ 0 h 2762250"/>
                <a:gd name="connsiteX20" fmla="*/ 2514600 w 3808650"/>
                <a:gd name="connsiteY20" fmla="*/ 19050 h 2762250"/>
                <a:gd name="connsiteX21" fmla="*/ 2657475 w 3808650"/>
                <a:gd name="connsiteY21" fmla="*/ 57150 h 2762250"/>
                <a:gd name="connsiteX22" fmla="*/ 2714625 w 3808650"/>
                <a:gd name="connsiteY22" fmla="*/ 95250 h 2762250"/>
                <a:gd name="connsiteX23" fmla="*/ 2743200 w 3808650"/>
                <a:gd name="connsiteY23" fmla="*/ 123825 h 2762250"/>
                <a:gd name="connsiteX24" fmla="*/ 2762250 w 3808650"/>
                <a:gd name="connsiteY24" fmla="*/ 152400 h 2762250"/>
                <a:gd name="connsiteX25" fmla="*/ 2790825 w 3808650"/>
                <a:gd name="connsiteY25" fmla="*/ 171450 h 2762250"/>
                <a:gd name="connsiteX26" fmla="*/ 2857500 w 3808650"/>
                <a:gd name="connsiteY26" fmla="*/ 247650 h 2762250"/>
                <a:gd name="connsiteX27" fmla="*/ 2905125 w 3808650"/>
                <a:gd name="connsiteY27" fmla="*/ 295275 h 2762250"/>
                <a:gd name="connsiteX28" fmla="*/ 2924175 w 3808650"/>
                <a:gd name="connsiteY28" fmla="*/ 323850 h 2762250"/>
                <a:gd name="connsiteX29" fmla="*/ 2952750 w 3808650"/>
                <a:gd name="connsiteY29" fmla="*/ 342900 h 2762250"/>
                <a:gd name="connsiteX30" fmla="*/ 3009900 w 3808650"/>
                <a:gd name="connsiteY30" fmla="*/ 390525 h 2762250"/>
                <a:gd name="connsiteX31" fmla="*/ 3105150 w 3808650"/>
                <a:gd name="connsiteY31" fmla="*/ 428625 h 2762250"/>
                <a:gd name="connsiteX32" fmla="*/ 3162300 w 3808650"/>
                <a:gd name="connsiteY32" fmla="*/ 447675 h 2762250"/>
                <a:gd name="connsiteX33" fmla="*/ 3190875 w 3808650"/>
                <a:gd name="connsiteY33" fmla="*/ 457200 h 2762250"/>
                <a:gd name="connsiteX34" fmla="*/ 3219450 w 3808650"/>
                <a:gd name="connsiteY34" fmla="*/ 476250 h 2762250"/>
                <a:gd name="connsiteX35" fmla="*/ 3267075 w 3808650"/>
                <a:gd name="connsiteY35" fmla="*/ 485775 h 2762250"/>
                <a:gd name="connsiteX36" fmla="*/ 3343275 w 3808650"/>
                <a:gd name="connsiteY36" fmla="*/ 514350 h 2762250"/>
                <a:gd name="connsiteX37" fmla="*/ 3381375 w 3808650"/>
                <a:gd name="connsiteY37" fmla="*/ 523875 h 2762250"/>
                <a:gd name="connsiteX38" fmla="*/ 3438525 w 3808650"/>
                <a:gd name="connsiteY38" fmla="*/ 542925 h 2762250"/>
                <a:gd name="connsiteX39" fmla="*/ 3467100 w 3808650"/>
                <a:gd name="connsiteY39" fmla="*/ 552450 h 2762250"/>
                <a:gd name="connsiteX40" fmla="*/ 3495675 w 3808650"/>
                <a:gd name="connsiteY40" fmla="*/ 561975 h 2762250"/>
                <a:gd name="connsiteX41" fmla="*/ 3552825 w 3808650"/>
                <a:gd name="connsiteY41" fmla="*/ 619125 h 2762250"/>
                <a:gd name="connsiteX42" fmla="*/ 3581400 w 3808650"/>
                <a:gd name="connsiteY42" fmla="*/ 647700 h 2762250"/>
                <a:gd name="connsiteX43" fmla="*/ 3629025 w 3808650"/>
                <a:gd name="connsiteY43" fmla="*/ 704850 h 2762250"/>
                <a:gd name="connsiteX44" fmla="*/ 3676650 w 3808650"/>
                <a:gd name="connsiteY44" fmla="*/ 752475 h 2762250"/>
                <a:gd name="connsiteX45" fmla="*/ 3695700 w 3808650"/>
                <a:gd name="connsiteY45" fmla="*/ 819150 h 2762250"/>
                <a:gd name="connsiteX46" fmla="*/ 3724275 w 3808650"/>
                <a:gd name="connsiteY46" fmla="*/ 895350 h 2762250"/>
                <a:gd name="connsiteX47" fmla="*/ 3733800 w 3808650"/>
                <a:gd name="connsiteY47" fmla="*/ 971550 h 2762250"/>
                <a:gd name="connsiteX48" fmla="*/ 3743325 w 3808650"/>
                <a:gd name="connsiteY48" fmla="*/ 1019175 h 2762250"/>
                <a:gd name="connsiteX49" fmla="*/ 3752850 w 3808650"/>
                <a:gd name="connsiteY49" fmla="*/ 1095375 h 2762250"/>
                <a:gd name="connsiteX50" fmla="*/ 3771900 w 3808650"/>
                <a:gd name="connsiteY50" fmla="*/ 1171575 h 2762250"/>
                <a:gd name="connsiteX51" fmla="*/ 3790950 w 3808650"/>
                <a:gd name="connsiteY51" fmla="*/ 1295400 h 2762250"/>
                <a:gd name="connsiteX52" fmla="*/ 3800475 w 3808650"/>
                <a:gd name="connsiteY52" fmla="*/ 1409700 h 2762250"/>
                <a:gd name="connsiteX53" fmla="*/ 3752850 w 3808650"/>
                <a:gd name="connsiteY53" fmla="*/ 1562100 h 2762250"/>
                <a:gd name="connsiteX54" fmla="*/ 3733800 w 3808650"/>
                <a:gd name="connsiteY54" fmla="*/ 1590675 h 2762250"/>
                <a:gd name="connsiteX55" fmla="*/ 3648075 w 3808650"/>
                <a:gd name="connsiteY55" fmla="*/ 1638300 h 2762250"/>
                <a:gd name="connsiteX56" fmla="*/ 3619500 w 3808650"/>
                <a:gd name="connsiteY56" fmla="*/ 1666875 h 2762250"/>
                <a:gd name="connsiteX57" fmla="*/ 3590925 w 3808650"/>
                <a:gd name="connsiteY57" fmla="*/ 1685925 h 2762250"/>
                <a:gd name="connsiteX58" fmla="*/ 3524250 w 3808650"/>
                <a:gd name="connsiteY58" fmla="*/ 1771650 h 2762250"/>
                <a:gd name="connsiteX59" fmla="*/ 3505200 w 3808650"/>
                <a:gd name="connsiteY59" fmla="*/ 1828800 h 2762250"/>
                <a:gd name="connsiteX60" fmla="*/ 3495675 w 3808650"/>
                <a:gd name="connsiteY60" fmla="*/ 1857375 h 2762250"/>
                <a:gd name="connsiteX61" fmla="*/ 3486150 w 3808650"/>
                <a:gd name="connsiteY61" fmla="*/ 1905000 h 2762250"/>
                <a:gd name="connsiteX62" fmla="*/ 3467100 w 3808650"/>
                <a:gd name="connsiteY62" fmla="*/ 2028825 h 2762250"/>
                <a:gd name="connsiteX63" fmla="*/ 3457575 w 3808650"/>
                <a:gd name="connsiteY63" fmla="*/ 2066925 h 2762250"/>
                <a:gd name="connsiteX64" fmla="*/ 3419475 w 3808650"/>
                <a:gd name="connsiteY64" fmla="*/ 2276475 h 2762250"/>
                <a:gd name="connsiteX65" fmla="*/ 3400425 w 3808650"/>
                <a:gd name="connsiteY65" fmla="*/ 2314575 h 2762250"/>
                <a:gd name="connsiteX66" fmla="*/ 3390900 w 3808650"/>
                <a:gd name="connsiteY66" fmla="*/ 2343150 h 2762250"/>
                <a:gd name="connsiteX67" fmla="*/ 3362325 w 3808650"/>
                <a:gd name="connsiteY67" fmla="*/ 2371725 h 2762250"/>
                <a:gd name="connsiteX68" fmla="*/ 3324225 w 3808650"/>
                <a:gd name="connsiteY68" fmla="*/ 2428875 h 2762250"/>
                <a:gd name="connsiteX69" fmla="*/ 3295650 w 3808650"/>
                <a:gd name="connsiteY69" fmla="*/ 2457450 h 2762250"/>
                <a:gd name="connsiteX70" fmla="*/ 3257550 w 3808650"/>
                <a:gd name="connsiteY70" fmla="*/ 2514600 h 2762250"/>
                <a:gd name="connsiteX71" fmla="*/ 3200400 w 3808650"/>
                <a:gd name="connsiteY71" fmla="*/ 2552700 h 2762250"/>
                <a:gd name="connsiteX72" fmla="*/ 3171825 w 3808650"/>
                <a:gd name="connsiteY72" fmla="*/ 2581275 h 2762250"/>
                <a:gd name="connsiteX73" fmla="*/ 3143250 w 3808650"/>
                <a:gd name="connsiteY73" fmla="*/ 2590800 h 2762250"/>
                <a:gd name="connsiteX74" fmla="*/ 3086100 w 3808650"/>
                <a:gd name="connsiteY74" fmla="*/ 2628900 h 2762250"/>
                <a:gd name="connsiteX75" fmla="*/ 3028950 w 3808650"/>
                <a:gd name="connsiteY75" fmla="*/ 2667000 h 2762250"/>
                <a:gd name="connsiteX76" fmla="*/ 2971800 w 3808650"/>
                <a:gd name="connsiteY76" fmla="*/ 2705100 h 2762250"/>
                <a:gd name="connsiteX77" fmla="*/ 2905125 w 3808650"/>
                <a:gd name="connsiteY77" fmla="*/ 2743200 h 2762250"/>
                <a:gd name="connsiteX78" fmla="*/ 2847975 w 3808650"/>
                <a:gd name="connsiteY78" fmla="*/ 2762250 h 2762250"/>
                <a:gd name="connsiteX79" fmla="*/ 2638425 w 3808650"/>
                <a:gd name="connsiteY79" fmla="*/ 2752725 h 2762250"/>
                <a:gd name="connsiteX80" fmla="*/ 2600325 w 3808650"/>
                <a:gd name="connsiteY80" fmla="*/ 2743200 h 2762250"/>
                <a:gd name="connsiteX81" fmla="*/ 2552700 w 3808650"/>
                <a:gd name="connsiteY81" fmla="*/ 2733675 h 2762250"/>
                <a:gd name="connsiteX82" fmla="*/ 2486025 w 3808650"/>
                <a:gd name="connsiteY82" fmla="*/ 2714625 h 2762250"/>
                <a:gd name="connsiteX83" fmla="*/ 2457450 w 3808650"/>
                <a:gd name="connsiteY83" fmla="*/ 2695575 h 2762250"/>
                <a:gd name="connsiteX84" fmla="*/ 2400300 w 3808650"/>
                <a:gd name="connsiteY84" fmla="*/ 2676525 h 2762250"/>
                <a:gd name="connsiteX85" fmla="*/ 2343150 w 3808650"/>
                <a:gd name="connsiteY85" fmla="*/ 2638425 h 2762250"/>
                <a:gd name="connsiteX86" fmla="*/ 2314575 w 3808650"/>
                <a:gd name="connsiteY86" fmla="*/ 2628900 h 2762250"/>
                <a:gd name="connsiteX87" fmla="*/ 2257425 w 3808650"/>
                <a:gd name="connsiteY87" fmla="*/ 2590800 h 2762250"/>
                <a:gd name="connsiteX88" fmla="*/ 2152650 w 3808650"/>
                <a:gd name="connsiteY88" fmla="*/ 2562225 h 2762250"/>
                <a:gd name="connsiteX89" fmla="*/ 2124075 w 3808650"/>
                <a:gd name="connsiteY89" fmla="*/ 2552700 h 2762250"/>
                <a:gd name="connsiteX90" fmla="*/ 2095500 w 3808650"/>
                <a:gd name="connsiteY90" fmla="*/ 2543175 h 2762250"/>
                <a:gd name="connsiteX91" fmla="*/ 2009775 w 3808650"/>
                <a:gd name="connsiteY91" fmla="*/ 2533650 h 2762250"/>
                <a:gd name="connsiteX92" fmla="*/ 1895475 w 3808650"/>
                <a:gd name="connsiteY92" fmla="*/ 2543175 h 2762250"/>
                <a:gd name="connsiteX93" fmla="*/ 1866900 w 3808650"/>
                <a:gd name="connsiteY93" fmla="*/ 2552700 h 2762250"/>
                <a:gd name="connsiteX94" fmla="*/ 1800225 w 3808650"/>
                <a:gd name="connsiteY94" fmla="*/ 2562225 h 2762250"/>
                <a:gd name="connsiteX95" fmla="*/ 1752600 w 3808650"/>
                <a:gd name="connsiteY95" fmla="*/ 2571750 h 2762250"/>
                <a:gd name="connsiteX96" fmla="*/ 1657350 w 3808650"/>
                <a:gd name="connsiteY96" fmla="*/ 2581275 h 2762250"/>
                <a:gd name="connsiteX97" fmla="*/ 1590675 w 3808650"/>
                <a:gd name="connsiteY97" fmla="*/ 2590800 h 2762250"/>
                <a:gd name="connsiteX98" fmla="*/ 1504950 w 3808650"/>
                <a:gd name="connsiteY98" fmla="*/ 2619375 h 2762250"/>
                <a:gd name="connsiteX99" fmla="*/ 1476375 w 3808650"/>
                <a:gd name="connsiteY99" fmla="*/ 2628900 h 2762250"/>
                <a:gd name="connsiteX100" fmla="*/ 1343025 w 3808650"/>
                <a:gd name="connsiteY100" fmla="*/ 2647950 h 2762250"/>
                <a:gd name="connsiteX101" fmla="*/ 1285875 w 3808650"/>
                <a:gd name="connsiteY101" fmla="*/ 2667000 h 2762250"/>
                <a:gd name="connsiteX102" fmla="*/ 1257300 w 3808650"/>
                <a:gd name="connsiteY102" fmla="*/ 2676525 h 2762250"/>
                <a:gd name="connsiteX103" fmla="*/ 1000125 w 3808650"/>
                <a:gd name="connsiteY103" fmla="*/ 2667000 h 2762250"/>
                <a:gd name="connsiteX104" fmla="*/ 942975 w 3808650"/>
                <a:gd name="connsiteY104" fmla="*/ 2647950 h 2762250"/>
                <a:gd name="connsiteX105" fmla="*/ 857250 w 3808650"/>
                <a:gd name="connsiteY105" fmla="*/ 2619375 h 2762250"/>
                <a:gd name="connsiteX106" fmla="*/ 790575 w 3808650"/>
                <a:gd name="connsiteY106" fmla="*/ 2600325 h 2762250"/>
                <a:gd name="connsiteX107" fmla="*/ 466725 w 3808650"/>
                <a:gd name="connsiteY107" fmla="*/ 2590800 h 2762250"/>
                <a:gd name="connsiteX108" fmla="*/ 371475 w 3808650"/>
                <a:gd name="connsiteY108" fmla="*/ 2581275 h 2762250"/>
                <a:gd name="connsiteX109" fmla="*/ 342900 w 3808650"/>
                <a:gd name="connsiteY109" fmla="*/ 2571750 h 2762250"/>
                <a:gd name="connsiteX110" fmla="*/ 276225 w 3808650"/>
                <a:gd name="connsiteY110" fmla="*/ 2486025 h 2762250"/>
                <a:gd name="connsiteX111" fmla="*/ 257175 w 3808650"/>
                <a:gd name="connsiteY111" fmla="*/ 2457450 h 2762250"/>
                <a:gd name="connsiteX112" fmla="*/ 219075 w 3808650"/>
                <a:gd name="connsiteY112" fmla="*/ 2438400 h 2762250"/>
                <a:gd name="connsiteX113" fmla="*/ 200025 w 3808650"/>
                <a:gd name="connsiteY113" fmla="*/ 2409825 h 2762250"/>
                <a:gd name="connsiteX114" fmla="*/ 171450 w 3808650"/>
                <a:gd name="connsiteY114" fmla="*/ 2381250 h 2762250"/>
                <a:gd name="connsiteX115" fmla="*/ 133350 w 3808650"/>
                <a:gd name="connsiteY115" fmla="*/ 2324100 h 2762250"/>
                <a:gd name="connsiteX116" fmla="*/ 104775 w 3808650"/>
                <a:gd name="connsiteY116" fmla="*/ 2266950 h 2762250"/>
                <a:gd name="connsiteX117" fmla="*/ 95250 w 3808650"/>
                <a:gd name="connsiteY117" fmla="*/ 2238375 h 2762250"/>
                <a:gd name="connsiteX118" fmla="*/ 76200 w 3808650"/>
                <a:gd name="connsiteY118" fmla="*/ 2209800 h 2762250"/>
                <a:gd name="connsiteX119" fmla="*/ 66675 w 3808650"/>
                <a:gd name="connsiteY119" fmla="*/ 2181225 h 2762250"/>
                <a:gd name="connsiteX120" fmla="*/ 38100 w 3808650"/>
                <a:gd name="connsiteY120" fmla="*/ 2152650 h 2762250"/>
                <a:gd name="connsiteX121" fmla="*/ 19050 w 3808650"/>
                <a:gd name="connsiteY121" fmla="*/ 2124075 h 2762250"/>
                <a:gd name="connsiteX122" fmla="*/ 0 w 3808650"/>
                <a:gd name="connsiteY122" fmla="*/ 2047875 h 2762250"/>
                <a:gd name="connsiteX123" fmla="*/ 9525 w 3808650"/>
                <a:gd name="connsiteY123" fmla="*/ 1876425 h 2762250"/>
                <a:gd name="connsiteX124" fmla="*/ 28575 w 3808650"/>
                <a:gd name="connsiteY124" fmla="*/ 1819275 h 2762250"/>
                <a:gd name="connsiteX125" fmla="*/ 38100 w 3808650"/>
                <a:gd name="connsiteY125" fmla="*/ 1790700 h 2762250"/>
                <a:gd name="connsiteX126" fmla="*/ 47625 w 3808650"/>
                <a:gd name="connsiteY126" fmla="*/ 1752600 h 2762250"/>
                <a:gd name="connsiteX127" fmla="*/ 66675 w 3808650"/>
                <a:gd name="connsiteY127" fmla="*/ 1724025 h 2762250"/>
                <a:gd name="connsiteX128" fmla="*/ 76200 w 3808650"/>
                <a:gd name="connsiteY128" fmla="*/ 1685925 h 2762250"/>
                <a:gd name="connsiteX129" fmla="*/ 104775 w 3808650"/>
                <a:gd name="connsiteY129" fmla="*/ 1590675 h 2762250"/>
                <a:gd name="connsiteX130" fmla="*/ 114300 w 3808650"/>
                <a:gd name="connsiteY130" fmla="*/ 1533525 h 2762250"/>
                <a:gd name="connsiteX131" fmla="*/ 123825 w 3808650"/>
                <a:gd name="connsiteY131" fmla="*/ 1485900 h 2762250"/>
                <a:gd name="connsiteX132" fmla="*/ 142875 w 3808650"/>
                <a:gd name="connsiteY132" fmla="*/ 1381125 h 2762250"/>
                <a:gd name="connsiteX133" fmla="*/ 152400 w 3808650"/>
                <a:gd name="connsiteY133" fmla="*/ 1352550 h 2762250"/>
                <a:gd name="connsiteX134" fmla="*/ 161925 w 3808650"/>
                <a:gd name="connsiteY134" fmla="*/ 1276350 h 2762250"/>
                <a:gd name="connsiteX135" fmla="*/ 171450 w 3808650"/>
                <a:gd name="connsiteY135" fmla="*/ 1209675 h 2762250"/>
                <a:gd name="connsiteX136" fmla="*/ 161925 w 3808650"/>
                <a:gd name="connsiteY136" fmla="*/ 1057275 h 2762250"/>
                <a:gd name="connsiteX137" fmla="*/ 171450 w 3808650"/>
                <a:gd name="connsiteY137" fmla="*/ 504825 h 2762250"/>
                <a:gd name="connsiteX138" fmla="*/ 180975 w 3808650"/>
                <a:gd name="connsiteY138" fmla="*/ 466725 h 2762250"/>
                <a:gd name="connsiteX139" fmla="*/ 228600 w 3808650"/>
                <a:gd name="connsiteY139" fmla="*/ 381000 h 2762250"/>
                <a:gd name="connsiteX140" fmla="*/ 247650 w 3808650"/>
                <a:gd name="connsiteY140" fmla="*/ 352425 h 2762250"/>
                <a:gd name="connsiteX141" fmla="*/ 257175 w 3808650"/>
                <a:gd name="connsiteY141" fmla="*/ 333375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3808650" h="2762250">
                  <a:moveTo>
                    <a:pt x="257175" y="333375"/>
                  </a:moveTo>
                  <a:cubicBezTo>
                    <a:pt x="268288" y="323850"/>
                    <a:pt x="295275" y="307975"/>
                    <a:pt x="314325" y="295275"/>
                  </a:cubicBezTo>
                  <a:cubicBezTo>
                    <a:pt x="323850" y="288925"/>
                    <a:pt x="332040" y="279845"/>
                    <a:pt x="342900" y="276225"/>
                  </a:cubicBezTo>
                  <a:cubicBezTo>
                    <a:pt x="434882" y="245564"/>
                    <a:pt x="291874" y="294730"/>
                    <a:pt x="409575" y="247650"/>
                  </a:cubicBezTo>
                  <a:cubicBezTo>
                    <a:pt x="428219" y="240192"/>
                    <a:pt x="447675" y="234950"/>
                    <a:pt x="466725" y="228600"/>
                  </a:cubicBezTo>
                  <a:cubicBezTo>
                    <a:pt x="476250" y="225425"/>
                    <a:pt x="485455" y="221044"/>
                    <a:pt x="495300" y="219075"/>
                  </a:cubicBezTo>
                  <a:cubicBezTo>
                    <a:pt x="511175" y="215900"/>
                    <a:pt x="527219" y="213477"/>
                    <a:pt x="542925" y="209550"/>
                  </a:cubicBezTo>
                  <a:cubicBezTo>
                    <a:pt x="579111" y="200503"/>
                    <a:pt x="568028" y="196439"/>
                    <a:pt x="609600" y="190500"/>
                  </a:cubicBezTo>
                  <a:cubicBezTo>
                    <a:pt x="641188" y="185987"/>
                    <a:pt x="672950" y="181717"/>
                    <a:pt x="704850" y="180975"/>
                  </a:cubicBezTo>
                  <a:cubicBezTo>
                    <a:pt x="946106" y="175364"/>
                    <a:pt x="1187450" y="174625"/>
                    <a:pt x="1428750" y="171450"/>
                  </a:cubicBezTo>
                  <a:cubicBezTo>
                    <a:pt x="1479812" y="154429"/>
                    <a:pt x="1435986" y="167725"/>
                    <a:pt x="1504950" y="152400"/>
                  </a:cubicBezTo>
                  <a:cubicBezTo>
                    <a:pt x="1517729" y="149560"/>
                    <a:pt x="1529990" y="143776"/>
                    <a:pt x="1543050" y="142875"/>
                  </a:cubicBezTo>
                  <a:cubicBezTo>
                    <a:pt x="1622300" y="137409"/>
                    <a:pt x="1701800" y="136525"/>
                    <a:pt x="1781175" y="133350"/>
                  </a:cubicBezTo>
                  <a:lnTo>
                    <a:pt x="1857375" y="114300"/>
                  </a:lnTo>
                  <a:cubicBezTo>
                    <a:pt x="1870075" y="111125"/>
                    <a:pt x="1883056" y="108915"/>
                    <a:pt x="1895475" y="104775"/>
                  </a:cubicBezTo>
                  <a:cubicBezTo>
                    <a:pt x="1936469" y="91110"/>
                    <a:pt x="1914310" y="97685"/>
                    <a:pt x="1962150" y="85725"/>
                  </a:cubicBezTo>
                  <a:cubicBezTo>
                    <a:pt x="1981200" y="73025"/>
                    <a:pt x="1997580" y="54865"/>
                    <a:pt x="2019300" y="47625"/>
                  </a:cubicBezTo>
                  <a:cubicBezTo>
                    <a:pt x="2028825" y="44450"/>
                    <a:pt x="2038895" y="42590"/>
                    <a:pt x="2047875" y="38100"/>
                  </a:cubicBezTo>
                  <a:cubicBezTo>
                    <a:pt x="2058114" y="32980"/>
                    <a:pt x="2065928" y="23559"/>
                    <a:pt x="2076450" y="19050"/>
                  </a:cubicBezTo>
                  <a:cubicBezTo>
                    <a:pt x="2094534" y="11300"/>
                    <a:pt x="2158807" y="2149"/>
                    <a:pt x="2171700" y="0"/>
                  </a:cubicBezTo>
                  <a:cubicBezTo>
                    <a:pt x="2317750" y="3175"/>
                    <a:pt x="2368789" y="10123"/>
                    <a:pt x="2514600" y="19050"/>
                  </a:cubicBezTo>
                  <a:cubicBezTo>
                    <a:pt x="2539135" y="20552"/>
                    <a:pt x="2645640" y="42948"/>
                    <a:pt x="2657475" y="57150"/>
                  </a:cubicBezTo>
                  <a:cubicBezTo>
                    <a:pt x="2684917" y="90080"/>
                    <a:pt x="2679407" y="83511"/>
                    <a:pt x="2714625" y="95250"/>
                  </a:cubicBezTo>
                  <a:cubicBezTo>
                    <a:pt x="2724150" y="104775"/>
                    <a:pt x="2734576" y="113477"/>
                    <a:pt x="2743200" y="123825"/>
                  </a:cubicBezTo>
                  <a:cubicBezTo>
                    <a:pt x="2750529" y="132619"/>
                    <a:pt x="2754155" y="144305"/>
                    <a:pt x="2762250" y="152400"/>
                  </a:cubicBezTo>
                  <a:cubicBezTo>
                    <a:pt x="2770345" y="160495"/>
                    <a:pt x="2781300" y="165100"/>
                    <a:pt x="2790825" y="171450"/>
                  </a:cubicBezTo>
                  <a:cubicBezTo>
                    <a:pt x="2835275" y="238125"/>
                    <a:pt x="2809875" y="215900"/>
                    <a:pt x="2857500" y="247650"/>
                  </a:cubicBezTo>
                  <a:cubicBezTo>
                    <a:pt x="2908300" y="323850"/>
                    <a:pt x="2841625" y="231775"/>
                    <a:pt x="2905125" y="295275"/>
                  </a:cubicBezTo>
                  <a:cubicBezTo>
                    <a:pt x="2913220" y="303370"/>
                    <a:pt x="2916080" y="315755"/>
                    <a:pt x="2924175" y="323850"/>
                  </a:cubicBezTo>
                  <a:cubicBezTo>
                    <a:pt x="2932270" y="331945"/>
                    <a:pt x="2943956" y="335571"/>
                    <a:pt x="2952750" y="342900"/>
                  </a:cubicBezTo>
                  <a:cubicBezTo>
                    <a:pt x="2995732" y="378718"/>
                    <a:pt x="2964752" y="364726"/>
                    <a:pt x="3009900" y="390525"/>
                  </a:cubicBezTo>
                  <a:cubicBezTo>
                    <a:pt x="3049142" y="412949"/>
                    <a:pt x="3058314" y="413013"/>
                    <a:pt x="3105150" y="428625"/>
                  </a:cubicBezTo>
                  <a:lnTo>
                    <a:pt x="3162300" y="447675"/>
                  </a:lnTo>
                  <a:cubicBezTo>
                    <a:pt x="3171825" y="450850"/>
                    <a:pt x="3182521" y="451631"/>
                    <a:pt x="3190875" y="457200"/>
                  </a:cubicBezTo>
                  <a:cubicBezTo>
                    <a:pt x="3200400" y="463550"/>
                    <a:pt x="3208731" y="472230"/>
                    <a:pt x="3219450" y="476250"/>
                  </a:cubicBezTo>
                  <a:cubicBezTo>
                    <a:pt x="3234609" y="481934"/>
                    <a:pt x="3251271" y="482263"/>
                    <a:pt x="3267075" y="485775"/>
                  </a:cubicBezTo>
                  <a:cubicBezTo>
                    <a:pt x="3347090" y="503556"/>
                    <a:pt x="3262944" y="484226"/>
                    <a:pt x="3343275" y="514350"/>
                  </a:cubicBezTo>
                  <a:cubicBezTo>
                    <a:pt x="3355532" y="518947"/>
                    <a:pt x="3368836" y="520113"/>
                    <a:pt x="3381375" y="523875"/>
                  </a:cubicBezTo>
                  <a:cubicBezTo>
                    <a:pt x="3400609" y="529645"/>
                    <a:pt x="3419475" y="536575"/>
                    <a:pt x="3438525" y="542925"/>
                  </a:cubicBezTo>
                  <a:lnTo>
                    <a:pt x="3467100" y="552450"/>
                  </a:lnTo>
                  <a:lnTo>
                    <a:pt x="3495675" y="561975"/>
                  </a:lnTo>
                  <a:lnTo>
                    <a:pt x="3552825" y="619125"/>
                  </a:lnTo>
                  <a:cubicBezTo>
                    <a:pt x="3562350" y="628650"/>
                    <a:pt x="3573928" y="636492"/>
                    <a:pt x="3581400" y="647700"/>
                  </a:cubicBezTo>
                  <a:cubicBezTo>
                    <a:pt x="3628698" y="718646"/>
                    <a:pt x="3567909" y="631511"/>
                    <a:pt x="3629025" y="704850"/>
                  </a:cubicBezTo>
                  <a:cubicBezTo>
                    <a:pt x="3668713" y="752475"/>
                    <a:pt x="3624263" y="717550"/>
                    <a:pt x="3676650" y="752475"/>
                  </a:cubicBezTo>
                  <a:cubicBezTo>
                    <a:pt x="3681483" y="771809"/>
                    <a:pt x="3687501" y="800019"/>
                    <a:pt x="3695700" y="819150"/>
                  </a:cubicBezTo>
                  <a:cubicBezTo>
                    <a:pt x="3715196" y="864640"/>
                    <a:pt x="3716293" y="847457"/>
                    <a:pt x="3724275" y="895350"/>
                  </a:cubicBezTo>
                  <a:cubicBezTo>
                    <a:pt x="3728483" y="920599"/>
                    <a:pt x="3729908" y="946250"/>
                    <a:pt x="3733800" y="971550"/>
                  </a:cubicBezTo>
                  <a:cubicBezTo>
                    <a:pt x="3736262" y="987551"/>
                    <a:pt x="3740863" y="1003174"/>
                    <a:pt x="3743325" y="1019175"/>
                  </a:cubicBezTo>
                  <a:cubicBezTo>
                    <a:pt x="3747217" y="1044475"/>
                    <a:pt x="3748133" y="1070216"/>
                    <a:pt x="3752850" y="1095375"/>
                  </a:cubicBezTo>
                  <a:cubicBezTo>
                    <a:pt x="3757675" y="1121108"/>
                    <a:pt x="3767596" y="1145750"/>
                    <a:pt x="3771900" y="1171575"/>
                  </a:cubicBezTo>
                  <a:cubicBezTo>
                    <a:pt x="3777585" y="1205685"/>
                    <a:pt x="3787448" y="1262133"/>
                    <a:pt x="3790950" y="1295400"/>
                  </a:cubicBezTo>
                  <a:cubicBezTo>
                    <a:pt x="3794952" y="1333422"/>
                    <a:pt x="3797300" y="1371600"/>
                    <a:pt x="3800475" y="1409700"/>
                  </a:cubicBezTo>
                  <a:cubicBezTo>
                    <a:pt x="3788672" y="1527732"/>
                    <a:pt x="3808650" y="1478401"/>
                    <a:pt x="3752850" y="1562100"/>
                  </a:cubicBezTo>
                  <a:cubicBezTo>
                    <a:pt x="3746500" y="1571625"/>
                    <a:pt x="3744660" y="1587055"/>
                    <a:pt x="3733800" y="1590675"/>
                  </a:cubicBezTo>
                  <a:cubicBezTo>
                    <a:pt x="3697867" y="1602653"/>
                    <a:pt x="3680827" y="1605548"/>
                    <a:pt x="3648075" y="1638300"/>
                  </a:cubicBezTo>
                  <a:cubicBezTo>
                    <a:pt x="3638550" y="1647825"/>
                    <a:pt x="3629848" y="1658251"/>
                    <a:pt x="3619500" y="1666875"/>
                  </a:cubicBezTo>
                  <a:cubicBezTo>
                    <a:pt x="3610706" y="1674204"/>
                    <a:pt x="3599719" y="1678596"/>
                    <a:pt x="3590925" y="1685925"/>
                  </a:cubicBezTo>
                  <a:cubicBezTo>
                    <a:pt x="3568166" y="1704891"/>
                    <a:pt x="3532419" y="1747142"/>
                    <a:pt x="3524250" y="1771650"/>
                  </a:cubicBezTo>
                  <a:lnTo>
                    <a:pt x="3505200" y="1828800"/>
                  </a:lnTo>
                  <a:cubicBezTo>
                    <a:pt x="3502025" y="1838325"/>
                    <a:pt x="3497644" y="1847530"/>
                    <a:pt x="3495675" y="1857375"/>
                  </a:cubicBezTo>
                  <a:cubicBezTo>
                    <a:pt x="3492500" y="1873250"/>
                    <a:pt x="3488812" y="1889031"/>
                    <a:pt x="3486150" y="1905000"/>
                  </a:cubicBezTo>
                  <a:cubicBezTo>
                    <a:pt x="3477001" y="1959896"/>
                    <a:pt x="3477643" y="1976109"/>
                    <a:pt x="3467100" y="2028825"/>
                  </a:cubicBezTo>
                  <a:cubicBezTo>
                    <a:pt x="3464533" y="2041662"/>
                    <a:pt x="3459727" y="2054012"/>
                    <a:pt x="3457575" y="2066925"/>
                  </a:cubicBezTo>
                  <a:cubicBezTo>
                    <a:pt x="3454808" y="2083529"/>
                    <a:pt x="3437762" y="2239901"/>
                    <a:pt x="3419475" y="2276475"/>
                  </a:cubicBezTo>
                  <a:cubicBezTo>
                    <a:pt x="3413125" y="2289175"/>
                    <a:pt x="3406018" y="2301524"/>
                    <a:pt x="3400425" y="2314575"/>
                  </a:cubicBezTo>
                  <a:cubicBezTo>
                    <a:pt x="3396470" y="2323803"/>
                    <a:pt x="3396469" y="2334796"/>
                    <a:pt x="3390900" y="2343150"/>
                  </a:cubicBezTo>
                  <a:cubicBezTo>
                    <a:pt x="3383428" y="2354358"/>
                    <a:pt x="3370595" y="2361092"/>
                    <a:pt x="3362325" y="2371725"/>
                  </a:cubicBezTo>
                  <a:cubicBezTo>
                    <a:pt x="3348269" y="2389797"/>
                    <a:pt x="3340414" y="2412686"/>
                    <a:pt x="3324225" y="2428875"/>
                  </a:cubicBezTo>
                  <a:cubicBezTo>
                    <a:pt x="3314700" y="2438400"/>
                    <a:pt x="3303920" y="2446817"/>
                    <a:pt x="3295650" y="2457450"/>
                  </a:cubicBezTo>
                  <a:cubicBezTo>
                    <a:pt x="3281594" y="2475522"/>
                    <a:pt x="3276600" y="2501900"/>
                    <a:pt x="3257550" y="2514600"/>
                  </a:cubicBezTo>
                  <a:cubicBezTo>
                    <a:pt x="3238500" y="2527300"/>
                    <a:pt x="3216589" y="2536511"/>
                    <a:pt x="3200400" y="2552700"/>
                  </a:cubicBezTo>
                  <a:cubicBezTo>
                    <a:pt x="3190875" y="2562225"/>
                    <a:pt x="3183033" y="2573803"/>
                    <a:pt x="3171825" y="2581275"/>
                  </a:cubicBezTo>
                  <a:cubicBezTo>
                    <a:pt x="3163471" y="2586844"/>
                    <a:pt x="3152027" y="2585924"/>
                    <a:pt x="3143250" y="2590800"/>
                  </a:cubicBezTo>
                  <a:cubicBezTo>
                    <a:pt x="3123236" y="2601919"/>
                    <a:pt x="3105150" y="2616200"/>
                    <a:pt x="3086100" y="2628900"/>
                  </a:cubicBezTo>
                  <a:lnTo>
                    <a:pt x="3028950" y="2667000"/>
                  </a:lnTo>
                  <a:lnTo>
                    <a:pt x="2971800" y="2705100"/>
                  </a:lnTo>
                  <a:cubicBezTo>
                    <a:pt x="2946025" y="2722283"/>
                    <a:pt x="2935337" y="2731115"/>
                    <a:pt x="2905125" y="2743200"/>
                  </a:cubicBezTo>
                  <a:cubicBezTo>
                    <a:pt x="2886481" y="2750658"/>
                    <a:pt x="2847975" y="2762250"/>
                    <a:pt x="2847975" y="2762250"/>
                  </a:cubicBezTo>
                  <a:cubicBezTo>
                    <a:pt x="2778125" y="2759075"/>
                    <a:pt x="2708141" y="2758088"/>
                    <a:pt x="2638425" y="2752725"/>
                  </a:cubicBezTo>
                  <a:cubicBezTo>
                    <a:pt x="2625373" y="2751721"/>
                    <a:pt x="2613104" y="2746040"/>
                    <a:pt x="2600325" y="2743200"/>
                  </a:cubicBezTo>
                  <a:cubicBezTo>
                    <a:pt x="2584521" y="2739688"/>
                    <a:pt x="2568504" y="2737187"/>
                    <a:pt x="2552700" y="2733675"/>
                  </a:cubicBezTo>
                  <a:cubicBezTo>
                    <a:pt x="2541713" y="2731234"/>
                    <a:pt x="2498753" y="2720989"/>
                    <a:pt x="2486025" y="2714625"/>
                  </a:cubicBezTo>
                  <a:cubicBezTo>
                    <a:pt x="2475786" y="2709505"/>
                    <a:pt x="2467911" y="2700224"/>
                    <a:pt x="2457450" y="2695575"/>
                  </a:cubicBezTo>
                  <a:cubicBezTo>
                    <a:pt x="2439100" y="2687420"/>
                    <a:pt x="2417008" y="2687664"/>
                    <a:pt x="2400300" y="2676525"/>
                  </a:cubicBezTo>
                  <a:cubicBezTo>
                    <a:pt x="2381250" y="2663825"/>
                    <a:pt x="2364870" y="2645665"/>
                    <a:pt x="2343150" y="2638425"/>
                  </a:cubicBezTo>
                  <a:cubicBezTo>
                    <a:pt x="2333625" y="2635250"/>
                    <a:pt x="2323352" y="2633776"/>
                    <a:pt x="2314575" y="2628900"/>
                  </a:cubicBezTo>
                  <a:cubicBezTo>
                    <a:pt x="2294561" y="2617781"/>
                    <a:pt x="2279876" y="2595290"/>
                    <a:pt x="2257425" y="2590800"/>
                  </a:cubicBezTo>
                  <a:cubicBezTo>
                    <a:pt x="2190109" y="2577337"/>
                    <a:pt x="2225159" y="2586395"/>
                    <a:pt x="2152650" y="2562225"/>
                  </a:cubicBezTo>
                  <a:lnTo>
                    <a:pt x="2124075" y="2552700"/>
                  </a:lnTo>
                  <a:cubicBezTo>
                    <a:pt x="2114550" y="2549525"/>
                    <a:pt x="2105479" y="2544284"/>
                    <a:pt x="2095500" y="2543175"/>
                  </a:cubicBezTo>
                  <a:lnTo>
                    <a:pt x="2009775" y="2533650"/>
                  </a:lnTo>
                  <a:cubicBezTo>
                    <a:pt x="1971675" y="2536825"/>
                    <a:pt x="1933372" y="2538122"/>
                    <a:pt x="1895475" y="2543175"/>
                  </a:cubicBezTo>
                  <a:cubicBezTo>
                    <a:pt x="1885523" y="2544502"/>
                    <a:pt x="1876745" y="2550731"/>
                    <a:pt x="1866900" y="2552700"/>
                  </a:cubicBezTo>
                  <a:cubicBezTo>
                    <a:pt x="1844885" y="2557103"/>
                    <a:pt x="1822370" y="2558534"/>
                    <a:pt x="1800225" y="2562225"/>
                  </a:cubicBezTo>
                  <a:cubicBezTo>
                    <a:pt x="1784256" y="2564887"/>
                    <a:pt x="1768647" y="2569610"/>
                    <a:pt x="1752600" y="2571750"/>
                  </a:cubicBezTo>
                  <a:cubicBezTo>
                    <a:pt x="1720972" y="2575967"/>
                    <a:pt x="1689040" y="2577547"/>
                    <a:pt x="1657350" y="2581275"/>
                  </a:cubicBezTo>
                  <a:cubicBezTo>
                    <a:pt x="1635053" y="2583898"/>
                    <a:pt x="1612900" y="2587625"/>
                    <a:pt x="1590675" y="2590800"/>
                  </a:cubicBezTo>
                  <a:lnTo>
                    <a:pt x="1504950" y="2619375"/>
                  </a:lnTo>
                  <a:cubicBezTo>
                    <a:pt x="1495425" y="2622550"/>
                    <a:pt x="1486279" y="2627249"/>
                    <a:pt x="1476375" y="2628900"/>
                  </a:cubicBezTo>
                  <a:cubicBezTo>
                    <a:pt x="1393976" y="2642633"/>
                    <a:pt x="1438389" y="2636030"/>
                    <a:pt x="1343025" y="2647950"/>
                  </a:cubicBezTo>
                  <a:lnTo>
                    <a:pt x="1285875" y="2667000"/>
                  </a:lnTo>
                  <a:lnTo>
                    <a:pt x="1257300" y="2676525"/>
                  </a:lnTo>
                  <a:cubicBezTo>
                    <a:pt x="1171575" y="2673350"/>
                    <a:pt x="1085556" y="2674766"/>
                    <a:pt x="1000125" y="2667000"/>
                  </a:cubicBezTo>
                  <a:cubicBezTo>
                    <a:pt x="980127" y="2665182"/>
                    <a:pt x="962025" y="2654300"/>
                    <a:pt x="942975" y="2647950"/>
                  </a:cubicBezTo>
                  <a:lnTo>
                    <a:pt x="857250" y="2619375"/>
                  </a:lnTo>
                  <a:cubicBezTo>
                    <a:pt x="842055" y="2614310"/>
                    <a:pt x="804778" y="2601073"/>
                    <a:pt x="790575" y="2600325"/>
                  </a:cubicBezTo>
                  <a:cubicBezTo>
                    <a:pt x="682728" y="2594649"/>
                    <a:pt x="574675" y="2593975"/>
                    <a:pt x="466725" y="2590800"/>
                  </a:cubicBezTo>
                  <a:cubicBezTo>
                    <a:pt x="434975" y="2587625"/>
                    <a:pt x="403012" y="2586127"/>
                    <a:pt x="371475" y="2581275"/>
                  </a:cubicBezTo>
                  <a:cubicBezTo>
                    <a:pt x="361552" y="2579748"/>
                    <a:pt x="351254" y="2577319"/>
                    <a:pt x="342900" y="2571750"/>
                  </a:cubicBezTo>
                  <a:cubicBezTo>
                    <a:pt x="316041" y="2553844"/>
                    <a:pt x="291363" y="2508732"/>
                    <a:pt x="276225" y="2486025"/>
                  </a:cubicBezTo>
                  <a:cubicBezTo>
                    <a:pt x="269875" y="2476500"/>
                    <a:pt x="267414" y="2462570"/>
                    <a:pt x="257175" y="2457450"/>
                  </a:cubicBezTo>
                  <a:lnTo>
                    <a:pt x="219075" y="2438400"/>
                  </a:lnTo>
                  <a:cubicBezTo>
                    <a:pt x="212725" y="2428875"/>
                    <a:pt x="207354" y="2418619"/>
                    <a:pt x="200025" y="2409825"/>
                  </a:cubicBezTo>
                  <a:cubicBezTo>
                    <a:pt x="191401" y="2399477"/>
                    <a:pt x="178922" y="2392458"/>
                    <a:pt x="171450" y="2381250"/>
                  </a:cubicBezTo>
                  <a:cubicBezTo>
                    <a:pt x="116311" y="2298542"/>
                    <a:pt x="224507" y="2415257"/>
                    <a:pt x="133350" y="2324100"/>
                  </a:cubicBezTo>
                  <a:cubicBezTo>
                    <a:pt x="109409" y="2252276"/>
                    <a:pt x="141704" y="2340808"/>
                    <a:pt x="104775" y="2266950"/>
                  </a:cubicBezTo>
                  <a:cubicBezTo>
                    <a:pt x="100285" y="2257970"/>
                    <a:pt x="99740" y="2247355"/>
                    <a:pt x="95250" y="2238375"/>
                  </a:cubicBezTo>
                  <a:cubicBezTo>
                    <a:pt x="90130" y="2228136"/>
                    <a:pt x="81320" y="2220039"/>
                    <a:pt x="76200" y="2209800"/>
                  </a:cubicBezTo>
                  <a:cubicBezTo>
                    <a:pt x="71710" y="2200820"/>
                    <a:pt x="72244" y="2189579"/>
                    <a:pt x="66675" y="2181225"/>
                  </a:cubicBezTo>
                  <a:cubicBezTo>
                    <a:pt x="59203" y="2170017"/>
                    <a:pt x="46724" y="2162998"/>
                    <a:pt x="38100" y="2152650"/>
                  </a:cubicBezTo>
                  <a:cubicBezTo>
                    <a:pt x="30771" y="2143856"/>
                    <a:pt x="24170" y="2134314"/>
                    <a:pt x="19050" y="2124075"/>
                  </a:cubicBezTo>
                  <a:cubicBezTo>
                    <a:pt x="9287" y="2104549"/>
                    <a:pt x="3623" y="2065989"/>
                    <a:pt x="0" y="2047875"/>
                  </a:cubicBezTo>
                  <a:cubicBezTo>
                    <a:pt x="3175" y="1990725"/>
                    <a:pt x="2425" y="1933221"/>
                    <a:pt x="9525" y="1876425"/>
                  </a:cubicBezTo>
                  <a:cubicBezTo>
                    <a:pt x="12016" y="1856500"/>
                    <a:pt x="22225" y="1838325"/>
                    <a:pt x="28575" y="1819275"/>
                  </a:cubicBezTo>
                  <a:cubicBezTo>
                    <a:pt x="31750" y="1809750"/>
                    <a:pt x="35665" y="1800440"/>
                    <a:pt x="38100" y="1790700"/>
                  </a:cubicBezTo>
                  <a:cubicBezTo>
                    <a:pt x="41275" y="1778000"/>
                    <a:pt x="42468" y="1764632"/>
                    <a:pt x="47625" y="1752600"/>
                  </a:cubicBezTo>
                  <a:cubicBezTo>
                    <a:pt x="52134" y="1742078"/>
                    <a:pt x="60325" y="1733550"/>
                    <a:pt x="66675" y="1724025"/>
                  </a:cubicBezTo>
                  <a:cubicBezTo>
                    <a:pt x="69850" y="1711325"/>
                    <a:pt x="72438" y="1698464"/>
                    <a:pt x="76200" y="1685925"/>
                  </a:cubicBezTo>
                  <a:cubicBezTo>
                    <a:pt x="90779" y="1637329"/>
                    <a:pt x="95993" y="1634583"/>
                    <a:pt x="104775" y="1590675"/>
                  </a:cubicBezTo>
                  <a:cubicBezTo>
                    <a:pt x="108563" y="1571737"/>
                    <a:pt x="110845" y="1552526"/>
                    <a:pt x="114300" y="1533525"/>
                  </a:cubicBezTo>
                  <a:cubicBezTo>
                    <a:pt x="117196" y="1517597"/>
                    <a:pt x="120929" y="1501828"/>
                    <a:pt x="123825" y="1485900"/>
                  </a:cubicBezTo>
                  <a:cubicBezTo>
                    <a:pt x="129486" y="1454762"/>
                    <a:pt x="135032" y="1412496"/>
                    <a:pt x="142875" y="1381125"/>
                  </a:cubicBezTo>
                  <a:cubicBezTo>
                    <a:pt x="145310" y="1371385"/>
                    <a:pt x="149225" y="1362075"/>
                    <a:pt x="152400" y="1352550"/>
                  </a:cubicBezTo>
                  <a:cubicBezTo>
                    <a:pt x="155575" y="1327150"/>
                    <a:pt x="158542" y="1301723"/>
                    <a:pt x="161925" y="1276350"/>
                  </a:cubicBezTo>
                  <a:cubicBezTo>
                    <a:pt x="164892" y="1254096"/>
                    <a:pt x="171450" y="1232126"/>
                    <a:pt x="171450" y="1209675"/>
                  </a:cubicBezTo>
                  <a:cubicBezTo>
                    <a:pt x="171450" y="1158776"/>
                    <a:pt x="165100" y="1108075"/>
                    <a:pt x="161925" y="1057275"/>
                  </a:cubicBezTo>
                  <a:cubicBezTo>
                    <a:pt x="165100" y="873125"/>
                    <a:pt x="165512" y="688907"/>
                    <a:pt x="171450" y="504825"/>
                  </a:cubicBezTo>
                  <a:cubicBezTo>
                    <a:pt x="171872" y="491741"/>
                    <a:pt x="177379" y="479312"/>
                    <a:pt x="180975" y="466725"/>
                  </a:cubicBezTo>
                  <a:cubicBezTo>
                    <a:pt x="193549" y="422717"/>
                    <a:pt x="194488" y="432168"/>
                    <a:pt x="228600" y="381000"/>
                  </a:cubicBezTo>
                  <a:cubicBezTo>
                    <a:pt x="234950" y="371475"/>
                    <a:pt x="238125" y="358775"/>
                    <a:pt x="247650" y="352425"/>
                  </a:cubicBezTo>
                  <a:cubicBezTo>
                    <a:pt x="282132" y="329437"/>
                    <a:pt x="246063" y="342900"/>
                    <a:pt x="257175" y="333375"/>
                  </a:cubicBezTo>
                  <a:close/>
                </a:path>
              </a:pathLst>
            </a:custGeom>
            <a:solidFill>
              <a:schemeClr val="accent5">
                <a:lumMod val="75000"/>
                <a:alpha val="25000"/>
              </a:schemeClr>
            </a:solidFill>
            <a:ln w="3175">
              <a:solidFill>
                <a:schemeClr val="accent5">
                  <a:lumMod val="60000"/>
                  <a:lumOff val="40000"/>
                  <a:alpha val="3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a:spLocks noChangeArrowheads="1"/>
            </p:cNvSpPr>
            <p:nvPr/>
          </p:nvSpPr>
          <p:spPr bwMode="auto">
            <a:xfrm>
              <a:off x="7122557" y="112395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2</a:t>
              </a:r>
              <a:endParaRPr lang="bg-BG" sz="2000" b="1" dirty="0">
                <a:effectLst>
                  <a:outerShdw blurRad="38100" dist="38100" dir="2700000" algn="tl">
                    <a:srgbClr val="000000">
                      <a:alpha val="43137"/>
                    </a:srgbClr>
                  </a:outerShdw>
                </a:effectLst>
                <a:latin typeface="Calibri" pitchFamily="34" charset="0"/>
              </a:endParaRPr>
            </a:p>
          </p:txBody>
        </p:sp>
        <p:sp>
          <p:nvSpPr>
            <p:cNvPr id="83" name="Oval 82"/>
            <p:cNvSpPr>
              <a:spLocks noChangeArrowheads="1"/>
            </p:cNvSpPr>
            <p:nvPr/>
          </p:nvSpPr>
          <p:spPr bwMode="auto">
            <a:xfrm>
              <a:off x="6629400" y="2133600"/>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3</a:t>
              </a:r>
              <a:endParaRPr lang="bg-BG" sz="2000" b="1" dirty="0">
                <a:effectLst>
                  <a:outerShdw blurRad="38100" dist="38100" dir="2700000" algn="tl">
                    <a:srgbClr val="000000">
                      <a:alpha val="43137"/>
                    </a:srgbClr>
                  </a:outerShdw>
                </a:effectLst>
                <a:latin typeface="Calibri" pitchFamily="34" charset="0"/>
              </a:endParaRPr>
            </a:p>
          </p:txBody>
        </p:sp>
        <p:sp>
          <p:nvSpPr>
            <p:cNvPr id="84" name="Oval 83"/>
            <p:cNvSpPr>
              <a:spLocks noChangeArrowheads="1"/>
            </p:cNvSpPr>
            <p:nvPr/>
          </p:nvSpPr>
          <p:spPr bwMode="auto">
            <a:xfrm>
              <a:off x="8077200" y="1905000"/>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6</a:t>
              </a:r>
              <a:endParaRPr lang="bg-BG" sz="2000" b="1" dirty="0">
                <a:effectLst>
                  <a:outerShdw blurRad="38100" dist="38100" dir="2700000" algn="tl">
                    <a:srgbClr val="000000">
                      <a:alpha val="43137"/>
                    </a:srgbClr>
                  </a:outerShdw>
                </a:effectLst>
                <a:latin typeface="Calibri" pitchFamily="34" charset="0"/>
              </a:endParaRPr>
            </a:p>
          </p:txBody>
        </p:sp>
        <p:sp>
          <p:nvSpPr>
            <p:cNvPr id="85" name="Oval 84"/>
            <p:cNvSpPr>
              <a:spLocks noChangeArrowheads="1"/>
            </p:cNvSpPr>
            <p:nvPr/>
          </p:nvSpPr>
          <p:spPr bwMode="auto">
            <a:xfrm>
              <a:off x="5486400" y="13716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1</a:t>
              </a:r>
              <a:endParaRPr lang="bg-BG" sz="2000" b="1" dirty="0">
                <a:effectLst>
                  <a:outerShdw blurRad="38100" dist="38100" dir="2700000" algn="tl">
                    <a:srgbClr val="000000">
                      <a:alpha val="43137"/>
                    </a:srgbClr>
                  </a:outerShdw>
                </a:effectLst>
                <a:latin typeface="Calibri" pitchFamily="34" charset="0"/>
              </a:endParaRPr>
            </a:p>
          </p:txBody>
        </p:sp>
        <p:sp>
          <p:nvSpPr>
            <p:cNvPr id="86" name="Oval 85"/>
            <p:cNvSpPr>
              <a:spLocks noChangeArrowheads="1"/>
            </p:cNvSpPr>
            <p:nvPr/>
          </p:nvSpPr>
          <p:spPr bwMode="auto">
            <a:xfrm>
              <a:off x="5410200" y="2743200"/>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sp>
          <p:nvSpPr>
            <p:cNvPr id="87" name="Oval 86"/>
            <p:cNvSpPr>
              <a:spLocks noChangeArrowheads="1"/>
            </p:cNvSpPr>
            <p:nvPr/>
          </p:nvSpPr>
          <p:spPr bwMode="auto">
            <a:xfrm>
              <a:off x="7620000" y="2971800"/>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5</a:t>
              </a:r>
              <a:endParaRPr lang="bg-BG" sz="2000" b="1" dirty="0">
                <a:effectLst>
                  <a:outerShdw blurRad="38100" dist="38100" dir="2700000" algn="tl">
                    <a:srgbClr val="000000">
                      <a:alpha val="43137"/>
                    </a:srgbClr>
                  </a:outerShdw>
                </a:effectLst>
                <a:latin typeface="Calibri" pitchFamily="34" charset="0"/>
              </a:endParaRPr>
            </a:p>
          </p:txBody>
        </p:sp>
        <p:cxnSp>
          <p:nvCxnSpPr>
            <p:cNvPr id="88" name="Straight Arrow Connector 87"/>
            <p:cNvCxnSpPr>
              <a:cxnSpLocks noChangeShapeType="1"/>
              <a:stCxn id="85" idx="6"/>
              <a:endCxn id="81" idx="2"/>
            </p:cNvCxnSpPr>
            <p:nvPr/>
          </p:nvCxnSpPr>
          <p:spPr bwMode="auto">
            <a:xfrm flipV="1">
              <a:off x="6074734" y="1401978"/>
              <a:ext cx="1047823" cy="24765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89" name="Straight Arrow Connector 88"/>
            <p:cNvCxnSpPr>
              <a:cxnSpLocks noChangeShapeType="1"/>
              <a:stCxn id="86" idx="6"/>
              <a:endCxn id="83" idx="3"/>
            </p:cNvCxnSpPr>
            <p:nvPr/>
          </p:nvCxnSpPr>
          <p:spPr bwMode="auto">
            <a:xfrm flipV="1">
              <a:off x="5968221" y="2608222"/>
              <a:ext cx="751979" cy="41300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0" name="Straight Arrow Connector 89"/>
            <p:cNvCxnSpPr>
              <a:cxnSpLocks noChangeShapeType="1"/>
              <a:stCxn id="81" idx="5"/>
              <a:endCxn id="84" idx="1"/>
            </p:cNvCxnSpPr>
            <p:nvPr/>
          </p:nvCxnSpPr>
          <p:spPr bwMode="auto">
            <a:xfrm rot="16200000" flipH="1">
              <a:off x="7689500" y="1507931"/>
              <a:ext cx="387859" cy="569141"/>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1" name="Straight Arrow Connector 90"/>
            <p:cNvCxnSpPr>
              <a:cxnSpLocks noChangeShapeType="1"/>
              <a:stCxn id="83" idx="5"/>
              <a:endCxn id="87" idx="1"/>
            </p:cNvCxnSpPr>
            <p:nvPr/>
          </p:nvCxnSpPr>
          <p:spPr bwMode="auto">
            <a:xfrm rot="16200000" flipH="1">
              <a:off x="7207667" y="2559179"/>
              <a:ext cx="445010" cy="54309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2" name="Straight Arrow Connector 91"/>
            <p:cNvCxnSpPr>
              <a:cxnSpLocks noChangeShapeType="1"/>
              <a:stCxn id="83" idx="6"/>
              <a:endCxn id="84" idx="2"/>
            </p:cNvCxnSpPr>
            <p:nvPr/>
          </p:nvCxnSpPr>
          <p:spPr bwMode="auto">
            <a:xfrm flipV="1">
              <a:off x="7249424" y="2183027"/>
              <a:ext cx="827776" cy="22860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3" name="Straight Arrow Connector 92"/>
            <p:cNvCxnSpPr>
              <a:cxnSpLocks noChangeShapeType="1"/>
              <a:stCxn id="85" idx="5"/>
              <a:endCxn id="83" idx="1"/>
            </p:cNvCxnSpPr>
            <p:nvPr/>
          </p:nvCxnSpPr>
          <p:spPr bwMode="auto">
            <a:xfrm rot="16200000" flipH="1">
              <a:off x="6169983" y="1664814"/>
              <a:ext cx="368809" cy="73162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6" name="Straight Arrow Connector 95"/>
            <p:cNvCxnSpPr>
              <a:cxnSpLocks noChangeShapeType="1"/>
              <a:stCxn id="85" idx="4"/>
              <a:endCxn id="86" idx="0"/>
            </p:cNvCxnSpPr>
            <p:nvPr/>
          </p:nvCxnSpPr>
          <p:spPr bwMode="auto">
            <a:xfrm rot="5400000">
              <a:off x="5327117" y="2289749"/>
              <a:ext cx="815545" cy="9135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7" name="Straight Connector 96"/>
            <p:cNvCxnSpPr>
              <a:cxnSpLocks noChangeShapeType="1"/>
            </p:cNvCxnSpPr>
            <p:nvPr/>
          </p:nvCxnSpPr>
          <p:spPr bwMode="auto">
            <a:xfrm>
              <a:off x="8577550" y="2421420"/>
              <a:ext cx="0" cy="0"/>
            </a:xfrm>
            <a:prstGeom prst="line">
              <a:avLst/>
            </a:prstGeom>
            <a:noFill/>
            <a:ln w="38100" algn="ctr">
              <a:solidFill>
                <a:schemeClr val="tx1"/>
              </a:solidFill>
              <a:round/>
              <a:headEnd/>
              <a:tailEnd/>
            </a:ln>
            <a:effectLst>
              <a:outerShdw blurRad="63500" sx="102000" sy="102000" algn="ctr" rotWithShape="0">
                <a:prstClr val="black">
                  <a:alpha val="40000"/>
                </a:prstClr>
              </a:outerShdw>
            </a:effectLst>
          </p:spPr>
        </p:cxnSp>
        <p:sp>
          <p:nvSpPr>
            <p:cNvPr id="227" name="TextBox 226"/>
            <p:cNvSpPr txBox="1"/>
            <p:nvPr/>
          </p:nvSpPr>
          <p:spPr>
            <a:xfrm rot="20781942">
              <a:off x="6239632" y="1186162"/>
              <a:ext cx="56786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(20)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28" name="TextBox 227"/>
            <p:cNvSpPr txBox="1"/>
            <p:nvPr/>
          </p:nvSpPr>
          <p:spPr>
            <a:xfrm rot="1988206">
              <a:off x="7719525" y="1483344"/>
              <a:ext cx="56786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(10)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29" name="TextBox 228"/>
            <p:cNvSpPr txBox="1"/>
            <p:nvPr/>
          </p:nvSpPr>
          <p:spPr>
            <a:xfrm rot="16564568">
              <a:off x="5100494" y="2166908"/>
              <a:ext cx="862717" cy="242437"/>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15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(15)</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0" name="TextBox 229"/>
            <p:cNvSpPr txBox="1"/>
            <p:nvPr/>
          </p:nvSpPr>
          <p:spPr>
            <a:xfrm rot="19860692">
              <a:off x="5935102" y="2461627"/>
              <a:ext cx="64720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15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(30)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1" name="TextBox 230"/>
            <p:cNvSpPr txBox="1"/>
            <p:nvPr/>
          </p:nvSpPr>
          <p:spPr>
            <a:xfrm rot="2304588">
              <a:off x="7278715" y="2496408"/>
              <a:ext cx="488524"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4" name="TextBox 233"/>
            <p:cNvSpPr txBox="1"/>
            <p:nvPr/>
          </p:nvSpPr>
          <p:spPr>
            <a:xfrm rot="20675513">
              <a:off x="7284912" y="1937754"/>
              <a:ext cx="614582"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20(20)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5" name="TextBox 234"/>
            <p:cNvSpPr txBox="1"/>
            <p:nvPr/>
          </p:nvSpPr>
          <p:spPr>
            <a:xfrm rot="1627091">
              <a:off x="6164189" y="1718117"/>
              <a:ext cx="64720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10</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(40)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grpSp>
      <p:sp>
        <p:nvSpPr>
          <p:cNvPr id="236" name="AutoShape 5"/>
          <p:cNvSpPr>
            <a:spLocks noChangeArrowheads="1"/>
          </p:cNvSpPr>
          <p:nvPr/>
        </p:nvSpPr>
        <p:spPr bwMode="auto">
          <a:xfrm>
            <a:off x="4547977" y="1117534"/>
            <a:ext cx="1601258" cy="578882"/>
          </a:xfrm>
          <a:prstGeom prst="wedgeRoundRectCallout">
            <a:avLst>
              <a:gd name="adj1" fmla="val 75114"/>
              <a:gd name="adj2" fmla="val 556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Network</a:t>
            </a:r>
            <a:endParaRPr lang="bg-BG" sz="2800" dirty="0">
              <a:solidFill>
                <a:srgbClr val="FFFFFF"/>
              </a:solidFill>
            </a:endParaRPr>
          </a:p>
        </p:txBody>
      </p:sp>
    </p:spTree>
    <p:extLst>
      <p:ext uri="{BB962C8B-B14F-4D97-AF65-F5344CB8AC3E}">
        <p14:creationId xmlns:p14="http://schemas.microsoft.com/office/powerpoint/2010/main" val="1536592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2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http://www.austinutilities.com/images/3trees.jpg"/>
          <p:cNvPicPr>
            <a:picLocks noChangeAspect="1" noChangeArrowheads="1"/>
          </p:cNvPicPr>
          <p:nvPr/>
        </p:nvPicPr>
        <p:blipFill>
          <a:blip r:embed="rId2" cstate="print"/>
          <a:srcRect/>
          <a:stretch>
            <a:fillRect/>
          </a:stretch>
        </p:blipFill>
        <p:spPr bwMode="auto">
          <a:xfrm>
            <a:off x="4626828" y="1250772"/>
            <a:ext cx="3879238" cy="2562226"/>
          </a:xfrm>
          <a:prstGeom prst="roundRect">
            <a:avLst>
              <a:gd name="adj" fmla="val 8594"/>
            </a:avLst>
          </a:prstGeom>
          <a:solidFill>
            <a:srgbClr val="FFFFFF">
              <a:shade val="85000"/>
            </a:srgbClr>
          </a:solidFill>
          <a:ln>
            <a:noFill/>
          </a:ln>
          <a:effectLst/>
        </p:spPr>
      </p:pic>
      <p:sp>
        <p:nvSpPr>
          <p:cNvPr id="2" name="Title 1"/>
          <p:cNvSpPr>
            <a:spLocks noGrp="1"/>
          </p:cNvSpPr>
          <p:nvPr>
            <p:ph type="title"/>
          </p:nvPr>
        </p:nvSpPr>
        <p:spPr>
          <a:xfrm>
            <a:off x="912813" y="4270198"/>
            <a:ext cx="10363200" cy="820600"/>
          </a:xfrm>
        </p:spPr>
        <p:txBody>
          <a:bodyPr/>
          <a:lstStyle/>
          <a:p>
            <a:pPr marL="442913" indent="-442913">
              <a:lnSpc>
                <a:spcPts val="5000"/>
              </a:lnSpc>
            </a:pPr>
            <a:r>
              <a:rPr lang="en-US" dirty="0" smtClean="0"/>
              <a:t>Trees and Related Terminology</a:t>
            </a:r>
          </a:p>
        </p:txBody>
      </p:sp>
      <p:sp>
        <p:nvSpPr>
          <p:cNvPr id="3" name="Subtitle 2"/>
          <p:cNvSpPr>
            <a:spLocks noGrp="1"/>
          </p:cNvSpPr>
          <p:nvPr>
            <p:ph type="body" idx="1"/>
          </p:nvPr>
        </p:nvSpPr>
        <p:spPr>
          <a:xfrm>
            <a:off x="912813" y="5148366"/>
            <a:ext cx="10363200" cy="1365365"/>
          </a:xfrm>
        </p:spPr>
        <p:txBody>
          <a:bodyPr/>
          <a:lstStyle/>
          <a:p>
            <a:r>
              <a:rPr lang="en-US" dirty="0" smtClean="0"/>
              <a:t>Node, Edge, Root, Children, Parent, Leaf, Binary Search Tree, </a:t>
            </a:r>
            <a:r>
              <a:rPr lang="en-US" smtClean="0"/>
              <a:t>Balanced Tree</a:t>
            </a:r>
            <a:endParaRPr lang="en-US" dirty="0"/>
          </a:p>
        </p:txBody>
      </p:sp>
      <p:pic>
        <p:nvPicPr>
          <p:cNvPr id="5" name="Picture 4"/>
          <p:cNvPicPr>
            <a:picLocks noChangeAspect="1"/>
          </p:cNvPicPr>
          <p:nvPr/>
        </p:nvPicPr>
        <p:blipFill>
          <a:blip r:embed="rId3"/>
          <a:stretch>
            <a:fillRect/>
          </a:stretch>
        </p:blipFill>
        <p:spPr>
          <a:xfrm>
            <a:off x="8887066" y="1450798"/>
            <a:ext cx="2617546" cy="2128316"/>
          </a:xfrm>
          <a:prstGeom prst="rect">
            <a:avLst/>
          </a:prstGeom>
        </p:spPr>
      </p:pic>
      <p:grpSp>
        <p:nvGrpSpPr>
          <p:cNvPr id="23" name="Group 22"/>
          <p:cNvGrpSpPr/>
          <p:nvPr/>
        </p:nvGrpSpPr>
        <p:grpSpPr>
          <a:xfrm>
            <a:off x="684212" y="1532282"/>
            <a:ext cx="3429000" cy="1899716"/>
            <a:chOff x="608012" y="1670160"/>
            <a:chExt cx="3429000" cy="1635521"/>
          </a:xfrm>
        </p:grpSpPr>
        <p:cxnSp>
          <p:nvCxnSpPr>
            <p:cNvPr id="10" name="Straight Connector 9"/>
            <p:cNvCxnSpPr>
              <a:cxnSpLocks noChangeShapeType="1"/>
              <a:stCxn id="14" idx="0"/>
              <a:endCxn id="13" idx="3"/>
            </p:cNvCxnSpPr>
            <p:nvPr/>
          </p:nvCxnSpPr>
          <p:spPr bwMode="auto">
            <a:xfrm flipV="1">
              <a:off x="1144113" y="2218019"/>
              <a:ext cx="604427" cy="347324"/>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11" name="Straight Connector 10"/>
            <p:cNvCxnSpPr>
              <a:cxnSpLocks noChangeShapeType="1"/>
              <a:stCxn id="15" idx="0"/>
              <a:endCxn id="13" idx="4"/>
            </p:cNvCxnSpPr>
            <p:nvPr/>
          </p:nvCxnSpPr>
          <p:spPr bwMode="auto">
            <a:xfrm flipV="1">
              <a:off x="2334147" y="2312017"/>
              <a:ext cx="4118" cy="311959"/>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12" name="Straight Connector 11"/>
            <p:cNvCxnSpPr>
              <a:cxnSpLocks noChangeShapeType="1"/>
              <a:stCxn id="13" idx="5"/>
              <a:endCxn id="16" idx="0"/>
            </p:cNvCxnSpPr>
            <p:nvPr/>
          </p:nvCxnSpPr>
          <p:spPr bwMode="auto">
            <a:xfrm>
              <a:off x="2927990" y="2218019"/>
              <a:ext cx="569704" cy="355864"/>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sp>
          <p:nvSpPr>
            <p:cNvPr id="13" name="Oval 12"/>
            <p:cNvSpPr>
              <a:spLocks noChangeArrowheads="1"/>
            </p:cNvSpPr>
            <p:nvPr/>
          </p:nvSpPr>
          <p:spPr bwMode="auto">
            <a:xfrm>
              <a:off x="1504268" y="1670160"/>
              <a:ext cx="1667994" cy="64185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Project Manager</a:t>
              </a:r>
              <a:endParaRPr lang="bg-BG" sz="1500" b="1" dirty="0">
                <a:effectLst>
                  <a:outerShdw blurRad="38100" dist="38100" dir="2700000" algn="tl">
                    <a:srgbClr val="000000">
                      <a:alpha val="43137"/>
                    </a:srgbClr>
                  </a:outerShdw>
                </a:effectLst>
                <a:latin typeface="Calibri" pitchFamily="34" charset="0"/>
              </a:endParaRPr>
            </a:p>
          </p:txBody>
        </p:sp>
        <p:sp>
          <p:nvSpPr>
            <p:cNvPr id="14" name="Oval 13"/>
            <p:cNvSpPr>
              <a:spLocks noChangeArrowheads="1"/>
            </p:cNvSpPr>
            <p:nvPr/>
          </p:nvSpPr>
          <p:spPr bwMode="auto">
            <a:xfrm>
              <a:off x="608012" y="2565343"/>
              <a:ext cx="1072201" cy="72582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Team Leader</a:t>
              </a:r>
              <a:endParaRPr lang="bg-BG" sz="1500" b="1" dirty="0">
                <a:effectLst>
                  <a:outerShdw blurRad="38100" dist="38100" dir="2700000" algn="tl">
                    <a:srgbClr val="000000">
                      <a:alpha val="43137"/>
                    </a:srgbClr>
                  </a:outerShdw>
                </a:effectLst>
                <a:latin typeface="Calibri" pitchFamily="34" charset="0"/>
              </a:endParaRPr>
            </a:p>
          </p:txBody>
        </p:sp>
        <p:sp>
          <p:nvSpPr>
            <p:cNvPr id="15" name="Oval 14"/>
            <p:cNvSpPr>
              <a:spLocks noChangeArrowheads="1"/>
            </p:cNvSpPr>
            <p:nvPr/>
          </p:nvSpPr>
          <p:spPr bwMode="auto">
            <a:xfrm>
              <a:off x="1830228" y="2623976"/>
              <a:ext cx="1007838" cy="68170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Designer</a:t>
              </a:r>
              <a:endParaRPr lang="bg-BG" sz="1500" b="1" dirty="0">
                <a:effectLst>
                  <a:outerShdw blurRad="38100" dist="38100" dir="2700000" algn="tl">
                    <a:srgbClr val="000000">
                      <a:alpha val="43137"/>
                    </a:srgbClr>
                  </a:outerShdw>
                </a:effectLst>
                <a:latin typeface="Calibri" pitchFamily="34" charset="0"/>
              </a:endParaRPr>
            </a:p>
          </p:txBody>
        </p:sp>
        <p:sp>
          <p:nvSpPr>
            <p:cNvPr id="16" name="Oval 15"/>
            <p:cNvSpPr>
              <a:spLocks noChangeArrowheads="1"/>
            </p:cNvSpPr>
            <p:nvPr/>
          </p:nvSpPr>
          <p:spPr bwMode="auto">
            <a:xfrm>
              <a:off x="2958375" y="2573883"/>
              <a:ext cx="1078637" cy="7059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QA Team Leader</a:t>
              </a:r>
              <a:endParaRPr lang="bg-BG" sz="1500" b="1" dirty="0">
                <a:effectLst>
                  <a:outerShdw blurRad="38100" dist="38100" dir="2700000" algn="tl">
                    <a:srgbClr val="000000">
                      <a:alpha val="43137"/>
                    </a:srgbClr>
                  </a:outerShdw>
                </a:effectLst>
                <a:latin typeface="Calibri" pitchFamily="34" charset="0"/>
              </a:endParaRPr>
            </a:p>
          </p:txBody>
        </p:sp>
      </p:grpSp>
    </p:spTree>
    <p:extLst>
      <p:ext uri="{BB962C8B-B14F-4D97-AF65-F5344CB8AC3E}">
        <p14:creationId xmlns:p14="http://schemas.microsoft.com/office/powerpoint/2010/main" val="2818076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573443" name="Rectangle 3"/>
          <p:cNvSpPr>
            <a:spLocks noGrp="1" noChangeArrowheads="1"/>
          </p:cNvSpPr>
          <p:nvPr>
            <p:ph idx="1"/>
          </p:nvPr>
        </p:nvSpPr>
        <p:spPr/>
        <p:txBody>
          <a:bodyPr>
            <a:normAutofit/>
          </a:bodyPr>
          <a:lstStyle/>
          <a:p>
            <a:pPr>
              <a:lnSpc>
                <a:spcPct val="100000"/>
              </a:lnSpc>
            </a:pPr>
            <a:r>
              <a:rPr lang="en-US" dirty="0" smtClean="0">
                <a:cs typeface="Times New Roman" pitchFamily="18" charset="0"/>
                <a:sym typeface="Symbol" pitchFamily="18" charset="2"/>
              </a:rPr>
              <a:t>Node</a:t>
            </a:r>
            <a:r>
              <a:rPr lang="en-US" dirty="0">
                <a:cs typeface="Times New Roman" pitchFamily="18" charset="0"/>
                <a:sym typeface="Symbol" pitchFamily="18" charset="2"/>
              </a:rPr>
              <a:t>, edge, root, child, children, siblings, parent, ancestor, descendant, predecessor, successor, internal node, leaf, depth, </a:t>
            </a:r>
            <a:r>
              <a:rPr lang="en-US" dirty="0" smtClean="0">
                <a:cs typeface="Times New Roman" pitchFamily="18" charset="0"/>
                <a:sym typeface="Symbol" pitchFamily="18" charset="2"/>
              </a:rPr>
              <a:t>height, subtree</a:t>
            </a:r>
            <a:endParaRPr lang="bg-BG" dirty="0">
              <a:cs typeface="Times New Roman" pitchFamily="18" charset="0"/>
              <a:sym typeface="Symbol" pitchFamily="18" charset="2"/>
            </a:endParaRPr>
          </a:p>
        </p:txBody>
      </p:sp>
      <p:sp>
        <p:nvSpPr>
          <p:cNvPr id="573442" name="Rectangle 2"/>
          <p:cNvSpPr>
            <a:spLocks noGrp="1" noChangeArrowheads="1"/>
          </p:cNvSpPr>
          <p:nvPr>
            <p:ph type="title"/>
          </p:nvPr>
        </p:nvSpPr>
        <p:spPr/>
        <p:txBody>
          <a:bodyPr/>
          <a:lstStyle/>
          <a:p>
            <a:r>
              <a:rPr lang="en-US" dirty="0"/>
              <a:t>Tree </a:t>
            </a:r>
            <a:r>
              <a:rPr lang="en-US" dirty="0" smtClean="0"/>
              <a:t>Data Structure – Terminology</a:t>
            </a:r>
            <a:endParaRPr lang="en-US" dirty="0"/>
          </a:p>
        </p:txBody>
      </p:sp>
      <p:sp>
        <p:nvSpPr>
          <p:cNvPr id="573457" name="AutoShape 17"/>
          <p:cNvSpPr>
            <a:spLocks/>
          </p:cNvSpPr>
          <p:nvPr/>
        </p:nvSpPr>
        <p:spPr bwMode="auto">
          <a:xfrm>
            <a:off x="2943536" y="3187940"/>
            <a:ext cx="422915" cy="2962365"/>
          </a:xfrm>
          <a:prstGeom prst="leftBrace">
            <a:avLst>
              <a:gd name="adj1" fmla="val 61190"/>
              <a:gd name="adj2" fmla="val 50000"/>
            </a:avLst>
          </a:prstGeom>
          <a:noFill/>
          <a:ln w="31750">
            <a:solidFill>
              <a:schemeClr val="accent5">
                <a:lumMod val="20000"/>
                <a:lumOff val="80000"/>
              </a:schemeClr>
            </a:solidFill>
            <a:round/>
            <a:headEnd/>
            <a:tailEnd/>
          </a:ln>
          <a:effectLst/>
        </p:spPr>
        <p:txBody>
          <a:bodyPr wrap="none" anchor="ctr"/>
          <a:lstStyle/>
          <a:p>
            <a:endParaRPr lang="en-US" dirty="0"/>
          </a:p>
        </p:txBody>
      </p:sp>
      <p:sp>
        <p:nvSpPr>
          <p:cNvPr id="573458" name="Text Box 18"/>
          <p:cNvSpPr txBox="1">
            <a:spLocks noChangeArrowheads="1"/>
          </p:cNvSpPr>
          <p:nvPr/>
        </p:nvSpPr>
        <p:spPr bwMode="auto">
          <a:xfrm>
            <a:off x="1065211" y="4405952"/>
            <a:ext cx="1689758"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Height = </a:t>
            </a:r>
            <a:r>
              <a:rPr kumimoji="0" lang="en-US" sz="2800" b="1" dirty="0" smtClean="0">
                <a:solidFill>
                  <a:schemeClr val="tx1">
                    <a:lumMod val="40000"/>
                    <a:lumOff val="60000"/>
                  </a:schemeClr>
                </a:solidFill>
                <a:effectLst>
                  <a:outerShdw blurRad="38100" dist="38100" dir="2700000" algn="tl">
                    <a:srgbClr val="000000">
                      <a:alpha val="43137"/>
                    </a:srgbClr>
                  </a:outerShdw>
                </a:effectLst>
              </a:rPr>
              <a:t>3</a:t>
            </a:r>
            <a:endParaRPr kumimoji="0" lang="en-US" sz="2800" b="1" dirty="0">
              <a:solidFill>
                <a:schemeClr val="tx1">
                  <a:lumMod val="40000"/>
                  <a:lumOff val="60000"/>
                </a:schemeClr>
              </a:solidFill>
              <a:effectLst>
                <a:outerShdw blurRad="38100" dist="38100" dir="2700000" algn="tl">
                  <a:srgbClr val="000000">
                    <a:alpha val="43137"/>
                  </a:srgbClr>
                </a:outerShdw>
              </a:effectLst>
            </a:endParaRPr>
          </a:p>
        </p:txBody>
      </p:sp>
      <p:sp>
        <p:nvSpPr>
          <p:cNvPr id="573459" name="Text Box 19"/>
          <p:cNvSpPr txBox="1">
            <a:spLocks noChangeArrowheads="1"/>
          </p:cNvSpPr>
          <p:nvPr/>
        </p:nvSpPr>
        <p:spPr bwMode="auto">
          <a:xfrm>
            <a:off x="8228012" y="3305628"/>
            <a:ext cx="1364669"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Depth 0</a:t>
            </a:r>
          </a:p>
        </p:txBody>
      </p:sp>
      <p:sp>
        <p:nvSpPr>
          <p:cNvPr id="573460" name="Text Box 20"/>
          <p:cNvSpPr txBox="1">
            <a:spLocks noChangeArrowheads="1"/>
          </p:cNvSpPr>
          <p:nvPr/>
        </p:nvSpPr>
        <p:spPr bwMode="auto">
          <a:xfrm>
            <a:off x="8228012" y="4395163"/>
            <a:ext cx="1364669"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Depth 1</a:t>
            </a:r>
          </a:p>
        </p:txBody>
      </p:sp>
      <p:sp>
        <p:nvSpPr>
          <p:cNvPr id="573461" name="Text Box 21"/>
          <p:cNvSpPr txBox="1">
            <a:spLocks noChangeArrowheads="1"/>
          </p:cNvSpPr>
          <p:nvPr/>
        </p:nvSpPr>
        <p:spPr bwMode="auto">
          <a:xfrm>
            <a:off x="8228012" y="5519058"/>
            <a:ext cx="1364669"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Depth 2</a:t>
            </a:r>
          </a:p>
        </p:txBody>
      </p:sp>
      <p:grpSp>
        <p:nvGrpSpPr>
          <p:cNvPr id="22" name="Group 21"/>
          <p:cNvGrpSpPr/>
          <p:nvPr/>
        </p:nvGrpSpPr>
        <p:grpSpPr>
          <a:xfrm>
            <a:off x="3865266" y="3200401"/>
            <a:ext cx="3905546" cy="2960790"/>
            <a:chOff x="2845389" y="3634852"/>
            <a:chExt cx="3185524" cy="2530704"/>
          </a:xfrm>
        </p:grpSpPr>
        <p:sp>
          <p:nvSpPr>
            <p:cNvPr id="573451" name="Line 11"/>
            <p:cNvSpPr>
              <a:spLocks noChangeShapeType="1"/>
            </p:cNvSpPr>
            <p:nvPr/>
          </p:nvSpPr>
          <p:spPr bwMode="auto">
            <a:xfrm flipH="1">
              <a:off x="3944937" y="4124325"/>
              <a:ext cx="503237" cy="477837"/>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2" name="Line 12"/>
            <p:cNvSpPr>
              <a:spLocks noChangeShapeType="1"/>
            </p:cNvSpPr>
            <p:nvPr/>
          </p:nvSpPr>
          <p:spPr bwMode="auto">
            <a:xfrm flipH="1">
              <a:off x="3300275" y="5122567"/>
              <a:ext cx="261938" cy="376237"/>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3" name="Line 13"/>
            <p:cNvSpPr>
              <a:spLocks noChangeShapeType="1"/>
            </p:cNvSpPr>
            <p:nvPr/>
          </p:nvSpPr>
          <p:spPr bwMode="auto">
            <a:xfrm>
              <a:off x="3920989" y="5179720"/>
              <a:ext cx="188912" cy="347661"/>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4" name="Line 14"/>
            <p:cNvSpPr>
              <a:spLocks noChangeShapeType="1"/>
            </p:cNvSpPr>
            <p:nvPr/>
          </p:nvSpPr>
          <p:spPr bwMode="auto">
            <a:xfrm>
              <a:off x="4724401" y="4286251"/>
              <a:ext cx="19048" cy="260436"/>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5" name="Line 15"/>
            <p:cNvSpPr>
              <a:spLocks noChangeShapeType="1"/>
            </p:cNvSpPr>
            <p:nvPr/>
          </p:nvSpPr>
          <p:spPr bwMode="auto">
            <a:xfrm>
              <a:off x="5029200" y="4114800"/>
              <a:ext cx="471488" cy="506413"/>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6" name="Line 16"/>
            <p:cNvSpPr>
              <a:spLocks noChangeShapeType="1"/>
            </p:cNvSpPr>
            <p:nvPr/>
          </p:nvSpPr>
          <p:spPr bwMode="auto">
            <a:xfrm flipH="1">
              <a:off x="5400675" y="5168900"/>
              <a:ext cx="141288" cy="384175"/>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44" name="Oval 4"/>
            <p:cNvSpPr>
              <a:spLocks noChangeArrowheads="1"/>
            </p:cNvSpPr>
            <p:nvPr/>
          </p:nvSpPr>
          <p:spPr bwMode="auto">
            <a:xfrm>
              <a:off x="4399486" y="3634852"/>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573445" name="Oval 5"/>
            <p:cNvSpPr>
              <a:spLocks noChangeArrowheads="1"/>
            </p:cNvSpPr>
            <p:nvPr/>
          </p:nvSpPr>
          <p:spPr bwMode="auto">
            <a:xfrm>
              <a:off x="5364163" y="4551363"/>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15</a:t>
              </a:r>
            </a:p>
          </p:txBody>
        </p:sp>
        <p:sp>
          <p:nvSpPr>
            <p:cNvPr id="573446" name="Oval 6"/>
            <p:cNvSpPr>
              <a:spLocks noChangeArrowheads="1"/>
            </p:cNvSpPr>
            <p:nvPr/>
          </p:nvSpPr>
          <p:spPr bwMode="auto">
            <a:xfrm>
              <a:off x="4389438" y="4546688"/>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14</a:t>
              </a:r>
            </a:p>
          </p:txBody>
        </p:sp>
        <p:sp>
          <p:nvSpPr>
            <p:cNvPr id="573447" name="Oval 7"/>
            <p:cNvSpPr>
              <a:spLocks noChangeArrowheads="1"/>
            </p:cNvSpPr>
            <p:nvPr/>
          </p:nvSpPr>
          <p:spPr bwMode="auto">
            <a:xfrm>
              <a:off x="3451089" y="4551069"/>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p:txBody>
        </p:sp>
        <p:sp>
          <p:nvSpPr>
            <p:cNvPr id="573448" name="Oval 8"/>
            <p:cNvSpPr>
              <a:spLocks noChangeArrowheads="1"/>
            </p:cNvSpPr>
            <p:nvPr/>
          </p:nvSpPr>
          <p:spPr bwMode="auto">
            <a:xfrm>
              <a:off x="2845389" y="5484224"/>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p:txBody>
        </p:sp>
        <p:sp>
          <p:nvSpPr>
            <p:cNvPr id="573449" name="Oval 9"/>
            <p:cNvSpPr>
              <a:spLocks noChangeArrowheads="1"/>
            </p:cNvSpPr>
            <p:nvPr/>
          </p:nvSpPr>
          <p:spPr bwMode="auto">
            <a:xfrm>
              <a:off x="3895589" y="5514681"/>
              <a:ext cx="665162"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p:txBody>
        </p:sp>
        <p:sp>
          <p:nvSpPr>
            <p:cNvPr id="573450" name="Oval 10"/>
            <p:cNvSpPr>
              <a:spLocks noChangeArrowheads="1"/>
            </p:cNvSpPr>
            <p:nvPr/>
          </p:nvSpPr>
          <p:spPr bwMode="auto">
            <a:xfrm>
              <a:off x="4932499" y="5503159"/>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p:txBody>
        </p:sp>
      </p:grpSp>
    </p:spTree>
    <p:extLst>
      <p:ext uri="{BB962C8B-B14F-4D97-AF65-F5344CB8AC3E}">
        <p14:creationId xmlns:p14="http://schemas.microsoft.com/office/powerpoint/2010/main" val="1850635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hotos.piku.org.uk/d/33894-4/binary+tree.png"/>
          <p:cNvPicPr>
            <a:picLocks noChangeAspect="1" noChangeArrowheads="1"/>
          </p:cNvPicPr>
          <p:nvPr/>
        </p:nvPicPr>
        <p:blipFill>
          <a:blip r:embed="rId2" cstate="print"/>
          <a:srcRect/>
          <a:stretch>
            <a:fillRect/>
          </a:stretch>
        </p:blipFill>
        <p:spPr bwMode="auto">
          <a:xfrm>
            <a:off x="3178704" y="967473"/>
            <a:ext cx="5806022" cy="3440965"/>
          </a:xfrm>
          <a:prstGeom prst="roundRect">
            <a:avLst>
              <a:gd name="adj" fmla="val 2648"/>
            </a:avLst>
          </a:prstGeom>
          <a:solidFill>
            <a:srgbClr val="FFFFFF">
              <a:shade val="85000"/>
            </a:srgbClr>
          </a:solidFill>
          <a:ln>
            <a:noFill/>
          </a:ln>
          <a:effectLst/>
        </p:spPr>
      </p:pic>
      <p:sp>
        <p:nvSpPr>
          <p:cNvPr id="2" name="Title 1"/>
          <p:cNvSpPr>
            <a:spLocks noGrp="1"/>
          </p:cNvSpPr>
          <p:nvPr>
            <p:ph type="ctrTitle"/>
          </p:nvPr>
        </p:nvSpPr>
        <p:spPr>
          <a:xfrm>
            <a:off x="596744" y="4784671"/>
            <a:ext cx="10969943" cy="834450"/>
          </a:xfrm>
        </p:spPr>
        <p:txBody>
          <a:bodyPr/>
          <a:lstStyle/>
          <a:p>
            <a:pPr marL="442913" indent="-442913"/>
            <a:r>
              <a:rPr lang="en-US" dirty="0" smtClean="0"/>
              <a:t>Implementing Trees</a:t>
            </a:r>
          </a:p>
        </p:txBody>
      </p:sp>
      <p:sp>
        <p:nvSpPr>
          <p:cNvPr id="3" name="Subtitle 2"/>
          <p:cNvSpPr>
            <a:spLocks noGrp="1"/>
          </p:cNvSpPr>
          <p:nvPr>
            <p:ph type="subTitle" idx="1"/>
          </p:nvPr>
        </p:nvSpPr>
        <p:spPr>
          <a:xfrm>
            <a:off x="596744" y="5686896"/>
            <a:ext cx="10969943" cy="713904"/>
          </a:xfrm>
        </p:spPr>
        <p:txBody>
          <a:bodyPr/>
          <a:lstStyle/>
          <a:p>
            <a:r>
              <a:rPr lang="en-US" dirty="0" smtClean="0"/>
              <a:t>Recursive Tree Data Structure</a:t>
            </a:r>
            <a:endParaRPr lang="en-US" dirty="0"/>
          </a:p>
        </p:txBody>
      </p:sp>
    </p:spTree>
    <p:extLst>
      <p:ext uri="{BB962C8B-B14F-4D97-AF65-F5344CB8AC3E}">
        <p14:creationId xmlns:p14="http://schemas.microsoft.com/office/powerpoint/2010/main" val="523154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pPr>
            <a:r>
              <a:rPr lang="en-US" dirty="0" smtClean="0"/>
              <a:t>The recursive definition for </a:t>
            </a:r>
            <a:r>
              <a:rPr lang="en-US" dirty="0" smtClean="0">
                <a:solidFill>
                  <a:schemeClr val="tx2">
                    <a:lumMod val="75000"/>
                  </a:schemeClr>
                </a:solidFill>
              </a:rPr>
              <a:t>tree </a:t>
            </a:r>
            <a:r>
              <a:rPr lang="en-US" dirty="0" smtClean="0"/>
              <a:t>data structure:</a:t>
            </a:r>
          </a:p>
          <a:p>
            <a:pPr lvl="1">
              <a:lnSpc>
                <a:spcPct val="100000"/>
              </a:lnSpc>
            </a:pPr>
            <a:r>
              <a:rPr lang="en-US" dirty="0" smtClean="0"/>
              <a:t>A single node is tree</a:t>
            </a:r>
          </a:p>
          <a:p>
            <a:pPr lvl="1">
              <a:lnSpc>
                <a:spcPct val="100000"/>
              </a:lnSpc>
            </a:pPr>
            <a:r>
              <a:rPr lang="en-US" dirty="0" smtClean="0"/>
              <a:t>Tree nodes can have zero or multiple children that are also trees</a:t>
            </a:r>
          </a:p>
          <a:p>
            <a:pPr>
              <a:lnSpc>
                <a:spcPct val="100000"/>
              </a:lnSpc>
            </a:pPr>
            <a:r>
              <a:rPr lang="en-US" dirty="0" smtClean="0"/>
              <a:t>Tree node definition in C#</a:t>
            </a:r>
            <a:endParaRPr lang="en-US" dirty="0"/>
          </a:p>
        </p:txBody>
      </p:sp>
      <p:sp>
        <p:nvSpPr>
          <p:cNvPr id="8" name="Rectangle 4"/>
          <p:cNvSpPr>
            <a:spLocks noChangeArrowheads="1"/>
          </p:cNvSpPr>
          <p:nvPr/>
        </p:nvSpPr>
        <p:spPr bwMode="auto">
          <a:xfrm>
            <a:off x="912812" y="3967590"/>
            <a:ext cx="10363200"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Tree&lt;T</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&gt;</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private T value;</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private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IList&lt;Tree&lt;T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&gt;&gt; children;</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2" name="Title 1"/>
          <p:cNvSpPr>
            <a:spLocks noGrp="1"/>
          </p:cNvSpPr>
          <p:nvPr>
            <p:ph type="title"/>
          </p:nvPr>
        </p:nvSpPr>
        <p:spPr/>
        <p:txBody>
          <a:bodyPr/>
          <a:lstStyle/>
          <a:p>
            <a:r>
              <a:rPr lang="en-US" dirty="0" smtClean="0"/>
              <a:t>Recursive Tree Definition</a:t>
            </a:r>
            <a:endParaRPr lang="en-US" dirty="0"/>
          </a:p>
        </p:txBody>
      </p:sp>
      <p:sp>
        <p:nvSpPr>
          <p:cNvPr id="6" name="AutoShape 5"/>
          <p:cNvSpPr>
            <a:spLocks noChangeArrowheads="1"/>
          </p:cNvSpPr>
          <p:nvPr/>
        </p:nvSpPr>
        <p:spPr bwMode="auto">
          <a:xfrm>
            <a:off x="5408612" y="3733800"/>
            <a:ext cx="2895441" cy="1033890"/>
          </a:xfrm>
          <a:prstGeom prst="wedgeRoundRectCallout">
            <a:avLst>
              <a:gd name="adj1" fmla="val -91945"/>
              <a:gd name="adj2" fmla="val 68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The value </a:t>
            </a:r>
            <a:r>
              <a:rPr lang="en-US" sz="2800" dirty="0" smtClean="0">
                <a:solidFill>
                  <a:srgbClr val="FFFFFF"/>
                </a:solidFill>
              </a:rPr>
              <a:t>stored</a:t>
            </a:r>
            <a:r>
              <a:rPr lang="bg-BG" sz="2800" dirty="0" smtClean="0">
                <a:solidFill>
                  <a:srgbClr val="FFFFFF"/>
                </a:solidFill>
              </a:rPr>
              <a:t> </a:t>
            </a:r>
            <a:r>
              <a:rPr lang="en-US" sz="2800" dirty="0" smtClean="0">
                <a:solidFill>
                  <a:srgbClr val="FFFFFF"/>
                </a:solidFill>
              </a:rPr>
              <a:t>in </a:t>
            </a:r>
            <a:r>
              <a:rPr lang="en-US" sz="2800" dirty="0">
                <a:solidFill>
                  <a:srgbClr val="FFFFFF"/>
                </a:solidFill>
              </a:rPr>
              <a:t>the node</a:t>
            </a:r>
            <a:endParaRPr lang="bg-BG" sz="2800" dirty="0">
              <a:solidFill>
                <a:srgbClr val="FFFFFF"/>
              </a:solidFill>
            </a:endParaRPr>
          </a:p>
        </p:txBody>
      </p:sp>
      <p:sp>
        <p:nvSpPr>
          <p:cNvPr id="7" name="AutoShape 5"/>
          <p:cNvSpPr>
            <a:spLocks noChangeArrowheads="1"/>
          </p:cNvSpPr>
          <p:nvPr/>
        </p:nvSpPr>
        <p:spPr bwMode="auto">
          <a:xfrm>
            <a:off x="5078677" y="5567790"/>
            <a:ext cx="4216135" cy="1033890"/>
          </a:xfrm>
          <a:prstGeom prst="wedgeRoundRectCallout">
            <a:avLst>
              <a:gd name="adj1" fmla="val -62418"/>
              <a:gd name="adj2" fmla="val -539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List of child nodes, which are of the same type</a:t>
            </a:r>
            <a:endParaRPr lang="bg-BG" sz="2800" dirty="0">
              <a:solidFill>
                <a:srgbClr val="FFFFFF"/>
              </a:solidFill>
            </a:endParaRPr>
          </a:p>
        </p:txBody>
      </p:sp>
    </p:spTree>
    <p:extLst>
      <p:ext uri="{BB962C8B-B14F-4D97-AF65-F5344CB8AC3E}">
        <p14:creationId xmlns:p14="http://schemas.microsoft.com/office/powerpoint/2010/main" val="3302945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2246</Words>
  <Application>Microsoft Office PowerPoint</Application>
  <PresentationFormat>Custom</PresentationFormat>
  <Paragraphs>548</Paragraphs>
  <Slides>42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Consolas</vt:lpstr>
      <vt:lpstr>Symbol</vt:lpstr>
      <vt:lpstr>Times New Roman</vt:lpstr>
      <vt:lpstr>Wingdings</vt:lpstr>
      <vt:lpstr>Wingdings 2</vt:lpstr>
      <vt:lpstr>SoftUni 16x9</vt:lpstr>
      <vt:lpstr>Trees and Tree-Like Structures</vt:lpstr>
      <vt:lpstr>Table of Contents</vt:lpstr>
      <vt:lpstr>Tree-like Data Structures</vt:lpstr>
      <vt:lpstr>Tree-like Data Structures</vt:lpstr>
      <vt:lpstr>Tree-like Data Structures</vt:lpstr>
      <vt:lpstr>Trees and Related Terminology</vt:lpstr>
      <vt:lpstr>Tree Data Structure – Terminology</vt:lpstr>
      <vt:lpstr>Implementing Trees</vt:lpstr>
      <vt:lpstr>Recursive Tree Definition</vt:lpstr>
      <vt:lpstr>Tree&lt;int&gt; Structure – Example</vt:lpstr>
      <vt:lpstr>Implementing Tree&lt;T&gt;</vt:lpstr>
      <vt:lpstr>Building a Tree</vt:lpstr>
      <vt:lpstr>Printing a Tree</vt:lpstr>
      <vt:lpstr>Lab Exercise</vt:lpstr>
      <vt:lpstr>Binary Trees and Traversals</vt:lpstr>
      <vt:lpstr>Binary Trees</vt:lpstr>
      <vt:lpstr>Binary Trees Traversal</vt:lpstr>
      <vt:lpstr>Lab Exercise</vt:lpstr>
      <vt:lpstr>Binary Search Trees</vt:lpstr>
      <vt:lpstr>Binary Search Trees (2)</vt:lpstr>
      <vt:lpstr>Balanced Search Trees</vt:lpstr>
      <vt:lpstr>Balanced Binary Search Trees</vt:lpstr>
      <vt:lpstr>Balanced Binary Search Tree – Example</vt:lpstr>
      <vt:lpstr>Balanced Binary Search Trees</vt:lpstr>
      <vt:lpstr>AVL Tree – Example</vt:lpstr>
      <vt:lpstr>Red-Black Tree – Example</vt:lpstr>
      <vt:lpstr>AA Tree – Example</vt:lpstr>
      <vt:lpstr>B-Trees</vt:lpstr>
      <vt:lpstr>B-Tree – Example</vt:lpstr>
      <vt:lpstr>Balanced Search Trees</vt:lpstr>
      <vt:lpstr>Balanced Trees in .NET</vt:lpstr>
      <vt:lpstr>OrderedSet&lt;T&gt;: Red-Black Tree in .NET</vt:lpstr>
      <vt:lpstr>Graphs</vt:lpstr>
      <vt:lpstr>Graph Data Structure</vt:lpstr>
      <vt:lpstr>Graph Definitions</vt:lpstr>
      <vt:lpstr>Graph Definitions (2)</vt:lpstr>
      <vt:lpstr>Graph Definitions (3)</vt:lpstr>
      <vt:lpstr>Graphs – Implementation</vt:lpstr>
      <vt:lpstr>Summary</vt:lpstr>
      <vt:lpstr>Trees and Tree-Like Structures</vt:lpstr>
      <vt:lpstr>License</vt:lpstr>
      <vt:lpstr>Free Trainings @ Software University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and Tree-Like Structures</dc:title>
  <dc:subject>Software Development Course</dc:subject>
  <dc:creator/>
  <cp:keywords>data structures, algorithms, complexity, asymptotic notation, trees, lists, graphs, programming, SoftUni, Software University, programming, software development, software engineering, course</cp:keywords>
  <dc:description>Software University Foundation - http://softuni.org</dc:description>
  <cp:lastModifiedBy/>
  <cp:revision>1</cp:revision>
  <dcterms:created xsi:type="dcterms:W3CDTF">2014-01-02T17:00:34Z</dcterms:created>
  <dcterms:modified xsi:type="dcterms:W3CDTF">2015-07-29T10:41:19Z</dcterms:modified>
  <cp:category>Data Structures, Algorithms, COmplexity, Asymptotic Notation, Trees, Lists, Graphs, Programming, SoftUni, Software University, Programming, Software Development, Software Engineering, Course</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