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0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se Gevsek" initials="AG" lastIdx="1" clrIdx="0">
    <p:extLst>
      <p:ext uri="{19B8F6BF-5375-455C-9EA6-DF929625EA0E}">
        <p15:presenceInfo xmlns:p15="http://schemas.microsoft.com/office/powerpoint/2012/main" userId="Ayse Gevs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7E63-D665-432D-882B-6E6C729F2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81DF-57A9-44C3-860A-94E78117E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80D9-B670-4702-AE19-DAF0D729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3AC6-14FD-4118-B9B0-C593FF5E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F135-8B75-4FB0-AF7B-57868075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45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243D-EE12-43BF-ABE1-0B97E951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3BC9F-3EE2-4BB5-B03B-FF27E7F3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A36D-EFC9-49B2-AB50-06824D19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86D5-CFEA-4922-8CCF-A18A598F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F94E-7C5C-4420-AB04-45B4CC23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59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41A7D-73FD-4E07-BE1A-F304C517E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3D36C-4479-466E-A9B1-0EE3A792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65D7-1992-42FF-BE8B-BA918F7C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33EC-EB19-4A51-A98E-BC85DFCF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F20A-1DB1-4CE3-860D-AFB1B8EB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93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0DA9-F6CC-4797-A661-DFD51E94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F6DA-FFFF-41DA-9B0F-DD5BC416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3BC6-B0A0-47AF-BA7A-B48EF5EC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A9B0-2D15-4B36-9539-7EB48F60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F50F-5900-473A-9262-08CF0376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68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4264-05C0-4535-8AA8-B1658BD3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F0D69-C7E0-46BA-AD9E-376FEEFC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E64C-FB80-4AF4-AF56-65F49587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E4F0-6F06-4591-9F96-8BEC4AC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E1D9-A619-4D1D-A417-0B55F4B8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53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A3F8-D7AC-4F57-B83B-80AF3735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160D-C3F8-4720-869E-E56EDF18F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A6844-BD98-4F9E-912A-F568AC45A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ABB2D-EEF0-4467-AC9A-6EB5D839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BA382-1B94-4E82-8927-41762C8F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E687A-62A9-4560-81DA-D1DF07B0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71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3B94-1B4A-41EF-814E-A0C813DB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A2D92-39E8-4F31-9497-C13F6920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85A41-2CFB-4F61-AC07-48F1BAC5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629CD-B94F-4386-8CF6-F43FBB356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DB0FD-57AD-450E-AA23-1D6C42BB5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E22E1-15BA-41B9-AC5C-DDEF2C3B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DE099-C52E-42B6-8038-9265A079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C40AE-0A27-4192-BE32-4A7A63BC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22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2916-43D3-4A5A-9A4D-FE1ACCEA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89276-F205-47F2-85AB-14A6094D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D3475-B0CB-492E-BD9F-880C53EE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F0B29-62B4-4E16-8444-AA59DBD4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3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3C069-0BF2-4244-B8C1-D3979C58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9E613-5263-4EAC-98E9-F161F364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D7456-77E8-4F4C-B6A8-E7E29971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1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350B-49A5-4267-9338-5B1C0498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DE9A-39B4-4F4A-881B-03B670D0C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2CB3E-BE5E-40FD-ACFF-0A7FBB034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675F-7CFF-4D0B-83FF-2B345528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D1C5D-7E39-4E17-9A02-8F347BB0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7B1DA-39C6-443F-94C5-12BE6A2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741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896C-2D81-40AF-9D06-CE9B4D0D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0E675-12BF-49DA-B4F7-8EA403D86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CD213-8A69-4AAB-B799-DA47495C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D5E6F-6A2B-4A3B-B1AF-0145DA55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C7CB-A98B-4CBA-B25B-2BD12D32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CB487-76A3-469D-AF37-0A5EE83F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1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A2A9D-BDC0-44B2-88A2-EB93DDFD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B8DC-3B8D-4978-B4E3-C28357A6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ACDF-75E1-4524-9CF7-EA459BCA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225F-8793-4BBE-A7F4-FC13EC561580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4E04-09E2-487B-8840-8910DA033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FB91-E366-4512-997C-3D29EE5F3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F5A21-219E-4A31-96B6-0996ACA355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944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app.goo.gl/KtuYxzCdskMtpEP87" TargetMode="External"/><Relationship Id="rId2" Type="http://schemas.openxmlformats.org/officeDocument/2006/relationships/hyperlink" Target="https://www.ntv.com.tr/galeri/astroloji-ve-burclar/gunluk-burc-yorumlari-17-nisan-2021,eh2HmJRYpEOkDc_Kp6TVYQ/esKPXy1YdU2J-aIe9mMsz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es.app.goo.gl/eJFAKyLXTnuXHX7D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2.jpeg"/><Relationship Id="rId5" Type="http://schemas.openxmlformats.org/officeDocument/2006/relationships/image" Target="../media/image4.jpeg"/><Relationship Id="rId10" Type="http://schemas.openxmlformats.org/officeDocument/2006/relationships/image" Target="../media/image11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3972-AC93-4F20-8353-0D5E83386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CS391 Project </a:t>
            </a:r>
            <a:r>
              <a:rPr lang="tr-TR" b="1" dirty="0" err="1"/>
              <a:t>Description</a:t>
            </a:r>
            <a:br>
              <a:rPr lang="tr-TR" b="1" dirty="0"/>
            </a:br>
            <a:r>
              <a:rPr lang="tr-TR" sz="5400" b="1" dirty="0"/>
              <a:t>Team 3</a:t>
            </a:r>
            <a:endParaRPr lang="tr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7276B-29AF-4057-9CFA-3A8911C1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Kaan Apak, Ezgi Maden, </a:t>
            </a:r>
            <a:r>
              <a:rPr lang="tr-TR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Muratcan</a:t>
            </a:r>
            <a:r>
              <a:rPr lang="tr-T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Kılıçcı</a:t>
            </a:r>
            <a:r>
              <a:rPr lang="tr-TR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Ece Kamburoğlu, Asena Ayşe Gevşek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02C44-8AA7-4833-B9E6-41FCFCAFEEB4}"/>
              </a:ext>
            </a:extLst>
          </p:cNvPr>
          <p:cNvSpPr txBox="1"/>
          <p:nvPr/>
        </p:nvSpPr>
        <p:spPr>
          <a:xfrm>
            <a:off x="4566081" y="4060587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err="1"/>
              <a:t>Lecturer</a:t>
            </a:r>
            <a:r>
              <a:rPr lang="tr-TR" sz="1800" b="1" dirty="0"/>
              <a:t>: Esma Meral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547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0305-5CA5-47EF-BFD5-D113B5C4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Sources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AEA8-8A30-49D2-B024-2E9B0CC5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https://www.ntv.com.tr/galeri/astroloji-ve-burclar/gunluk-burc-yorumlari-17-nisan-2021,eh2HmJRYpEOkDc_Kp6TVYQ/esKPXy1YdU2J-aIe9mMszw</a:t>
            </a:r>
            <a:endParaRPr lang="tr-TR" dirty="0"/>
          </a:p>
          <a:p>
            <a:r>
              <a:rPr lang="tr-TR" dirty="0">
                <a:hlinkClick r:id="rId3"/>
              </a:rPr>
              <a:t>https://images.app.goo.gl/KtuYxzCdskMtpEP87</a:t>
            </a:r>
            <a:endParaRPr lang="tr-TR" dirty="0"/>
          </a:p>
          <a:p>
            <a:r>
              <a:rPr lang="tr-TR" dirty="0">
                <a:hlinkClick r:id="rId4"/>
              </a:rPr>
              <a:t>https://images.app.goo.gl/eJFAKyLXTnuXHX7DA</a:t>
            </a:r>
            <a:endParaRPr lang="tr-TR" dirty="0"/>
          </a:p>
          <a:p>
            <a:r>
              <a:rPr lang="tr-TR" dirty="0"/>
              <a:t>https://images.app.goo.gl/EZ272NMHGjQhJK479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317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0878-1025-4014-878E-C013B57C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</a:t>
            </a:r>
            <a:r>
              <a:rPr lang="tr-TR" dirty="0" err="1"/>
              <a:t>Page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4287-2119-493A-9F74-2ACCE6BA73D0}"/>
              </a:ext>
            </a:extLst>
          </p:cNvPr>
          <p:cNvSpPr/>
          <p:nvPr/>
        </p:nvSpPr>
        <p:spPr>
          <a:xfrm>
            <a:off x="691905" y="1462087"/>
            <a:ext cx="8132500" cy="4585825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BA175F97-73CE-47D8-B9ED-D7B0E3103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50" y="2183856"/>
            <a:ext cx="972277" cy="72889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76FB00-D19C-44CF-8163-55317641534A}"/>
              </a:ext>
            </a:extLst>
          </p:cNvPr>
          <p:cNvSpPr/>
          <p:nvPr/>
        </p:nvSpPr>
        <p:spPr>
          <a:xfrm>
            <a:off x="927544" y="1690688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Main </a:t>
            </a:r>
            <a:r>
              <a:rPr lang="tr-TR" sz="1200" b="1" dirty="0" err="1">
                <a:solidFill>
                  <a:schemeClr val="tx1"/>
                </a:solidFill>
              </a:rPr>
              <a:t>page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61120D-94D2-43C3-8BC0-E650B90DA787}"/>
              </a:ext>
            </a:extLst>
          </p:cNvPr>
          <p:cNvSpPr/>
          <p:nvPr/>
        </p:nvSpPr>
        <p:spPr>
          <a:xfrm>
            <a:off x="7213030" y="1708444"/>
            <a:ext cx="1041820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Sign</a:t>
            </a:r>
            <a:r>
              <a:rPr lang="tr-TR" sz="1200" b="1" dirty="0">
                <a:solidFill>
                  <a:schemeClr val="tx1"/>
                </a:solidFill>
              </a:rPr>
              <a:t>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776DE-4BA7-4F7B-874D-79CC1725DF99}"/>
              </a:ext>
            </a:extLst>
          </p:cNvPr>
          <p:cNvSpPr/>
          <p:nvPr/>
        </p:nvSpPr>
        <p:spPr>
          <a:xfrm>
            <a:off x="2087750" y="1692166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Horoscopes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15A4D-5E2C-4F36-917D-664895B5E8F8}"/>
              </a:ext>
            </a:extLst>
          </p:cNvPr>
          <p:cNvSpPr/>
          <p:nvPr/>
        </p:nvSpPr>
        <p:spPr>
          <a:xfrm>
            <a:off x="3247956" y="1703528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Tests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B2A660-8E53-4C6A-8CEC-F22DE16114CC}"/>
              </a:ext>
            </a:extLst>
          </p:cNvPr>
          <p:cNvSpPr/>
          <p:nvPr/>
        </p:nvSpPr>
        <p:spPr>
          <a:xfrm>
            <a:off x="7125636" y="2188342"/>
            <a:ext cx="1129214" cy="3055172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Advertisement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58F14-4E03-4401-811D-C8814934918D}"/>
              </a:ext>
            </a:extLst>
          </p:cNvPr>
          <p:cNvSpPr/>
          <p:nvPr/>
        </p:nvSpPr>
        <p:spPr>
          <a:xfrm>
            <a:off x="6096000" y="1712371"/>
            <a:ext cx="937958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Login</a:t>
            </a:r>
            <a:endParaRPr lang="tr-TR" sz="1200" b="1" dirty="0">
              <a:solidFill>
                <a:schemeClr val="tx1"/>
              </a:solidFill>
            </a:endParaRPr>
          </a:p>
        </p:txBody>
      </p:sp>
      <p:pic>
        <p:nvPicPr>
          <p:cNvPr id="1034" name="Picture 10" descr="Süslü soru işareti vektörler | Süslü soru işareti vektör çizimler, vektörel  grafik | Depositphotos®">
            <a:extLst>
              <a:ext uri="{FF2B5EF4-FFF2-40B4-BE49-F238E27FC236}">
                <a16:creationId xmlns:a16="http://schemas.microsoft.com/office/drawing/2014/main" id="{8F2EE6C4-EB6C-4E51-B192-FAC2F94D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35" y="2204040"/>
            <a:ext cx="875877" cy="69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89061B6-E9BB-40A8-ADAC-606D56847FDA}"/>
              </a:ext>
            </a:extLst>
          </p:cNvPr>
          <p:cNvSpPr/>
          <p:nvPr/>
        </p:nvSpPr>
        <p:spPr>
          <a:xfrm>
            <a:off x="976618" y="2132169"/>
            <a:ext cx="972278" cy="78057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Our</a:t>
            </a:r>
            <a:r>
              <a:rPr lang="tr-TR" dirty="0"/>
              <a:t> logo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0D87AE-1E44-4797-B25A-49C0A88D7984}"/>
              </a:ext>
            </a:extLst>
          </p:cNvPr>
          <p:cNvSpPr/>
          <p:nvPr/>
        </p:nvSpPr>
        <p:spPr>
          <a:xfrm>
            <a:off x="838200" y="5678981"/>
            <a:ext cx="7586709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200" b="1" dirty="0" err="1">
                <a:solidFill>
                  <a:schemeClr val="tx1"/>
                </a:solidFill>
              </a:rPr>
              <a:t>Footer</a:t>
            </a:r>
            <a:r>
              <a:rPr lang="tr-TR" sz="1200" b="1" dirty="0">
                <a:solidFill>
                  <a:schemeClr val="tx1"/>
                </a:solidFill>
              </a:rPr>
              <a:t>: </a:t>
            </a:r>
            <a:r>
              <a:rPr lang="tr-TR" sz="1200" b="1" dirty="0" err="1">
                <a:solidFill>
                  <a:schemeClr val="tx1"/>
                </a:solidFill>
              </a:rPr>
              <a:t>Our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team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764FC8-D421-46E3-9E0F-4F794C092950}"/>
              </a:ext>
            </a:extLst>
          </p:cNvPr>
          <p:cNvSpPr/>
          <p:nvPr/>
        </p:nvSpPr>
        <p:spPr>
          <a:xfrm>
            <a:off x="843940" y="3115499"/>
            <a:ext cx="3914491" cy="905229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Places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You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Should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Visit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In</a:t>
            </a:r>
            <a:r>
              <a:rPr lang="tr-TR" sz="1200" b="1" dirty="0">
                <a:solidFill>
                  <a:schemeClr val="tx1"/>
                </a:solidFill>
              </a:rPr>
              <a:t> İstanbul </a:t>
            </a:r>
            <a:r>
              <a:rPr lang="tr-TR" sz="1200" b="1" dirty="0" err="1">
                <a:solidFill>
                  <a:schemeClr val="tx1"/>
                </a:solidFill>
              </a:rPr>
              <a:t>After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the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Pandemic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CD950C-5AD9-411E-8029-B6C8FC2CE1CA}"/>
              </a:ext>
            </a:extLst>
          </p:cNvPr>
          <p:cNvSpPr/>
          <p:nvPr/>
        </p:nvSpPr>
        <p:spPr>
          <a:xfrm>
            <a:off x="843940" y="4232945"/>
            <a:ext cx="3914491" cy="905229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Top 10 </a:t>
            </a:r>
            <a:r>
              <a:rPr lang="tr-TR" sz="1200" b="1" dirty="0" err="1">
                <a:solidFill>
                  <a:schemeClr val="tx1"/>
                </a:solidFill>
              </a:rPr>
              <a:t>Movies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You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Should</a:t>
            </a:r>
            <a:r>
              <a:rPr lang="tr-TR" sz="1200" b="1" dirty="0">
                <a:solidFill>
                  <a:schemeClr val="tx1"/>
                </a:solidFill>
              </a:rPr>
              <a:t> Watch </a:t>
            </a:r>
            <a:r>
              <a:rPr lang="tr-TR" sz="1200" b="1" dirty="0" err="1">
                <a:solidFill>
                  <a:schemeClr val="tx1"/>
                </a:solidFill>
              </a:rPr>
              <a:t>Before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You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Die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E3C1C-2779-4106-98C4-24529321CD78}"/>
              </a:ext>
            </a:extLst>
          </p:cNvPr>
          <p:cNvSpPr/>
          <p:nvPr/>
        </p:nvSpPr>
        <p:spPr>
          <a:xfrm>
            <a:off x="5052326" y="3115499"/>
            <a:ext cx="1779414" cy="905229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Did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you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know</a:t>
            </a:r>
            <a:r>
              <a:rPr lang="tr-TR" sz="1200" b="1" dirty="0">
                <a:solidFill>
                  <a:schemeClr val="tx1"/>
                </a:solidFill>
              </a:rPr>
              <a:t>…?</a:t>
            </a:r>
          </a:p>
        </p:txBody>
      </p:sp>
      <p:pic>
        <p:nvPicPr>
          <p:cNvPr id="1038" name="Picture 14" descr="Süslü soru işareti vektörler | Süslü soru işareti vektör çizimler, vektörel  grafik | Depositphotos®">
            <a:extLst>
              <a:ext uri="{FF2B5EF4-FFF2-40B4-BE49-F238E27FC236}">
                <a16:creationId xmlns:a16="http://schemas.microsoft.com/office/drawing/2014/main" id="{B05BEA36-89F1-4447-B392-33C0F4E4E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65" y="4058505"/>
            <a:ext cx="1041820" cy="111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ícone Whatsapp Logotipo Whatsapp ícone Whatsapp Modelo Grátis, Logo  Clipart, ícones Whatsapp, Logo Imagem PNG e Vetor Para Download Gratuito |  Logo design free templates, Instagram logo, Logo design free">
            <a:extLst>
              <a:ext uri="{FF2B5EF4-FFF2-40B4-BE49-F238E27FC236}">
                <a16:creationId xmlns:a16="http://schemas.microsoft.com/office/drawing/2014/main" id="{88D06499-1221-4F8A-BEB4-D412D534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65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gram-icon - Gökçen Arıkan">
            <a:extLst>
              <a:ext uri="{FF2B5EF4-FFF2-40B4-BE49-F238E27FC236}">
                <a16:creationId xmlns:a16="http://schemas.microsoft.com/office/drawing/2014/main" id="{B58A0A2A-50F5-4A31-BDD5-6800780A8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760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-icon - IPA - International Press Agency">
            <a:extLst>
              <a:ext uri="{FF2B5EF4-FFF2-40B4-BE49-F238E27FC236}">
                <a16:creationId xmlns:a16="http://schemas.microsoft.com/office/drawing/2014/main" id="{7C3D2428-DF26-4997-886B-143297EA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17" y="5714108"/>
            <a:ext cx="254611" cy="25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cebook-icon |">
            <a:extLst>
              <a:ext uri="{FF2B5EF4-FFF2-40B4-BE49-F238E27FC236}">
                <a16:creationId xmlns:a16="http://schemas.microsoft.com/office/drawing/2014/main" id="{650FD53C-F27E-4389-9DB1-3120857C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97" y="5714108"/>
            <a:ext cx="255318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ygulama yazılım Bilgisayar Simgeleri simge Android uygulama paketi  Bilgisayar dosya Paylaşımı - kolay düğmesi şeffaf PNG görüntüsü">
            <a:extLst>
              <a:ext uri="{FF2B5EF4-FFF2-40B4-BE49-F238E27FC236}">
                <a16:creationId xmlns:a16="http://schemas.microsoft.com/office/drawing/2014/main" id="{FCE202E8-8165-435C-A0F2-1C02C79C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88" y="5776712"/>
            <a:ext cx="297290" cy="2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6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0878-1025-4014-878E-C013B57C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Login</a:t>
            </a:r>
            <a:r>
              <a:rPr lang="tr-TR" dirty="0"/>
              <a:t> </a:t>
            </a:r>
            <a:r>
              <a:rPr lang="tr-TR" dirty="0" err="1"/>
              <a:t>Page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4287-2119-493A-9F74-2ACCE6BA73D0}"/>
              </a:ext>
            </a:extLst>
          </p:cNvPr>
          <p:cNvSpPr/>
          <p:nvPr/>
        </p:nvSpPr>
        <p:spPr>
          <a:xfrm>
            <a:off x="691905" y="1462087"/>
            <a:ext cx="8132500" cy="4585825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6FB00-D19C-44CF-8163-55317641534A}"/>
              </a:ext>
            </a:extLst>
          </p:cNvPr>
          <p:cNvSpPr/>
          <p:nvPr/>
        </p:nvSpPr>
        <p:spPr>
          <a:xfrm>
            <a:off x="927544" y="1690688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Main </a:t>
            </a:r>
            <a:r>
              <a:rPr lang="tr-TR" sz="1200" b="1" dirty="0" err="1">
                <a:solidFill>
                  <a:schemeClr val="tx1"/>
                </a:solidFill>
              </a:rPr>
              <a:t>page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61120D-94D2-43C3-8BC0-E650B90DA787}"/>
              </a:ext>
            </a:extLst>
          </p:cNvPr>
          <p:cNvSpPr/>
          <p:nvPr/>
        </p:nvSpPr>
        <p:spPr>
          <a:xfrm>
            <a:off x="7213030" y="1708444"/>
            <a:ext cx="1041820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Sign</a:t>
            </a:r>
            <a:r>
              <a:rPr lang="tr-TR" sz="1200" b="1" dirty="0">
                <a:solidFill>
                  <a:schemeClr val="tx1"/>
                </a:solidFill>
              </a:rPr>
              <a:t>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58F14-4E03-4401-811D-C8814934918D}"/>
              </a:ext>
            </a:extLst>
          </p:cNvPr>
          <p:cNvSpPr/>
          <p:nvPr/>
        </p:nvSpPr>
        <p:spPr>
          <a:xfrm>
            <a:off x="6096000" y="1712371"/>
            <a:ext cx="937958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Login</a:t>
            </a:r>
            <a:endParaRPr lang="tr-TR" sz="12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Responsive Beautiful Login Page Template | CSS Script">
            <a:extLst>
              <a:ext uri="{FF2B5EF4-FFF2-40B4-BE49-F238E27FC236}">
                <a16:creationId xmlns:a16="http://schemas.microsoft.com/office/drawing/2014/main" id="{4682FD6D-EE8B-4E64-AD9D-52A1F1F3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60" y="2245096"/>
            <a:ext cx="4993084" cy="34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FAA766-4D87-4F05-99FD-0803A53DAB08}"/>
              </a:ext>
            </a:extLst>
          </p:cNvPr>
          <p:cNvSpPr txBox="1"/>
          <p:nvPr/>
        </p:nvSpPr>
        <p:spPr>
          <a:xfrm>
            <a:off x="7213030" y="2046839"/>
            <a:ext cx="1522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a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icon</a:t>
            </a:r>
            <a:r>
              <a:rPr lang="tr-TR" dirty="0"/>
              <a:t> (</a:t>
            </a:r>
            <a:r>
              <a:rPr lang="tr-TR" dirty="0" err="1"/>
              <a:t>avatar</a:t>
            </a:r>
            <a:r>
              <a:rPr lang="tr-TR" dirty="0"/>
              <a:t>)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user’s</a:t>
            </a:r>
            <a:r>
              <a:rPr lang="tr-TR" dirty="0"/>
              <a:t> </a:t>
            </a:r>
            <a:r>
              <a:rPr lang="tr-TR" dirty="0" err="1"/>
              <a:t>gender</a:t>
            </a:r>
            <a:endParaRPr lang="tr-TR" dirty="0"/>
          </a:p>
          <a:p>
            <a:r>
              <a:rPr lang="tr-TR" dirty="0" err="1"/>
              <a:t>Remember</a:t>
            </a:r>
            <a:r>
              <a:rPr lang="tr-TR" dirty="0"/>
              <a:t> me </a:t>
            </a:r>
            <a:r>
              <a:rPr lang="tr-TR" dirty="0" err="1"/>
              <a:t>button</a:t>
            </a:r>
            <a:r>
              <a:rPr lang="tr-TR" dirty="0"/>
              <a:t> (</a:t>
            </a:r>
            <a:r>
              <a:rPr lang="tr-TR" dirty="0" err="1"/>
              <a:t>webstorage</a:t>
            </a:r>
            <a:r>
              <a:rPr lang="tr-TR" dirty="0"/>
              <a:t> API)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5ADEAF-F0C9-4D0B-B369-041D67889F2C}"/>
              </a:ext>
            </a:extLst>
          </p:cNvPr>
          <p:cNvSpPr/>
          <p:nvPr/>
        </p:nvSpPr>
        <p:spPr>
          <a:xfrm>
            <a:off x="838200" y="5678981"/>
            <a:ext cx="7586709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200" b="1" dirty="0" err="1">
                <a:solidFill>
                  <a:schemeClr val="tx1"/>
                </a:solidFill>
              </a:rPr>
              <a:t>Footer</a:t>
            </a:r>
            <a:r>
              <a:rPr lang="tr-TR" sz="1200" b="1" dirty="0">
                <a:solidFill>
                  <a:schemeClr val="tx1"/>
                </a:solidFill>
              </a:rPr>
              <a:t>: </a:t>
            </a:r>
            <a:r>
              <a:rPr lang="tr-TR" sz="1200" b="1" dirty="0" err="1">
                <a:solidFill>
                  <a:schemeClr val="tx1"/>
                </a:solidFill>
              </a:rPr>
              <a:t>Our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team</a:t>
            </a:r>
            <a:endParaRPr lang="tr-TR" sz="1200" b="1" dirty="0">
              <a:solidFill>
                <a:schemeClr val="tx1"/>
              </a:solidFill>
            </a:endParaRPr>
          </a:p>
        </p:txBody>
      </p:sp>
      <p:pic>
        <p:nvPicPr>
          <p:cNvPr id="31" name="Picture 2" descr="ícone Whatsapp Logotipo Whatsapp ícone Whatsapp Modelo Grátis, Logo  Clipart, ícones Whatsapp, Logo Imagem PNG e Vetor Para Download Gratuito |  Logo design free templates, Instagram logo, Logo design free">
            <a:extLst>
              <a:ext uri="{FF2B5EF4-FFF2-40B4-BE49-F238E27FC236}">
                <a16:creationId xmlns:a16="http://schemas.microsoft.com/office/drawing/2014/main" id="{8E22D359-DDE5-4E4A-8F85-F2537B49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65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nstagram-icon - Gökçen Arıkan">
            <a:extLst>
              <a:ext uri="{FF2B5EF4-FFF2-40B4-BE49-F238E27FC236}">
                <a16:creationId xmlns:a16="http://schemas.microsoft.com/office/drawing/2014/main" id="{2C7A3304-9B24-432D-B1EE-75E7F305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760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Twitter-icon - IPA - International Press Agency">
            <a:extLst>
              <a:ext uri="{FF2B5EF4-FFF2-40B4-BE49-F238E27FC236}">
                <a16:creationId xmlns:a16="http://schemas.microsoft.com/office/drawing/2014/main" id="{7E55584F-2F9A-4F9F-8793-4E868E5FB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17" y="5714108"/>
            <a:ext cx="254611" cy="25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facebook-icon |">
            <a:extLst>
              <a:ext uri="{FF2B5EF4-FFF2-40B4-BE49-F238E27FC236}">
                <a16:creationId xmlns:a16="http://schemas.microsoft.com/office/drawing/2014/main" id="{83056DE1-FDE0-4382-96AC-EBD1E778C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97" y="5714108"/>
            <a:ext cx="255318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Uygulama yazılım Bilgisayar Simgeleri simge Android uygulama paketi  Bilgisayar dosya Paylaşımı - kolay düğmesi şeffaf PNG görüntüsü">
            <a:extLst>
              <a:ext uri="{FF2B5EF4-FFF2-40B4-BE49-F238E27FC236}">
                <a16:creationId xmlns:a16="http://schemas.microsoft.com/office/drawing/2014/main" id="{EEF680BE-527D-44F1-BB80-F24A344B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88" y="5776712"/>
            <a:ext cx="297290" cy="2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0878-1025-4014-878E-C013B57C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Sign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Page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4287-2119-493A-9F74-2ACCE6BA73D0}"/>
              </a:ext>
            </a:extLst>
          </p:cNvPr>
          <p:cNvSpPr/>
          <p:nvPr/>
        </p:nvSpPr>
        <p:spPr>
          <a:xfrm>
            <a:off x="691905" y="1462087"/>
            <a:ext cx="8132500" cy="4585825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6FB00-D19C-44CF-8163-55317641534A}"/>
              </a:ext>
            </a:extLst>
          </p:cNvPr>
          <p:cNvSpPr/>
          <p:nvPr/>
        </p:nvSpPr>
        <p:spPr>
          <a:xfrm>
            <a:off x="927544" y="1690688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Main </a:t>
            </a:r>
            <a:r>
              <a:rPr lang="tr-TR" sz="1200" b="1" dirty="0" err="1">
                <a:solidFill>
                  <a:schemeClr val="tx1"/>
                </a:solidFill>
              </a:rPr>
              <a:t>page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61120D-94D2-43C3-8BC0-E650B90DA787}"/>
              </a:ext>
            </a:extLst>
          </p:cNvPr>
          <p:cNvSpPr/>
          <p:nvPr/>
        </p:nvSpPr>
        <p:spPr>
          <a:xfrm>
            <a:off x="7213030" y="1708444"/>
            <a:ext cx="1041820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Sign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Up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58F14-4E03-4401-811D-C8814934918D}"/>
              </a:ext>
            </a:extLst>
          </p:cNvPr>
          <p:cNvSpPr/>
          <p:nvPr/>
        </p:nvSpPr>
        <p:spPr>
          <a:xfrm>
            <a:off x="6096000" y="1712371"/>
            <a:ext cx="937958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Login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0BD02-29BB-4FD1-BC5F-8D6C58625BC9}"/>
              </a:ext>
            </a:extLst>
          </p:cNvPr>
          <p:cNvSpPr txBox="1"/>
          <p:nvPr/>
        </p:nvSpPr>
        <p:spPr>
          <a:xfrm>
            <a:off x="1537760" y="2715138"/>
            <a:ext cx="2237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Form:</a:t>
            </a:r>
          </a:p>
          <a:p>
            <a:r>
              <a:rPr lang="tr-TR" dirty="0" err="1"/>
              <a:t>Username</a:t>
            </a:r>
            <a:endParaRPr lang="tr-TR" dirty="0"/>
          </a:p>
          <a:p>
            <a:r>
              <a:rPr lang="tr-TR" dirty="0" err="1"/>
              <a:t>Email</a:t>
            </a:r>
            <a:endParaRPr lang="tr-TR" dirty="0"/>
          </a:p>
          <a:p>
            <a:r>
              <a:rPr lang="tr-TR" dirty="0" err="1"/>
              <a:t>Password</a:t>
            </a:r>
            <a:endParaRPr lang="tr-TR" dirty="0"/>
          </a:p>
          <a:p>
            <a:r>
              <a:rPr lang="tr-TR" dirty="0" err="1"/>
              <a:t>Passwrod</a:t>
            </a:r>
            <a:r>
              <a:rPr lang="tr-TR" dirty="0"/>
              <a:t> (</a:t>
            </a:r>
            <a:r>
              <a:rPr lang="tr-TR" dirty="0" err="1"/>
              <a:t>again</a:t>
            </a:r>
            <a:r>
              <a:rPr lang="tr-TR" dirty="0"/>
              <a:t>)</a:t>
            </a:r>
          </a:p>
          <a:p>
            <a:r>
              <a:rPr lang="tr-TR" dirty="0" err="1"/>
              <a:t>Birthday</a:t>
            </a:r>
            <a:endParaRPr lang="tr-TR" dirty="0"/>
          </a:p>
          <a:p>
            <a:r>
              <a:rPr lang="tr-TR" dirty="0" err="1"/>
              <a:t>Gender</a:t>
            </a:r>
            <a:r>
              <a:rPr lang="tr-TR" dirty="0"/>
              <a:t> Identity</a:t>
            </a:r>
          </a:p>
          <a:p>
            <a:endParaRPr lang="tr-T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6876B6-E81D-4E74-A83C-CE02973780C8}"/>
              </a:ext>
            </a:extLst>
          </p:cNvPr>
          <p:cNvSpPr/>
          <p:nvPr/>
        </p:nvSpPr>
        <p:spPr>
          <a:xfrm>
            <a:off x="838200" y="5678981"/>
            <a:ext cx="7586709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200" b="1" dirty="0" err="1">
                <a:solidFill>
                  <a:schemeClr val="tx1"/>
                </a:solidFill>
              </a:rPr>
              <a:t>Footer</a:t>
            </a:r>
            <a:r>
              <a:rPr lang="tr-TR" sz="1200" b="1" dirty="0">
                <a:solidFill>
                  <a:schemeClr val="tx1"/>
                </a:solidFill>
              </a:rPr>
              <a:t>: </a:t>
            </a:r>
            <a:r>
              <a:rPr lang="tr-TR" sz="1200" b="1" dirty="0" err="1">
                <a:solidFill>
                  <a:schemeClr val="tx1"/>
                </a:solidFill>
              </a:rPr>
              <a:t>Our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team</a:t>
            </a:r>
            <a:endParaRPr lang="tr-TR" sz="1200" b="1" dirty="0">
              <a:solidFill>
                <a:schemeClr val="tx1"/>
              </a:solidFill>
            </a:endParaRPr>
          </a:p>
        </p:txBody>
      </p:sp>
      <p:pic>
        <p:nvPicPr>
          <p:cNvPr id="28" name="Picture 2" descr="ícone Whatsapp Logotipo Whatsapp ícone Whatsapp Modelo Grátis, Logo  Clipart, ícones Whatsapp, Logo Imagem PNG e Vetor Para Download Gratuito |  Logo design free templates, Instagram logo, Logo design free">
            <a:extLst>
              <a:ext uri="{FF2B5EF4-FFF2-40B4-BE49-F238E27FC236}">
                <a16:creationId xmlns:a16="http://schemas.microsoft.com/office/drawing/2014/main" id="{4759E555-D0CC-4EDD-BC2E-1AECB1D3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65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nstagram-icon - Gökçen Arıkan">
            <a:extLst>
              <a:ext uri="{FF2B5EF4-FFF2-40B4-BE49-F238E27FC236}">
                <a16:creationId xmlns:a16="http://schemas.microsoft.com/office/drawing/2014/main" id="{FB796614-A071-49CD-983E-ABDF39AD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760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Twitter-icon - IPA - International Press Agency">
            <a:extLst>
              <a:ext uri="{FF2B5EF4-FFF2-40B4-BE49-F238E27FC236}">
                <a16:creationId xmlns:a16="http://schemas.microsoft.com/office/drawing/2014/main" id="{C92CEBEF-9AC2-4F48-AFB1-8CA328B52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17" y="5714108"/>
            <a:ext cx="254611" cy="25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facebook-icon |">
            <a:extLst>
              <a:ext uri="{FF2B5EF4-FFF2-40B4-BE49-F238E27FC236}">
                <a16:creationId xmlns:a16="http://schemas.microsoft.com/office/drawing/2014/main" id="{E9DA9624-A685-49CA-A630-8FB4210AA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97" y="5714108"/>
            <a:ext cx="255318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Uygulama yazılım Bilgisayar Simgeleri simge Android uygulama paketi  Bilgisayar dosya Paylaşımı - kolay düğmesi şeffaf PNG görüntüsü">
            <a:extLst>
              <a:ext uri="{FF2B5EF4-FFF2-40B4-BE49-F238E27FC236}">
                <a16:creationId xmlns:a16="http://schemas.microsoft.com/office/drawing/2014/main" id="{7E738B4D-8387-4790-A4FC-8C16A4F11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88" y="5776712"/>
            <a:ext cx="297290" cy="2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işisel Bilgileri Yazarken Çocuklarının Adı, Mensup - User Icon Box - Free  Transparent PNG Clipart Images Download">
            <a:extLst>
              <a:ext uri="{FF2B5EF4-FFF2-40B4-BE49-F238E27FC236}">
                <a16:creationId xmlns:a16="http://schemas.microsoft.com/office/drawing/2014/main" id="{E0DB1D19-A729-4D88-83A4-55001698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42" y="2749220"/>
            <a:ext cx="2104603" cy="21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0878-1025-4014-878E-C013B57C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Horoscopes</a:t>
            </a:r>
            <a:r>
              <a:rPr lang="tr-TR" dirty="0"/>
              <a:t> </a:t>
            </a:r>
            <a:r>
              <a:rPr lang="tr-TR" dirty="0" err="1"/>
              <a:t>Page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4287-2119-493A-9F74-2ACCE6BA73D0}"/>
              </a:ext>
            </a:extLst>
          </p:cNvPr>
          <p:cNvSpPr/>
          <p:nvPr/>
        </p:nvSpPr>
        <p:spPr>
          <a:xfrm>
            <a:off x="691905" y="1462087"/>
            <a:ext cx="8132500" cy="4585825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BA175F97-73CE-47D8-B9ED-D7B0E3103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50" y="2183856"/>
            <a:ext cx="972277" cy="72889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76FB00-D19C-44CF-8163-55317641534A}"/>
              </a:ext>
            </a:extLst>
          </p:cNvPr>
          <p:cNvSpPr/>
          <p:nvPr/>
        </p:nvSpPr>
        <p:spPr>
          <a:xfrm>
            <a:off x="927544" y="1690688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Main </a:t>
            </a:r>
            <a:r>
              <a:rPr lang="tr-TR" sz="1200" b="1" dirty="0" err="1">
                <a:solidFill>
                  <a:schemeClr val="tx1"/>
                </a:solidFill>
              </a:rPr>
              <a:t>page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776DE-4BA7-4F7B-874D-79CC1725DF99}"/>
              </a:ext>
            </a:extLst>
          </p:cNvPr>
          <p:cNvSpPr/>
          <p:nvPr/>
        </p:nvSpPr>
        <p:spPr>
          <a:xfrm>
            <a:off x="2087750" y="1692166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Horoscopes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15A4D-5E2C-4F36-917D-664895B5E8F8}"/>
              </a:ext>
            </a:extLst>
          </p:cNvPr>
          <p:cNvSpPr/>
          <p:nvPr/>
        </p:nvSpPr>
        <p:spPr>
          <a:xfrm>
            <a:off x="3247956" y="1703528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Tests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B2A660-8E53-4C6A-8CEC-F22DE16114CC}"/>
              </a:ext>
            </a:extLst>
          </p:cNvPr>
          <p:cNvSpPr/>
          <p:nvPr/>
        </p:nvSpPr>
        <p:spPr>
          <a:xfrm>
            <a:off x="5376453" y="3664124"/>
            <a:ext cx="2918661" cy="1579390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Advertisement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58F14-4E03-4401-811D-C8814934918D}"/>
              </a:ext>
            </a:extLst>
          </p:cNvPr>
          <p:cNvSpPr/>
          <p:nvPr/>
        </p:nvSpPr>
        <p:spPr>
          <a:xfrm>
            <a:off x="6095999" y="1712371"/>
            <a:ext cx="2166203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Welcome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username</a:t>
            </a:r>
            <a:endParaRPr lang="tr-TR" sz="1200" b="1" dirty="0">
              <a:solidFill>
                <a:schemeClr val="tx1"/>
              </a:solidFill>
            </a:endParaRPr>
          </a:p>
        </p:txBody>
      </p:sp>
      <p:pic>
        <p:nvPicPr>
          <p:cNvPr id="1034" name="Picture 10" descr="Süslü soru işareti vektörler | Süslü soru işareti vektör çizimler, vektörel  grafik | Depositphotos®">
            <a:extLst>
              <a:ext uri="{FF2B5EF4-FFF2-40B4-BE49-F238E27FC236}">
                <a16:creationId xmlns:a16="http://schemas.microsoft.com/office/drawing/2014/main" id="{8F2EE6C4-EB6C-4E51-B192-FAC2F94D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35" y="2204040"/>
            <a:ext cx="875877" cy="69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89061B6-E9BB-40A8-ADAC-606D56847FDA}"/>
              </a:ext>
            </a:extLst>
          </p:cNvPr>
          <p:cNvSpPr/>
          <p:nvPr/>
        </p:nvSpPr>
        <p:spPr>
          <a:xfrm>
            <a:off x="976618" y="2132169"/>
            <a:ext cx="972278" cy="78057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Our</a:t>
            </a:r>
            <a:r>
              <a:rPr lang="tr-TR" dirty="0"/>
              <a:t> logo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0D87AE-1E44-4797-B25A-49C0A88D7984}"/>
              </a:ext>
            </a:extLst>
          </p:cNvPr>
          <p:cNvSpPr/>
          <p:nvPr/>
        </p:nvSpPr>
        <p:spPr>
          <a:xfrm>
            <a:off x="838200" y="5678981"/>
            <a:ext cx="7586709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200" b="1" dirty="0" err="1">
                <a:solidFill>
                  <a:schemeClr val="tx1"/>
                </a:solidFill>
              </a:rPr>
              <a:t>Footer</a:t>
            </a:r>
            <a:r>
              <a:rPr lang="tr-TR" sz="1200" b="1" dirty="0">
                <a:solidFill>
                  <a:schemeClr val="tx1"/>
                </a:solidFill>
              </a:rPr>
              <a:t>: </a:t>
            </a:r>
            <a:r>
              <a:rPr lang="tr-TR" sz="1200" b="1" dirty="0" err="1">
                <a:solidFill>
                  <a:schemeClr val="tx1"/>
                </a:solidFill>
              </a:rPr>
              <a:t>Our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team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E3C1C-2779-4106-98C4-24529321CD78}"/>
              </a:ext>
            </a:extLst>
          </p:cNvPr>
          <p:cNvSpPr/>
          <p:nvPr/>
        </p:nvSpPr>
        <p:spPr>
          <a:xfrm>
            <a:off x="6487584" y="2335035"/>
            <a:ext cx="1860803" cy="905229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Did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you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know</a:t>
            </a:r>
            <a:r>
              <a:rPr lang="tr-TR" sz="1200" b="1" dirty="0">
                <a:solidFill>
                  <a:schemeClr val="tx1"/>
                </a:solidFill>
              </a:rPr>
              <a:t>…?</a:t>
            </a:r>
          </a:p>
        </p:txBody>
      </p:sp>
      <p:pic>
        <p:nvPicPr>
          <p:cNvPr id="1038" name="Picture 14" descr="Süslü soru işareti vektörler | Süslü soru işareti vektör çizimler, vektörel  grafik | Depositphotos®">
            <a:extLst>
              <a:ext uri="{FF2B5EF4-FFF2-40B4-BE49-F238E27FC236}">
                <a16:creationId xmlns:a16="http://schemas.microsoft.com/office/drawing/2014/main" id="{B05BEA36-89F1-4447-B392-33C0F4E4E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54" y="2318548"/>
            <a:ext cx="1089472" cy="111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ícone Whatsapp Logotipo Whatsapp ícone Whatsapp Modelo Grátis, Logo  Clipart, ícones Whatsapp, Logo Imagem PNG e Vetor Para Download Gratuito |  Logo design free templates, Instagram logo, Logo design free">
            <a:extLst>
              <a:ext uri="{FF2B5EF4-FFF2-40B4-BE49-F238E27FC236}">
                <a16:creationId xmlns:a16="http://schemas.microsoft.com/office/drawing/2014/main" id="{88D06499-1221-4F8A-BEB4-D412D534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65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gram-icon - Gökçen Arıkan">
            <a:extLst>
              <a:ext uri="{FF2B5EF4-FFF2-40B4-BE49-F238E27FC236}">
                <a16:creationId xmlns:a16="http://schemas.microsoft.com/office/drawing/2014/main" id="{B58A0A2A-50F5-4A31-BDD5-6800780A8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760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-icon - IPA - International Press Agency">
            <a:extLst>
              <a:ext uri="{FF2B5EF4-FFF2-40B4-BE49-F238E27FC236}">
                <a16:creationId xmlns:a16="http://schemas.microsoft.com/office/drawing/2014/main" id="{7C3D2428-DF26-4997-886B-143297EA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17" y="5714108"/>
            <a:ext cx="254611" cy="25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cebook-icon |">
            <a:extLst>
              <a:ext uri="{FF2B5EF4-FFF2-40B4-BE49-F238E27FC236}">
                <a16:creationId xmlns:a16="http://schemas.microsoft.com/office/drawing/2014/main" id="{650FD53C-F27E-4389-9DB1-3120857C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97" y="5714108"/>
            <a:ext cx="255318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ygulama yazılım Bilgisayar Simgeleri simge Android uygulama paketi  Bilgisayar dosya Paylaşımı - kolay düğmesi şeffaf PNG görüntüsü">
            <a:extLst>
              <a:ext uri="{FF2B5EF4-FFF2-40B4-BE49-F238E27FC236}">
                <a16:creationId xmlns:a16="http://schemas.microsoft.com/office/drawing/2014/main" id="{FCE202E8-8165-435C-A0F2-1C02C79C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88" y="5776712"/>
            <a:ext cx="297290" cy="2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ünlük burç yorumları (17 Nisan 2021) - 2">
            <a:extLst>
              <a:ext uri="{FF2B5EF4-FFF2-40B4-BE49-F238E27FC236}">
                <a16:creationId xmlns:a16="http://schemas.microsoft.com/office/drawing/2014/main" id="{7A27454E-F3E6-4AEF-AC44-45FB289D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23" y="3172829"/>
            <a:ext cx="1275527" cy="95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ünlük burç yorumları (17 Nisan 2021) - 10">
            <a:extLst>
              <a:ext uri="{FF2B5EF4-FFF2-40B4-BE49-F238E27FC236}">
                <a16:creationId xmlns:a16="http://schemas.microsoft.com/office/drawing/2014/main" id="{D7F1914F-7A94-4038-ADA7-B5E77D8C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23" y="4280158"/>
            <a:ext cx="1301068" cy="9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C551B6-290B-414C-B35C-D6A9C08498D4}"/>
              </a:ext>
            </a:extLst>
          </p:cNvPr>
          <p:cNvSpPr txBox="1"/>
          <p:nvPr/>
        </p:nvSpPr>
        <p:spPr>
          <a:xfrm>
            <a:off x="2087750" y="3172829"/>
            <a:ext cx="230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Muratcan’s</a:t>
            </a:r>
            <a:r>
              <a:rPr lang="tr-TR" dirty="0"/>
              <a:t> </a:t>
            </a:r>
            <a:r>
              <a:rPr lang="tr-TR" dirty="0" err="1"/>
              <a:t>horoscope</a:t>
            </a:r>
            <a:r>
              <a:rPr lang="tr-TR" dirty="0"/>
              <a:t> </a:t>
            </a:r>
            <a:r>
              <a:rPr lang="tr-TR" dirty="0" err="1"/>
              <a:t>comments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horoscope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898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0878-1025-4014-878E-C013B57C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Page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4287-2119-493A-9F74-2ACCE6BA73D0}"/>
              </a:ext>
            </a:extLst>
          </p:cNvPr>
          <p:cNvSpPr/>
          <p:nvPr/>
        </p:nvSpPr>
        <p:spPr>
          <a:xfrm>
            <a:off x="691905" y="1462087"/>
            <a:ext cx="8132500" cy="4585825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BA175F97-73CE-47D8-B9ED-D7B0E3103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50" y="2183856"/>
            <a:ext cx="972277" cy="72889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76FB00-D19C-44CF-8163-55317641534A}"/>
              </a:ext>
            </a:extLst>
          </p:cNvPr>
          <p:cNvSpPr/>
          <p:nvPr/>
        </p:nvSpPr>
        <p:spPr>
          <a:xfrm>
            <a:off x="927544" y="1690688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Main </a:t>
            </a:r>
            <a:r>
              <a:rPr lang="tr-TR" sz="1200" b="1" dirty="0" err="1">
                <a:solidFill>
                  <a:schemeClr val="tx1"/>
                </a:solidFill>
              </a:rPr>
              <a:t>page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776DE-4BA7-4F7B-874D-79CC1725DF99}"/>
              </a:ext>
            </a:extLst>
          </p:cNvPr>
          <p:cNvSpPr/>
          <p:nvPr/>
        </p:nvSpPr>
        <p:spPr>
          <a:xfrm>
            <a:off x="2087750" y="1692166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Horoscopes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15A4D-5E2C-4F36-917D-664895B5E8F8}"/>
              </a:ext>
            </a:extLst>
          </p:cNvPr>
          <p:cNvSpPr/>
          <p:nvPr/>
        </p:nvSpPr>
        <p:spPr>
          <a:xfrm>
            <a:off x="3247956" y="1703528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Tests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B2A660-8E53-4C6A-8CEC-F22DE16114CC}"/>
              </a:ext>
            </a:extLst>
          </p:cNvPr>
          <p:cNvSpPr/>
          <p:nvPr/>
        </p:nvSpPr>
        <p:spPr>
          <a:xfrm>
            <a:off x="5376453" y="3664124"/>
            <a:ext cx="2918661" cy="1579390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Advertisement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58F14-4E03-4401-811D-C8814934918D}"/>
              </a:ext>
            </a:extLst>
          </p:cNvPr>
          <p:cNvSpPr/>
          <p:nvPr/>
        </p:nvSpPr>
        <p:spPr>
          <a:xfrm>
            <a:off x="6095999" y="1712371"/>
            <a:ext cx="2166203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Welcome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username</a:t>
            </a:r>
            <a:endParaRPr lang="tr-TR" sz="1200" b="1" dirty="0">
              <a:solidFill>
                <a:schemeClr val="tx1"/>
              </a:solidFill>
            </a:endParaRPr>
          </a:p>
        </p:txBody>
      </p:sp>
      <p:pic>
        <p:nvPicPr>
          <p:cNvPr id="1034" name="Picture 10" descr="Süslü soru işareti vektörler | Süslü soru işareti vektör çizimler, vektörel  grafik | Depositphotos®">
            <a:extLst>
              <a:ext uri="{FF2B5EF4-FFF2-40B4-BE49-F238E27FC236}">
                <a16:creationId xmlns:a16="http://schemas.microsoft.com/office/drawing/2014/main" id="{8F2EE6C4-EB6C-4E51-B192-FAC2F94D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35" y="2204040"/>
            <a:ext cx="875877" cy="69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89061B6-E9BB-40A8-ADAC-606D56847FDA}"/>
              </a:ext>
            </a:extLst>
          </p:cNvPr>
          <p:cNvSpPr/>
          <p:nvPr/>
        </p:nvSpPr>
        <p:spPr>
          <a:xfrm>
            <a:off x="976618" y="2132169"/>
            <a:ext cx="972278" cy="78057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Our</a:t>
            </a:r>
            <a:r>
              <a:rPr lang="tr-TR" dirty="0"/>
              <a:t> logo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0D87AE-1E44-4797-B25A-49C0A88D7984}"/>
              </a:ext>
            </a:extLst>
          </p:cNvPr>
          <p:cNvSpPr/>
          <p:nvPr/>
        </p:nvSpPr>
        <p:spPr>
          <a:xfrm>
            <a:off x="838200" y="5678981"/>
            <a:ext cx="7586709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200" b="1" dirty="0" err="1">
                <a:solidFill>
                  <a:schemeClr val="tx1"/>
                </a:solidFill>
              </a:rPr>
              <a:t>Footer</a:t>
            </a:r>
            <a:r>
              <a:rPr lang="tr-TR" sz="1200" b="1" dirty="0">
                <a:solidFill>
                  <a:schemeClr val="tx1"/>
                </a:solidFill>
              </a:rPr>
              <a:t>: </a:t>
            </a:r>
            <a:r>
              <a:rPr lang="tr-TR" sz="1200" b="1" dirty="0" err="1">
                <a:solidFill>
                  <a:schemeClr val="tx1"/>
                </a:solidFill>
              </a:rPr>
              <a:t>Our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team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E3C1C-2779-4106-98C4-24529321CD78}"/>
              </a:ext>
            </a:extLst>
          </p:cNvPr>
          <p:cNvSpPr/>
          <p:nvPr/>
        </p:nvSpPr>
        <p:spPr>
          <a:xfrm>
            <a:off x="6487584" y="2335035"/>
            <a:ext cx="1860803" cy="905229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Did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you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know</a:t>
            </a:r>
            <a:r>
              <a:rPr lang="tr-TR" sz="1200" b="1" dirty="0">
                <a:solidFill>
                  <a:schemeClr val="tx1"/>
                </a:solidFill>
              </a:rPr>
              <a:t>…?</a:t>
            </a:r>
          </a:p>
        </p:txBody>
      </p:sp>
      <p:pic>
        <p:nvPicPr>
          <p:cNvPr id="1038" name="Picture 14" descr="Süslü soru işareti vektörler | Süslü soru işareti vektör çizimler, vektörel  grafik | Depositphotos®">
            <a:extLst>
              <a:ext uri="{FF2B5EF4-FFF2-40B4-BE49-F238E27FC236}">
                <a16:creationId xmlns:a16="http://schemas.microsoft.com/office/drawing/2014/main" id="{B05BEA36-89F1-4447-B392-33C0F4E4E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54" y="2318548"/>
            <a:ext cx="1089472" cy="111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ícone Whatsapp Logotipo Whatsapp ícone Whatsapp Modelo Grátis, Logo  Clipart, ícones Whatsapp, Logo Imagem PNG e Vetor Para Download Gratuito |  Logo design free templates, Instagram logo, Logo design free">
            <a:extLst>
              <a:ext uri="{FF2B5EF4-FFF2-40B4-BE49-F238E27FC236}">
                <a16:creationId xmlns:a16="http://schemas.microsoft.com/office/drawing/2014/main" id="{88D06499-1221-4F8A-BEB4-D412D534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65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gram-icon - Gökçen Arıkan">
            <a:extLst>
              <a:ext uri="{FF2B5EF4-FFF2-40B4-BE49-F238E27FC236}">
                <a16:creationId xmlns:a16="http://schemas.microsoft.com/office/drawing/2014/main" id="{B58A0A2A-50F5-4A31-BDD5-6800780A8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760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-icon - IPA - International Press Agency">
            <a:extLst>
              <a:ext uri="{FF2B5EF4-FFF2-40B4-BE49-F238E27FC236}">
                <a16:creationId xmlns:a16="http://schemas.microsoft.com/office/drawing/2014/main" id="{7C3D2428-DF26-4997-886B-143297EA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17" y="5714108"/>
            <a:ext cx="254611" cy="25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cebook-icon |">
            <a:extLst>
              <a:ext uri="{FF2B5EF4-FFF2-40B4-BE49-F238E27FC236}">
                <a16:creationId xmlns:a16="http://schemas.microsoft.com/office/drawing/2014/main" id="{650FD53C-F27E-4389-9DB1-3120857C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97" y="5714108"/>
            <a:ext cx="255318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ygulama yazılım Bilgisayar Simgeleri simge Android uygulama paketi  Bilgisayar dosya Paylaşımı - kolay düğmesi şeffaf PNG görüntüsü">
            <a:extLst>
              <a:ext uri="{FF2B5EF4-FFF2-40B4-BE49-F238E27FC236}">
                <a16:creationId xmlns:a16="http://schemas.microsoft.com/office/drawing/2014/main" id="{FCE202E8-8165-435C-A0F2-1C02C79C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88" y="5776712"/>
            <a:ext cx="297290" cy="2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C551B6-290B-414C-B35C-D6A9C08498D4}"/>
              </a:ext>
            </a:extLst>
          </p:cNvPr>
          <p:cNvSpPr txBox="1"/>
          <p:nvPr/>
        </p:nvSpPr>
        <p:spPr>
          <a:xfrm>
            <a:off x="2087750" y="3172829"/>
            <a:ext cx="2307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Test 1 (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onedio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Test 2 (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onedio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03D8B9-5070-4FFC-80D7-93F5988D7087}"/>
              </a:ext>
            </a:extLst>
          </p:cNvPr>
          <p:cNvSpPr/>
          <p:nvPr/>
        </p:nvSpPr>
        <p:spPr>
          <a:xfrm>
            <a:off x="1074198" y="3172829"/>
            <a:ext cx="1013552" cy="728891"/>
          </a:xfrm>
          <a:prstGeom prst="round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Picture </a:t>
            </a:r>
            <a:r>
              <a:rPr lang="tr-TR" sz="1400" dirty="0" err="1">
                <a:solidFill>
                  <a:schemeClr val="tx1"/>
                </a:solidFill>
              </a:rPr>
              <a:t>about</a:t>
            </a:r>
            <a:r>
              <a:rPr lang="tr-TR" sz="1400" dirty="0">
                <a:solidFill>
                  <a:schemeClr val="tx1"/>
                </a:solidFill>
              </a:rPr>
              <a:t> test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C04B77-3EF9-4934-B6BB-251CEDC332A5}"/>
              </a:ext>
            </a:extLst>
          </p:cNvPr>
          <p:cNvSpPr/>
          <p:nvPr/>
        </p:nvSpPr>
        <p:spPr>
          <a:xfrm>
            <a:off x="1074198" y="4195266"/>
            <a:ext cx="1013552" cy="728891"/>
          </a:xfrm>
          <a:prstGeom prst="round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Picture </a:t>
            </a:r>
            <a:r>
              <a:rPr lang="tr-TR" sz="1400" dirty="0" err="1">
                <a:solidFill>
                  <a:schemeClr val="tx1"/>
                </a:solidFill>
              </a:rPr>
              <a:t>about</a:t>
            </a:r>
            <a:r>
              <a:rPr lang="tr-TR" sz="1400" dirty="0">
                <a:solidFill>
                  <a:schemeClr val="tx1"/>
                </a:solidFill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74865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0878-1025-4014-878E-C013B57C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Sample</a:t>
            </a:r>
            <a:r>
              <a:rPr lang="tr-TR" dirty="0"/>
              <a:t> Test </a:t>
            </a:r>
            <a:r>
              <a:rPr lang="tr-TR" dirty="0" err="1"/>
              <a:t>Page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4287-2119-493A-9F74-2ACCE6BA73D0}"/>
              </a:ext>
            </a:extLst>
          </p:cNvPr>
          <p:cNvSpPr/>
          <p:nvPr/>
        </p:nvSpPr>
        <p:spPr>
          <a:xfrm>
            <a:off x="691905" y="1462087"/>
            <a:ext cx="8132500" cy="4585825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BA175F97-73CE-47D8-B9ED-D7B0E3103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50" y="2183856"/>
            <a:ext cx="972277" cy="72889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76FB00-D19C-44CF-8163-55317641534A}"/>
              </a:ext>
            </a:extLst>
          </p:cNvPr>
          <p:cNvSpPr/>
          <p:nvPr/>
        </p:nvSpPr>
        <p:spPr>
          <a:xfrm>
            <a:off x="927544" y="1690688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Main </a:t>
            </a:r>
            <a:r>
              <a:rPr lang="tr-TR" sz="1200" b="1" dirty="0" err="1">
                <a:solidFill>
                  <a:schemeClr val="tx1"/>
                </a:solidFill>
              </a:rPr>
              <a:t>page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776DE-4BA7-4F7B-874D-79CC1725DF99}"/>
              </a:ext>
            </a:extLst>
          </p:cNvPr>
          <p:cNvSpPr/>
          <p:nvPr/>
        </p:nvSpPr>
        <p:spPr>
          <a:xfrm>
            <a:off x="2087750" y="1692166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Horoscopes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15A4D-5E2C-4F36-917D-664895B5E8F8}"/>
              </a:ext>
            </a:extLst>
          </p:cNvPr>
          <p:cNvSpPr/>
          <p:nvPr/>
        </p:nvSpPr>
        <p:spPr>
          <a:xfrm>
            <a:off x="3247956" y="1703528"/>
            <a:ext cx="972277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Tests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B2A660-8E53-4C6A-8CEC-F22DE16114CC}"/>
              </a:ext>
            </a:extLst>
          </p:cNvPr>
          <p:cNvSpPr/>
          <p:nvPr/>
        </p:nvSpPr>
        <p:spPr>
          <a:xfrm>
            <a:off x="5376453" y="3664124"/>
            <a:ext cx="2918661" cy="1579390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Advertisement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58F14-4E03-4401-811D-C8814934918D}"/>
              </a:ext>
            </a:extLst>
          </p:cNvPr>
          <p:cNvSpPr/>
          <p:nvPr/>
        </p:nvSpPr>
        <p:spPr>
          <a:xfrm>
            <a:off x="6095999" y="1712371"/>
            <a:ext cx="2166203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Welcome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username</a:t>
            </a:r>
            <a:endParaRPr lang="tr-TR" sz="1200" b="1" dirty="0">
              <a:solidFill>
                <a:schemeClr val="tx1"/>
              </a:solidFill>
            </a:endParaRPr>
          </a:p>
        </p:txBody>
      </p:sp>
      <p:pic>
        <p:nvPicPr>
          <p:cNvPr id="1034" name="Picture 10" descr="Süslü soru işareti vektörler | Süslü soru işareti vektör çizimler, vektörel  grafik | Depositphotos®">
            <a:extLst>
              <a:ext uri="{FF2B5EF4-FFF2-40B4-BE49-F238E27FC236}">
                <a16:creationId xmlns:a16="http://schemas.microsoft.com/office/drawing/2014/main" id="{8F2EE6C4-EB6C-4E51-B192-FAC2F94D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35" y="2204040"/>
            <a:ext cx="875877" cy="69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89061B6-E9BB-40A8-ADAC-606D56847FDA}"/>
              </a:ext>
            </a:extLst>
          </p:cNvPr>
          <p:cNvSpPr/>
          <p:nvPr/>
        </p:nvSpPr>
        <p:spPr>
          <a:xfrm>
            <a:off x="976618" y="2132169"/>
            <a:ext cx="972278" cy="78057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Our</a:t>
            </a:r>
            <a:r>
              <a:rPr lang="tr-TR" dirty="0"/>
              <a:t> logo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0D87AE-1E44-4797-B25A-49C0A88D7984}"/>
              </a:ext>
            </a:extLst>
          </p:cNvPr>
          <p:cNvSpPr/>
          <p:nvPr/>
        </p:nvSpPr>
        <p:spPr>
          <a:xfrm>
            <a:off x="838200" y="5678981"/>
            <a:ext cx="7586709" cy="36893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200" b="1" dirty="0" err="1">
                <a:solidFill>
                  <a:schemeClr val="tx1"/>
                </a:solidFill>
              </a:rPr>
              <a:t>Footer</a:t>
            </a:r>
            <a:r>
              <a:rPr lang="tr-TR" sz="1200" b="1" dirty="0">
                <a:solidFill>
                  <a:schemeClr val="tx1"/>
                </a:solidFill>
              </a:rPr>
              <a:t>: </a:t>
            </a:r>
            <a:r>
              <a:rPr lang="tr-TR" sz="1200" b="1" dirty="0" err="1">
                <a:solidFill>
                  <a:schemeClr val="tx1"/>
                </a:solidFill>
              </a:rPr>
              <a:t>Our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team</a:t>
            </a:r>
            <a:endParaRPr lang="tr-TR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E3C1C-2779-4106-98C4-24529321CD78}"/>
              </a:ext>
            </a:extLst>
          </p:cNvPr>
          <p:cNvSpPr/>
          <p:nvPr/>
        </p:nvSpPr>
        <p:spPr>
          <a:xfrm>
            <a:off x="6487584" y="2335035"/>
            <a:ext cx="1860803" cy="905229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b="1" dirty="0" err="1">
                <a:solidFill>
                  <a:schemeClr val="tx1"/>
                </a:solidFill>
              </a:rPr>
              <a:t>Did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you</a:t>
            </a:r>
            <a:r>
              <a:rPr lang="tr-TR" sz="1200" b="1" dirty="0">
                <a:solidFill>
                  <a:schemeClr val="tx1"/>
                </a:solidFill>
              </a:rPr>
              <a:t> </a:t>
            </a:r>
            <a:r>
              <a:rPr lang="tr-TR" sz="1200" b="1" dirty="0" err="1">
                <a:solidFill>
                  <a:schemeClr val="tx1"/>
                </a:solidFill>
              </a:rPr>
              <a:t>know</a:t>
            </a:r>
            <a:r>
              <a:rPr lang="tr-TR" sz="1200" b="1" dirty="0">
                <a:solidFill>
                  <a:schemeClr val="tx1"/>
                </a:solidFill>
              </a:rPr>
              <a:t>…?</a:t>
            </a:r>
          </a:p>
        </p:txBody>
      </p:sp>
      <p:pic>
        <p:nvPicPr>
          <p:cNvPr id="1038" name="Picture 14" descr="Süslü soru işareti vektörler | Süslü soru işareti vektör çizimler, vektörel  grafik | Depositphotos®">
            <a:extLst>
              <a:ext uri="{FF2B5EF4-FFF2-40B4-BE49-F238E27FC236}">
                <a16:creationId xmlns:a16="http://schemas.microsoft.com/office/drawing/2014/main" id="{B05BEA36-89F1-4447-B392-33C0F4E4E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54" y="2318548"/>
            <a:ext cx="1089472" cy="111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ícone Whatsapp Logotipo Whatsapp ícone Whatsapp Modelo Grátis, Logo  Clipart, ícones Whatsapp, Logo Imagem PNG e Vetor Para Download Gratuito |  Logo design free templates, Instagram logo, Logo design free">
            <a:extLst>
              <a:ext uri="{FF2B5EF4-FFF2-40B4-BE49-F238E27FC236}">
                <a16:creationId xmlns:a16="http://schemas.microsoft.com/office/drawing/2014/main" id="{88D06499-1221-4F8A-BEB4-D412D534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65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gram-icon - Gökçen Arıkan">
            <a:extLst>
              <a:ext uri="{FF2B5EF4-FFF2-40B4-BE49-F238E27FC236}">
                <a16:creationId xmlns:a16="http://schemas.microsoft.com/office/drawing/2014/main" id="{B58A0A2A-50F5-4A31-BDD5-6800780A8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760" y="5714108"/>
            <a:ext cx="254610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-icon - IPA - International Press Agency">
            <a:extLst>
              <a:ext uri="{FF2B5EF4-FFF2-40B4-BE49-F238E27FC236}">
                <a16:creationId xmlns:a16="http://schemas.microsoft.com/office/drawing/2014/main" id="{7C3D2428-DF26-4997-886B-143297EA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17" y="5714108"/>
            <a:ext cx="254611" cy="25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cebook-icon |">
            <a:extLst>
              <a:ext uri="{FF2B5EF4-FFF2-40B4-BE49-F238E27FC236}">
                <a16:creationId xmlns:a16="http://schemas.microsoft.com/office/drawing/2014/main" id="{650FD53C-F27E-4389-9DB1-3120857C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97" y="5714108"/>
            <a:ext cx="255318" cy="2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ygulama yazılım Bilgisayar Simgeleri simge Android uygulama paketi  Bilgisayar dosya Paylaşımı - kolay düğmesi şeffaf PNG görüntüsü">
            <a:extLst>
              <a:ext uri="{FF2B5EF4-FFF2-40B4-BE49-F238E27FC236}">
                <a16:creationId xmlns:a16="http://schemas.microsoft.com/office/drawing/2014/main" id="{FCE202E8-8165-435C-A0F2-1C02C79C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88" y="5776712"/>
            <a:ext cx="297290" cy="2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F5C8EF-535C-48DC-8CD9-9876E8E0237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6984"/>
          <a:stretch/>
        </p:blipFill>
        <p:spPr>
          <a:xfrm>
            <a:off x="1092562" y="3026517"/>
            <a:ext cx="3624062" cy="25292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2AA279-CA0B-48A6-93AE-5B8B7ADFF172}"/>
              </a:ext>
            </a:extLst>
          </p:cNvPr>
          <p:cNvSpPr txBox="1"/>
          <p:nvPr/>
        </p:nvSpPr>
        <p:spPr>
          <a:xfrm>
            <a:off x="8939814" y="1526959"/>
            <a:ext cx="2275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test  </a:t>
            </a:r>
            <a:r>
              <a:rPr lang="tr-TR" dirty="0" err="1"/>
              <a:t>pages</a:t>
            </a:r>
            <a:r>
              <a:rPr lang="tr-TR" dirty="0"/>
              <a:t> (</a:t>
            </a:r>
            <a:r>
              <a:rPr lang="tr-TR" dirty="0" err="1"/>
              <a:t>questions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choice</a:t>
            </a:r>
            <a:r>
              <a:rPr lang="tr-TR" dirty="0"/>
              <a:t> </a:t>
            </a:r>
            <a:r>
              <a:rPr lang="tr-TR" dirty="0" err="1"/>
              <a:t>answers</a:t>
            </a:r>
            <a:r>
              <a:rPr lang="tr-TR" dirty="0"/>
              <a:t>)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sample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514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9A3E-B09E-4F77-B6DD-D8A513BE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</a:t>
            </a:r>
            <a:r>
              <a:rPr lang="tr-TR" sz="4400" dirty="0" err="1">
                <a:solidFill>
                  <a:schemeClr val="tx1"/>
                </a:solidFill>
              </a:rPr>
              <a:t>ample</a:t>
            </a:r>
            <a:r>
              <a:rPr lang="tr-TR" sz="4400" dirty="0">
                <a:solidFill>
                  <a:schemeClr val="tx1"/>
                </a:solidFill>
              </a:rPr>
              <a:t> </a:t>
            </a:r>
            <a:r>
              <a:rPr lang="tr-TR" sz="4400" dirty="0" err="1">
                <a:solidFill>
                  <a:schemeClr val="tx1"/>
                </a:solidFill>
              </a:rPr>
              <a:t>for</a:t>
            </a:r>
            <a:r>
              <a:rPr lang="tr-TR" sz="4400" dirty="0">
                <a:solidFill>
                  <a:schemeClr val="tx1"/>
                </a:solidFill>
              </a:rPr>
              <a:t> </a:t>
            </a:r>
            <a:r>
              <a:rPr lang="tr-TR" dirty="0"/>
              <a:t>L</a:t>
            </a:r>
            <a:r>
              <a:rPr lang="tr-TR" sz="4400" dirty="0">
                <a:solidFill>
                  <a:schemeClr val="tx1"/>
                </a:solidFill>
              </a:rPr>
              <a:t>inks in </a:t>
            </a:r>
            <a:r>
              <a:rPr lang="tr-TR" sz="4400" dirty="0" err="1">
                <a:solidFill>
                  <a:schemeClr val="tx1"/>
                </a:solidFill>
              </a:rPr>
              <a:t>the</a:t>
            </a:r>
            <a:r>
              <a:rPr lang="tr-TR" sz="4400" dirty="0">
                <a:solidFill>
                  <a:schemeClr val="tx1"/>
                </a:solidFill>
              </a:rPr>
              <a:t> Main </a:t>
            </a:r>
            <a:r>
              <a:rPr lang="tr-TR" dirty="0" err="1"/>
              <a:t>P</a:t>
            </a:r>
            <a:r>
              <a:rPr lang="tr-TR" sz="4400" dirty="0" err="1">
                <a:solidFill>
                  <a:schemeClr val="tx1"/>
                </a:solidFill>
              </a:rPr>
              <a:t>age</a:t>
            </a:r>
            <a:endParaRPr lang="tr-TR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52C8-9128-40A2-BC93-132ED362E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209" y="1916112"/>
            <a:ext cx="3310631" cy="4351338"/>
          </a:xfrm>
        </p:spPr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do a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links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page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F1788-CC61-4C8F-8263-12D40D9E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944" y="1426169"/>
            <a:ext cx="3068242" cy="49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4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F2F4-B59E-4282-98EB-33020DB1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Team </a:t>
            </a:r>
            <a:r>
              <a:rPr lang="tr-TR" dirty="0" err="1"/>
              <a:t>Page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C9DE-DD6F-4E12-A4A3-E72FEDEB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425" y="1825625"/>
            <a:ext cx="3381374" cy="4351338"/>
          </a:xfrm>
        </p:spPr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introduce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members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9FEFF-5A8C-49FF-83ED-8AEBF3FF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927991"/>
            <a:ext cx="6629400" cy="31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1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CS391 Project Description Team 3</vt:lpstr>
      <vt:lpstr>Main Page</vt:lpstr>
      <vt:lpstr>Login Page</vt:lpstr>
      <vt:lpstr>Sign Up Page</vt:lpstr>
      <vt:lpstr>Horoscopes Page</vt:lpstr>
      <vt:lpstr>Tests Page</vt:lpstr>
      <vt:lpstr>Sample Test Page</vt:lpstr>
      <vt:lpstr>Sample for Links in the Main Page</vt:lpstr>
      <vt:lpstr>Our Team Page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CS391 Project Description</dc:title>
  <dc:creator>Ayse Gevsek</dc:creator>
  <cp:lastModifiedBy>Ayse Gevsek</cp:lastModifiedBy>
  <cp:revision>10</cp:revision>
  <dcterms:created xsi:type="dcterms:W3CDTF">2021-04-17T12:13:30Z</dcterms:created>
  <dcterms:modified xsi:type="dcterms:W3CDTF">2021-04-17T13:16:48Z</dcterms:modified>
</cp:coreProperties>
</file>