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9FE0B-EB7A-431C-81E0-8B2154BC7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E6DB88-44BF-43C4-B4B1-6F70FC87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1B5F9-D9C0-4CE0-9C4F-35CD75A2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2DF02-6D6E-47DE-B422-341492D9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183093-8DF6-44DE-8734-A20281AF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F4D5A-ECA1-4B8A-BD6F-9FA4A44F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1EE1-40BA-401B-96FC-C2DD4C50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2E7E1-9B4A-4691-A864-8927BEAF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166E6-832E-469E-84BF-68A59092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8A03-3416-4EAB-838A-ED9B3058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9A2FF-72A3-425E-AF6D-CADD37FF6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2E9481-73B1-4C7D-919B-81D9BC1B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B89C5F-F534-4E16-A43E-F8D1147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59B63-DF5B-4F3B-934E-755E2FDC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207B8-4508-4240-AEC6-0710B485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1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4C1C1-ACD3-4350-A9AE-836E3463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5E84C-2B5D-4F24-A892-F0C3B927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EF112-CB78-4085-9AD2-E3B5CDFA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1D513-D26E-4532-A780-DA55E34A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5A011-8534-4C3A-AA20-77384F0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6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FDABA-1D7C-436E-BEEE-EF5A7112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00A280-6302-482F-A3DF-D394E013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297A2F-525D-4791-B25C-FFFED64D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C4E60-7154-495B-A601-41BEA7B6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D98D9-3DA2-40C4-8E26-C0EB975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6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0D9A-213D-4A97-B426-6A6FFD02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A3410-1525-4BAE-85FA-4D657069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F7E55-C40A-42B6-AB09-6C6D4469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8F5494-3697-4501-A902-8BB3452E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598D33-7A11-459B-AAFC-D37812D7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708A2A-1D88-4247-A1DF-2E538CF1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5A44E-9BEB-46B1-8388-F563648A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8AF5CE-5CE3-4895-9B20-96267716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18B777-1FAD-4B2A-BE5F-415301C8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A2126F-5F33-463B-A8EF-62C13ECCC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DFA2AD-7B11-4CC5-82BC-5368627FC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A6EB7D-A2D1-44B6-B10F-E1C8534A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1A4E37-47E8-4068-BF01-8BCFB40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68E477-93B3-4E4F-A9AD-743BC887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E66F5-34F2-4A6B-B5D5-C07220B8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39FAA6-DD4C-4B04-A3C3-637F74E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D02C33-ED31-4F1B-ACAB-68440B0C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53F744-56AF-45FE-B580-3D6A866C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8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1D1736-A727-4C4B-9E26-85B229BC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8A5054-3BB2-436A-B419-B195D7F4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228122-DB68-4DE0-A27B-736AFFDF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9556-21C2-4844-8BF2-86BCE85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4026C-EAEB-46CB-8740-18CA6538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1BEB31-AEEB-432E-AA00-2F326135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38E028-5E39-44DA-9D5A-270E4FBC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673034-E844-4475-9379-64295231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150276-E36C-4DD9-854A-D0F80661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5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F3A7E-0E27-4C82-8FDF-10DE8939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7A7029-694F-4E24-AE65-79D4F9D25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65381-A58B-4FAB-AA85-9A5F7BFF4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25305-85C2-4032-8497-6447807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6BBB9F-4E7F-4E92-ACBD-5D5F22DC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A7D47-BF20-45C0-A92C-F4E7A131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89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2A42-0040-447D-92D3-841282F3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DF994-419E-4879-83C0-8B084583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341CE-AD4B-4DBA-A249-66B54A2F8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0B9A-D37A-49A1-8855-528BE1A3DC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A2D42-FED5-49C1-A2ED-6BBC5D2E8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787FAB-484E-41D1-9500-DA63D58CE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57B5-FED3-4492-A4BE-D2E600ECC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1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0B64F-C444-413C-AAC7-5B44ED2F0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Взаимодействие пользователей и карточек Яндекс.Дзен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875E8D-58FA-4BDB-8C2E-DD7A7B50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91413" cy="1655762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Анализ пользовательского взаимодействия с карточками статей</a:t>
            </a:r>
          </a:p>
        </p:txBody>
      </p:sp>
    </p:spTree>
    <p:extLst>
      <p:ext uri="{BB962C8B-B14F-4D97-AF65-F5344CB8AC3E}">
        <p14:creationId xmlns:p14="http://schemas.microsoft.com/office/powerpoint/2010/main" val="214560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95AAAD-B38A-4B63-9D49-09D7AABD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5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Наибольшие объемы активности демонстрируют категории «Наука», «Отношения» и «Интересные факты» </a:t>
            </a:r>
          </a:p>
          <a:p>
            <a:pPr marL="342900" indent="-342900">
              <a:buAutoNum type="arabicPeriod"/>
            </a:pPr>
            <a:r>
              <a:rPr lang="ru-RU" sz="2400" dirty="0"/>
              <a:t>Топ-3 темы источников по числу событий – «Семейные отношения», «Россия» </a:t>
            </a:r>
            <a:r>
              <a:rPr lang="ru-RU" sz="2400"/>
              <a:t>и «Полезные советы»</a:t>
            </a: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На карточку кликают 13% пользователей, увидевших ее</a:t>
            </a:r>
          </a:p>
          <a:p>
            <a:pPr marL="342900" indent="-342900">
              <a:buAutoNum type="arabicPeriod"/>
            </a:pPr>
            <a:r>
              <a:rPr lang="ru-RU" sz="2400" dirty="0"/>
              <a:t>Просматривают открывшуюся страницу 12% от тех, кто изначально увидел карточку</a:t>
            </a:r>
          </a:p>
          <a:p>
            <a:pPr marL="342900" indent="-342900">
              <a:buAutoNum type="arabicPeriod"/>
            </a:pPr>
            <a:r>
              <a:rPr lang="ru-RU" sz="2400" dirty="0"/>
              <a:t>Таким образом, наибольшая потеря пользователей происходит на этапе клика – 87%</a:t>
            </a:r>
          </a:p>
          <a:p>
            <a:pPr marL="342900" indent="-342900"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6791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E3B0D2-38FF-4FED-9A07-54B7ADEB7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8" y="564421"/>
            <a:ext cx="7817454" cy="5025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A96EC-57E9-4FAD-B6FB-5E15B0B4B51A}"/>
              </a:ext>
            </a:extLst>
          </p:cNvPr>
          <p:cNvSpPr txBox="1"/>
          <p:nvPr/>
        </p:nvSpPr>
        <p:spPr>
          <a:xfrm>
            <a:off x="8045042" y="872455"/>
            <a:ext cx="3599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В последние семь минут исследуемого часа произошел резкий скачок пользовательской активности. </a:t>
            </a:r>
            <a:endParaRPr lang="en-US" sz="14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Наибольшие объемы активности демонстрируют категории «Наука» (4372 в пиковый момент), «Отношения» (4145) и «Интересные факты» (3910)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Самые непопулярные категории – «Знаменитости» (1463), «Шоу» (1485) и «Женская психология» (1518)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DE1D0C-CDF5-4F62-AFAD-591CADDFE674}"/>
              </a:ext>
            </a:extLst>
          </p:cNvPr>
          <p:cNvSpPr/>
          <p:nvPr/>
        </p:nvSpPr>
        <p:spPr>
          <a:xfrm>
            <a:off x="850083" y="531292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за период с 18:00 до 19:00 24.09.2019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AB8A04-4D37-47DB-8FD6-5B61758E6ACF}"/>
              </a:ext>
            </a:extLst>
          </p:cNvPr>
          <p:cNvSpPr/>
          <p:nvPr/>
        </p:nvSpPr>
        <p:spPr>
          <a:xfrm>
            <a:off x="850083" y="731789"/>
            <a:ext cx="489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2323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График истории событий по темам карточек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0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13DC55-8472-4303-BE1D-80D421CD17C9}"/>
              </a:ext>
            </a:extLst>
          </p:cNvPr>
          <p:cNvSpPr txBox="1"/>
          <p:nvPr/>
        </p:nvSpPr>
        <p:spPr>
          <a:xfrm>
            <a:off x="7540027" y="1131203"/>
            <a:ext cx="43529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Топ-3 темы источников по числу событий – «Семейные отношения» (</a:t>
            </a:r>
            <a:r>
              <a:rPr lang="en-US" sz="1400" dirty="0">
                <a:latin typeface="+mj-lt"/>
              </a:rPr>
              <a:t>33 309</a:t>
            </a:r>
            <a:r>
              <a:rPr lang="ru-RU" sz="1400" dirty="0">
                <a:latin typeface="+mj-lt"/>
              </a:rPr>
              <a:t>), «Россия» (</a:t>
            </a:r>
            <a:r>
              <a:rPr lang="en-US" sz="1400" dirty="0">
                <a:latin typeface="+mj-lt"/>
              </a:rPr>
              <a:t>29</a:t>
            </a:r>
            <a:r>
              <a:rPr lang="ru-RU" sz="1400" dirty="0">
                <a:latin typeface="+mj-lt"/>
              </a:rPr>
              <a:t> </a:t>
            </a:r>
            <a:r>
              <a:rPr lang="en-US" sz="1400" dirty="0">
                <a:latin typeface="+mj-lt"/>
              </a:rPr>
              <a:t>831</a:t>
            </a:r>
            <a:r>
              <a:rPr lang="ru-RU" sz="1400" dirty="0">
                <a:latin typeface="+mj-lt"/>
              </a:rPr>
              <a:t>) и «Полезные советы» (27 412). 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+mj-lt"/>
              </a:rPr>
              <a:t>Эти три темы закрывают 20% общего числа событий, а на топ-5 приходится уже почти половина от всего объема.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91A2D2-8FA9-4535-8A5B-1605EE6E8749}"/>
              </a:ext>
            </a:extLst>
          </p:cNvPr>
          <p:cNvSpPr/>
          <p:nvPr/>
        </p:nvSpPr>
        <p:spPr>
          <a:xfrm>
            <a:off x="850083" y="531292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за период с 18:00 до 19:00 24.09.2019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A1DCC3-D116-4104-8342-AB2D35A9C874}"/>
              </a:ext>
            </a:extLst>
          </p:cNvPr>
          <p:cNvSpPr/>
          <p:nvPr/>
        </p:nvSpPr>
        <p:spPr>
          <a:xfrm>
            <a:off x="774435" y="589906"/>
            <a:ext cx="4452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2323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Разбивка событий по темам источников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D379DF-48CB-4345-A632-6F839A7B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959238"/>
            <a:ext cx="7016153" cy="45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11418A-13F8-4AC0-8E00-240A21BFB213}"/>
              </a:ext>
            </a:extLst>
          </p:cNvPr>
          <p:cNvSpPr txBox="1"/>
          <p:nvPr/>
        </p:nvSpPr>
        <p:spPr>
          <a:xfrm>
            <a:off x="7486650" y="1066800"/>
            <a:ext cx="4286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Выводы: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На карточку кликают 13% пользователей, увидевших ее.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Просматривают открывшуюся страницу 12% от тех, кто изначально увидел карточку.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Таким образом, наибольшая потеря пользователей происходит на этапе клика – 87%.</a:t>
            </a:r>
          </a:p>
          <a:p>
            <a:endParaRPr lang="ru-RU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2C1D4B-B025-4613-9000-26DB7240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8" y="693303"/>
            <a:ext cx="6667500" cy="42862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92BE81-9E98-49C8-9AD2-3971F2D71C71}"/>
              </a:ext>
            </a:extLst>
          </p:cNvPr>
          <p:cNvSpPr/>
          <p:nvPr/>
        </p:nvSpPr>
        <p:spPr>
          <a:xfrm>
            <a:off x="565256" y="882134"/>
            <a:ext cx="460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2323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График средней глубины взаимодействия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F625A7-273D-4D90-B30E-01A4245462F8}"/>
              </a:ext>
            </a:extLst>
          </p:cNvPr>
          <p:cNvSpPr/>
          <p:nvPr/>
        </p:nvSpPr>
        <p:spPr>
          <a:xfrm>
            <a:off x="732637" y="502988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данным за период с 18:00 до 19:00 24.09.2019</a:t>
            </a:r>
          </a:p>
        </p:txBody>
      </p:sp>
    </p:spTree>
    <p:extLst>
      <p:ext uri="{BB962C8B-B14F-4D97-AF65-F5344CB8AC3E}">
        <p14:creationId xmlns:p14="http://schemas.microsoft.com/office/powerpoint/2010/main" val="2658211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/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250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Тема Office</vt:lpstr>
      <vt:lpstr>Взаимодействие пользователей и карточек Яндекс.Дзен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Максим Садыков</dc:creator>
  <cp:lastModifiedBy>Максим Садыков</cp:lastModifiedBy>
  <cp:revision>12</cp:revision>
  <dcterms:created xsi:type="dcterms:W3CDTF">2020-03-26T20:15:49Z</dcterms:created>
  <dcterms:modified xsi:type="dcterms:W3CDTF">2020-08-27T14:51:58Z</dcterms:modified>
</cp:coreProperties>
</file>