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7" r:id="rId5"/>
    <p:sldId id="262" r:id="rId6"/>
    <p:sldId id="258" r:id="rId7"/>
    <p:sldId id="259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782" y="1949824"/>
            <a:ext cx="8110221" cy="2033777"/>
          </a:xfrm>
        </p:spPr>
        <p:txBody>
          <a:bodyPr/>
          <a:lstStyle/>
          <a:p>
            <a:r>
              <a:rPr lang="en-GB" sz="6000" dirty="0" smtClean="0"/>
              <a:t>Team Signal Green: </a:t>
            </a:r>
            <a:br>
              <a:rPr lang="en-GB" sz="6000" dirty="0" smtClean="0"/>
            </a:br>
            <a:r>
              <a:rPr lang="en-GB" sz="6000" dirty="0" smtClean="0"/>
              <a:t>Initial Report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058" y="4171856"/>
            <a:ext cx="5398033" cy="245754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/>
              <a:t>Waqar Aziz</a:t>
            </a:r>
          </a:p>
          <a:p>
            <a:r>
              <a:rPr lang="en-GB" sz="3200" dirty="0" smtClean="0"/>
              <a:t>James Kerr</a:t>
            </a:r>
          </a:p>
          <a:p>
            <a:r>
              <a:rPr lang="en-GB" sz="3200" dirty="0" smtClean="0"/>
              <a:t>Adeela Saalim</a:t>
            </a:r>
          </a:p>
          <a:p>
            <a:r>
              <a:rPr lang="en-GB" sz="3200" dirty="0" smtClean="0"/>
              <a:t>Andrea Senf</a:t>
            </a:r>
          </a:p>
          <a:p>
            <a:r>
              <a:rPr lang="en-GB" sz="3200" dirty="0" smtClean="0"/>
              <a:t>Yoann Strigini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027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Aims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Create </a:t>
            </a:r>
            <a:r>
              <a:rPr lang="en-GB" sz="2800" dirty="0"/>
              <a:t>a traffic simulation software where we can test various traffic management strategies that will teach us new skills and receive full marks.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Includes: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GitHub, environments and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Working </a:t>
            </a:r>
            <a:r>
              <a:rPr lang="en-GB" sz="2800" dirty="0"/>
              <a:t>as a </a:t>
            </a:r>
            <a:r>
              <a:rPr lang="en-GB" sz="2800" dirty="0" smtClean="0"/>
              <a:t>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/>
              <a:t>Developing large-scale software</a:t>
            </a:r>
          </a:p>
        </p:txBody>
      </p:sp>
    </p:spTree>
    <p:extLst>
      <p:ext uri="{BB962C8B-B14F-4D97-AF65-F5344CB8AC3E}">
        <p14:creationId xmlns:p14="http://schemas.microsoft.com/office/powerpoint/2010/main" val="1079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912" cy="1320800"/>
          </a:xfrm>
        </p:spPr>
        <p:txBody>
          <a:bodyPr>
            <a:noAutofit/>
          </a:bodyPr>
          <a:lstStyle/>
          <a:p>
            <a:r>
              <a:rPr lang="en-GB" sz="5400" dirty="0" smtClean="0"/>
              <a:t>Strategy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800" dirty="0" smtClean="0"/>
              <a:t>Agent-Based </a:t>
            </a:r>
            <a:r>
              <a:rPr lang="en-GB" sz="2800" dirty="0" err="1" smtClean="0"/>
              <a:t>Modeling</a:t>
            </a:r>
            <a:r>
              <a:rPr lang="en-GB" sz="2800" dirty="0" smtClean="0"/>
              <a:t> </a:t>
            </a:r>
            <a:r>
              <a:rPr lang="en-GB" sz="2800" dirty="0" smtClean="0"/>
              <a:t>(ABM)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800" dirty="0" err="1"/>
              <a:t>RePast</a:t>
            </a:r>
            <a:r>
              <a:rPr lang="en-GB" sz="2800" dirty="0"/>
              <a:t> </a:t>
            </a:r>
            <a:r>
              <a:rPr lang="en-GB" sz="2800" dirty="0" err="1"/>
              <a:t>Simphony</a:t>
            </a:r>
            <a:r>
              <a:rPr lang="en-GB" sz="2800" dirty="0"/>
              <a:t> </a:t>
            </a:r>
            <a:r>
              <a:rPr lang="en-GB" sz="2800" dirty="0" smtClean="0"/>
              <a:t>framework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800" dirty="0" smtClean="0"/>
              <a:t>Java, Eclipse editor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800" dirty="0" smtClean="0"/>
              <a:t>SCRUM methodology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2800" dirty="0" smtClean="0"/>
              <a:t>Asana, </a:t>
            </a:r>
            <a:r>
              <a:rPr lang="en-GB" sz="2800" dirty="0" err="1" smtClean="0"/>
              <a:t>InstaGantt</a:t>
            </a:r>
            <a:r>
              <a:rPr lang="en-GB" sz="2800" dirty="0" smtClean="0"/>
              <a:t>, WhatsApp, in Person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79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Strategy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Week 16 February: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 smtClean="0"/>
              <a:t>basic traffic simulation working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 smtClean="0"/>
              <a:t>set finished project goals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800" dirty="0" smtClean="0"/>
              <a:t>Week 2 March: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 smtClean="0"/>
              <a:t>final project goals 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 smtClean="0"/>
              <a:t>begin analysis of traffic models and </a:t>
            </a:r>
            <a:r>
              <a:rPr lang="en-GB" sz="2600" dirty="0" smtClean="0"/>
              <a:t>strategies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 smtClean="0"/>
              <a:t>low </a:t>
            </a:r>
            <a:r>
              <a:rPr lang="en-GB" sz="2600" dirty="0" smtClean="0"/>
              <a:t>priority functionality may be </a:t>
            </a:r>
            <a:r>
              <a:rPr lang="en-GB" sz="2600" dirty="0" smtClean="0"/>
              <a:t>implemented</a:t>
            </a: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504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18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Timeline and Tasks</a:t>
            </a:r>
            <a:endParaRPr lang="en-GB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1858192"/>
            <a:ext cx="5604847" cy="4512078"/>
          </a:xfrm>
        </p:spPr>
      </p:pic>
    </p:spTree>
    <p:extLst>
      <p:ext uri="{BB962C8B-B14F-4D97-AF65-F5344CB8AC3E}">
        <p14:creationId xmlns:p14="http://schemas.microsoft.com/office/powerpoint/2010/main" val="34095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Roles and Teamwork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GB" sz="2800" dirty="0" smtClean="0"/>
              <a:t>Architecture  :  James </a:t>
            </a:r>
            <a:r>
              <a:rPr lang="en-GB" sz="2800" dirty="0" smtClean="0"/>
              <a:t>and </a:t>
            </a:r>
            <a:r>
              <a:rPr lang="en-GB" sz="2800" dirty="0" smtClean="0"/>
              <a:t>Yoann</a:t>
            </a:r>
            <a:endParaRPr lang="en-GB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GB" sz="2800" dirty="0" smtClean="0"/>
              <a:t>Environment  :  Waqar </a:t>
            </a:r>
            <a:r>
              <a:rPr lang="en-GB" sz="2800" dirty="0" smtClean="0"/>
              <a:t>and </a:t>
            </a:r>
            <a:r>
              <a:rPr lang="en-GB" sz="2800" dirty="0" smtClean="0"/>
              <a:t>Adeela</a:t>
            </a:r>
            <a:endParaRPr lang="en-GB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GB" sz="2800" dirty="0"/>
              <a:t>C</a:t>
            </a:r>
            <a:r>
              <a:rPr lang="en-GB" sz="2800" dirty="0" smtClean="0"/>
              <a:t>oordinator and Documentation :  Andrea</a:t>
            </a:r>
          </a:p>
        </p:txBody>
      </p:sp>
    </p:spTree>
    <p:extLst>
      <p:ext uri="{BB962C8B-B14F-4D97-AF65-F5344CB8AC3E}">
        <p14:creationId xmlns:p14="http://schemas.microsoft.com/office/powerpoint/2010/main" val="11221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Assessment : equal work and equal points</a:t>
            </a:r>
          </a:p>
          <a:p>
            <a:pPr marL="0" indent="0">
              <a:buNone/>
            </a:pPr>
            <a:r>
              <a:rPr lang="en-GB" sz="2800" dirty="0" smtClean="0"/>
              <a:t>Concerns </a:t>
            </a:r>
            <a:r>
              <a:rPr lang="en-GB" sz="2800" dirty="0"/>
              <a:t>: </a:t>
            </a:r>
            <a:r>
              <a:rPr lang="en-GB" sz="2800" dirty="0" smtClean="0"/>
              <a:t>raised </a:t>
            </a:r>
            <a:r>
              <a:rPr lang="en-GB" sz="2800" dirty="0"/>
              <a:t>when noticed so can be addressed</a:t>
            </a:r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Assessment and Conflicts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563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Current Work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361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Questions?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291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154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Team Signal Green:  Initial Report</vt:lpstr>
      <vt:lpstr>Aims</vt:lpstr>
      <vt:lpstr>Strategy</vt:lpstr>
      <vt:lpstr>Strategy</vt:lpstr>
      <vt:lpstr>Timeline and Tasks</vt:lpstr>
      <vt:lpstr>Roles and Teamwork</vt:lpstr>
      <vt:lpstr>Assessment and Conflicts</vt:lpstr>
      <vt:lpstr>Current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Signal Green  Initial Report</dc:title>
  <dc:creator>Andrea Senf</dc:creator>
  <cp:lastModifiedBy>Andrea Senf</cp:lastModifiedBy>
  <cp:revision>13</cp:revision>
  <dcterms:created xsi:type="dcterms:W3CDTF">2015-02-07T14:42:07Z</dcterms:created>
  <dcterms:modified xsi:type="dcterms:W3CDTF">2015-02-09T11:08:20Z</dcterms:modified>
</cp:coreProperties>
</file>