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2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6" r:id="rId4"/>
    <p:sldId id="260" r:id="rId5"/>
    <p:sldId id="259" r:id="rId6"/>
    <p:sldId id="267" r:id="rId7"/>
    <p:sldId id="258" r:id="rId8"/>
    <p:sldId id="261" r:id="rId9"/>
    <p:sldId id="262" r:id="rId10"/>
    <p:sldId id="263" r:id="rId11"/>
    <p:sldId id="264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40" autoAdjust="0"/>
  </p:normalViewPr>
  <p:slideViewPr>
    <p:cSldViewPr>
      <p:cViewPr>
        <p:scale>
          <a:sx n="76" d="100"/>
          <a:sy n="76" d="100"/>
        </p:scale>
        <p:origin x="-1188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E87A5-431C-43AC-9DAC-0A734CB40C4B}" type="datetimeFigureOut">
              <a:rPr lang="en-GB" smtClean="0"/>
              <a:pPr/>
              <a:t>08/02/2015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7CCSMGPR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94501-C0C3-4210-8949-0C1E63EEE18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095121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C5A73-F4F4-41EA-AE89-C26D922EBAF3}" type="datetimeFigureOut">
              <a:rPr lang="en-GB" smtClean="0"/>
              <a:pPr/>
              <a:t>08/02/2015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7CCSMGPR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5DC1A-D82B-4F3D-99FE-71AC0A070B5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688597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1681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3614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3159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7415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409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9EF960-582A-4DA5-BF65-C606E91C0471}" type="datetime1">
              <a:rPr lang="en-GB" smtClean="0"/>
              <a:t>08/02/2015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GB" smtClean="0"/>
              <a:t>7CCSMGPR</a:t>
            </a:r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4CC7881-A7BE-4D2C-8669-C42DDA3898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E7EEC8-01A8-498E-9064-C65B40694C91}" type="datetime1">
              <a:rPr lang="en-GB" smtClean="0"/>
              <a:t>08/02/2015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7CCSMGPR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CC7881-A7BE-4D2C-8669-C42DDA3898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240CBD-0097-49BC-8435-8295DCDD4922}" type="datetime1">
              <a:rPr lang="en-GB" smtClean="0"/>
              <a:t>08/02/2015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7CCSMGPR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CC7881-A7BE-4D2C-8669-C42DDA3898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20C54A-AAB4-4E9B-B88D-13961D4743D9}" type="datetime1">
              <a:rPr lang="en-GB" smtClean="0"/>
              <a:t>08/02/2015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7CCSMGPR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CC7881-A7BE-4D2C-8669-C42DDA38980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89D678-FEF1-4E06-AAA9-ABD79B874923}" type="datetime1">
              <a:rPr lang="en-GB" smtClean="0"/>
              <a:t>08/02/2015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7CCSMGPR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CC7881-A7BE-4D2C-8669-C42DDA38980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159F1E-8733-4E5E-A5F5-F4B2D4747107}" type="datetime1">
              <a:rPr lang="en-GB" smtClean="0"/>
              <a:t>08/02/2015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7CCSMGPR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CC7881-A7BE-4D2C-8669-C42DDA38980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0C7E2A-327F-4D94-99CB-3D56875E52A3}" type="datetime1">
              <a:rPr lang="en-GB" smtClean="0"/>
              <a:t>08/02/2015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7CCSMGPR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CC7881-A7BE-4D2C-8669-C42DDA3898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76BA3E-9050-4C4E-8BCD-DE39F9C74AC3}" type="datetime1">
              <a:rPr lang="en-GB" smtClean="0"/>
              <a:t>08/02/2015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7CCSMGPR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CC7881-A7BE-4D2C-8669-C42DDA38980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4F0E42-7185-433C-9C9F-95D9D525DC25}" type="datetime1">
              <a:rPr lang="en-GB" smtClean="0"/>
              <a:t>08/02/2015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7CCSMGPR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CC7881-A7BE-4D2C-8669-C42DDA3898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FB562CC-B4E8-44DC-B096-43DB2A88B5C7}" type="datetime1">
              <a:rPr lang="en-GB" smtClean="0"/>
              <a:t>08/02/2015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7CCSMGPR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CC7881-A7BE-4D2C-8669-C42DDA3898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574C843-C68E-4374-91D1-E04753A2C596}" type="datetime1">
              <a:rPr lang="en-GB" smtClean="0"/>
              <a:t>08/02/2015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GB" smtClean="0"/>
              <a:t>7CCSMGPR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4CC7881-A7BE-4D2C-8669-C42DDA38980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204B271-8FD9-4711-B09A-1C3CED193F73}" type="datetime1">
              <a:rPr lang="en-GB" smtClean="0"/>
              <a:t>08/02/2015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GB" smtClean="0"/>
              <a:t>7CCSMGPR</a:t>
            </a:r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4CC7881-A7BE-4D2C-8669-C42DDA38980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7664" y="1196752"/>
            <a:ext cx="6048672" cy="851520"/>
          </a:xfrm>
        </p:spPr>
        <p:txBody>
          <a:bodyPr>
            <a:normAutofit/>
          </a:bodyPr>
          <a:lstStyle/>
          <a:p>
            <a:r>
              <a:rPr lang="en-GB" dirty="0" smtClean="0"/>
              <a:t>Group Project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140968"/>
            <a:ext cx="8136904" cy="1249430"/>
          </a:xfrm>
        </p:spPr>
        <p:txBody>
          <a:bodyPr/>
          <a:lstStyle/>
          <a:p>
            <a:r>
              <a:rPr lang="en-GB" b="1" dirty="0" smtClean="0"/>
              <a:t>Simulation </a:t>
            </a:r>
            <a:r>
              <a:rPr lang="en-GB" b="1" dirty="0" smtClean="0"/>
              <a:t>Engine for Testing </a:t>
            </a:r>
            <a:r>
              <a:rPr lang="en-GB" b="1" dirty="0"/>
              <a:t>T</a:t>
            </a:r>
            <a:r>
              <a:rPr lang="en-GB" b="1" dirty="0" smtClean="0"/>
              <a:t>raffic </a:t>
            </a:r>
            <a:r>
              <a:rPr lang="en-GB" b="1" dirty="0"/>
              <a:t>M</a:t>
            </a:r>
            <a:r>
              <a:rPr lang="en-GB" b="1" dirty="0" smtClean="0"/>
              <a:t>anagement </a:t>
            </a:r>
            <a:r>
              <a:rPr lang="en-GB" b="1" dirty="0"/>
              <a:t>P</a:t>
            </a:r>
            <a:r>
              <a:rPr lang="en-GB" b="1" dirty="0" smtClean="0"/>
              <a:t>olicies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27473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 Grid: N x N matrix, used by Agents to know their real </a:t>
            </a:r>
            <a:r>
              <a:rPr lang="en-GB" dirty="0" smtClean="0"/>
              <a:t>position.</a:t>
            </a:r>
          </a:p>
          <a:p>
            <a:endParaRPr lang="en-GB" dirty="0" smtClean="0"/>
          </a:p>
          <a:p>
            <a:r>
              <a:rPr lang="en-GB" dirty="0" smtClean="0"/>
              <a:t>Continuous </a:t>
            </a:r>
            <a:r>
              <a:rPr lang="en-GB" dirty="0" smtClean="0"/>
              <a:t>Space: (x, y) coordinates used by UI to display Agents during </a:t>
            </a:r>
            <a:r>
              <a:rPr lang="en-GB" dirty="0" smtClean="0"/>
              <a:t>simulation.</a:t>
            </a:r>
          </a:p>
          <a:p>
            <a:endParaRPr lang="en-GB" dirty="0" smtClean="0"/>
          </a:p>
          <a:p>
            <a:r>
              <a:rPr lang="en-GB" dirty="0" smtClean="0"/>
              <a:t>Network</a:t>
            </a:r>
            <a:r>
              <a:rPr lang="en-GB" dirty="0" smtClean="0"/>
              <a:t>: a directed graph, representing roads (edges) and intersections (nodes</a:t>
            </a:r>
            <a:r>
              <a:rPr lang="en-GB" dirty="0" smtClean="0"/>
              <a:t>).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7CCSMGPR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4CC7881-A7BE-4D2C-8669-C42DDA38980E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Environment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</a:t>
            </a:r>
            <a:r>
              <a:rPr lang="en-GB" dirty="0" smtClean="0"/>
              <a:t>ove </a:t>
            </a:r>
            <a:r>
              <a:rPr lang="en-GB" dirty="0" smtClean="0"/>
              <a:t>within the </a:t>
            </a:r>
            <a:r>
              <a:rPr lang="en-GB" dirty="0" smtClean="0"/>
              <a:t>Environment.</a:t>
            </a:r>
          </a:p>
          <a:p>
            <a:endParaRPr lang="en-GB" dirty="0" smtClean="0"/>
          </a:p>
          <a:p>
            <a:r>
              <a:rPr lang="en-GB" dirty="0" smtClean="0"/>
              <a:t> </a:t>
            </a:r>
            <a:r>
              <a:rPr lang="en-GB" dirty="0" smtClean="0"/>
              <a:t>Know </a:t>
            </a:r>
            <a:r>
              <a:rPr lang="en-GB" dirty="0" smtClean="0"/>
              <a:t>their position at any </a:t>
            </a:r>
            <a:r>
              <a:rPr lang="en-GB" dirty="0" smtClean="0"/>
              <a:t>time.</a:t>
            </a:r>
          </a:p>
          <a:p>
            <a:endParaRPr lang="en-GB" dirty="0" smtClean="0"/>
          </a:p>
          <a:p>
            <a:r>
              <a:rPr lang="en-GB" dirty="0" smtClean="0"/>
              <a:t> </a:t>
            </a:r>
            <a:r>
              <a:rPr lang="en-GB" dirty="0" smtClean="0"/>
              <a:t>Can </a:t>
            </a:r>
            <a:r>
              <a:rPr lang="en-GB" dirty="0" smtClean="0"/>
              <a:t>inspect Environment to interact with other </a:t>
            </a:r>
            <a:r>
              <a:rPr lang="en-GB" dirty="0" smtClean="0"/>
              <a:t>Agents.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7CCSMGPR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4CC7881-A7BE-4D2C-8669-C42DDA38980E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Agents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Simulation time is measured in discrete </a:t>
            </a:r>
            <a:r>
              <a:rPr lang="en-GB" dirty="0" smtClean="0"/>
              <a:t>ticks.</a:t>
            </a:r>
          </a:p>
          <a:p>
            <a:endParaRPr lang="en-GB" dirty="0" smtClean="0"/>
          </a:p>
          <a:p>
            <a:r>
              <a:rPr lang="en-GB" dirty="0" smtClean="0"/>
              <a:t>Methods </a:t>
            </a:r>
            <a:r>
              <a:rPr lang="en-GB" dirty="0" smtClean="0"/>
              <a:t>can be scheduled when time of action is known at compile time.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‘</a:t>
            </a:r>
            <a:r>
              <a:rPr lang="en-GB" dirty="0" smtClean="0"/>
              <a:t>watch’ annotation checks other Agents’ attributes at run time and react according to their behaviour.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7CCSMGPR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4CC7881-A7BE-4D2C-8669-C42DDA38980E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Agents’ Behaviour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 algn="ctr"/>
            <a:r>
              <a:rPr lang="en-GB" b="1" dirty="0" smtClean="0"/>
              <a:t>Thank you!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7CCSMGPR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7881-A7BE-4D2C-8669-C42DDA38980E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Questions????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Andrea</a:t>
            </a:r>
          </a:p>
          <a:p>
            <a:r>
              <a:rPr lang="en-GB" dirty="0" err="1" smtClean="0"/>
              <a:t>Adeela</a:t>
            </a:r>
            <a:endParaRPr lang="en-GB" dirty="0" smtClean="0"/>
          </a:p>
          <a:p>
            <a:r>
              <a:rPr lang="en-GB" dirty="0" err="1" smtClean="0"/>
              <a:t>Waqar</a:t>
            </a:r>
            <a:endParaRPr lang="en-GB" dirty="0" smtClean="0"/>
          </a:p>
          <a:p>
            <a:r>
              <a:rPr lang="en-GB" dirty="0" smtClean="0"/>
              <a:t>James</a:t>
            </a:r>
          </a:p>
          <a:p>
            <a:r>
              <a:rPr lang="en-GB" dirty="0" err="1" smtClean="0"/>
              <a:t>Yoann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7CCSMGPR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4CC7881-A7BE-4D2C-8669-C42DDA38980E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Signal Green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94095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Create a simulation engine to test traffic management strategies.</a:t>
            </a:r>
          </a:p>
          <a:p>
            <a:endParaRPr lang="en-GB" dirty="0" smtClean="0"/>
          </a:p>
          <a:p>
            <a:r>
              <a:rPr lang="en-GB" dirty="0" smtClean="0"/>
              <a:t>Demonstrate the ability to use the available engineering tools.</a:t>
            </a:r>
          </a:p>
          <a:p>
            <a:endParaRPr lang="en-GB" dirty="0" smtClean="0"/>
          </a:p>
          <a:p>
            <a:r>
              <a:rPr lang="en-GB" dirty="0" smtClean="0"/>
              <a:t>Ability to work as a team.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7CCSMGPR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7881-A7BE-4D2C-8669-C42DDA38980E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Adeela &amp; </a:t>
            </a:r>
            <a:r>
              <a:rPr lang="en-GB" b="1" dirty="0" err="1" smtClean="0"/>
              <a:t>Waqar</a:t>
            </a:r>
            <a:endParaRPr lang="en-GB" b="1" dirty="0" smtClean="0"/>
          </a:p>
          <a:p>
            <a:pPr lvl="1"/>
            <a:r>
              <a:rPr lang="en-GB" dirty="0" smtClean="0"/>
              <a:t>Work on network (Roads , Junctions , Traffic </a:t>
            </a:r>
            <a:r>
              <a:rPr lang="en-GB" dirty="0" err="1" smtClean="0"/>
              <a:t>ligts</a:t>
            </a:r>
            <a:r>
              <a:rPr lang="en-GB" dirty="0" smtClean="0"/>
              <a:t>)</a:t>
            </a:r>
            <a:endParaRPr lang="en-GB" dirty="0" smtClean="0"/>
          </a:p>
          <a:p>
            <a:endParaRPr lang="en-GB" dirty="0" smtClean="0"/>
          </a:p>
          <a:p>
            <a:r>
              <a:rPr lang="en-GB" b="1" dirty="0" err="1" smtClean="0"/>
              <a:t>Yoann</a:t>
            </a:r>
            <a:r>
              <a:rPr lang="en-GB" b="1" dirty="0" smtClean="0"/>
              <a:t> and James</a:t>
            </a:r>
          </a:p>
          <a:p>
            <a:pPr lvl="1"/>
            <a:r>
              <a:rPr lang="en-GB" dirty="0" smtClean="0"/>
              <a:t>Work on Vehicles and behaviour</a:t>
            </a:r>
            <a:endParaRPr lang="en-GB" dirty="0" smtClean="0"/>
          </a:p>
          <a:p>
            <a:endParaRPr lang="en-GB" dirty="0" smtClean="0"/>
          </a:p>
          <a:p>
            <a:r>
              <a:rPr lang="en-GB" b="1" dirty="0" smtClean="0"/>
              <a:t>Andrea</a:t>
            </a:r>
          </a:p>
          <a:p>
            <a:pPr lvl="1"/>
            <a:r>
              <a:rPr lang="en-GB" dirty="0" smtClean="0"/>
              <a:t>Documentation &amp; Testing</a:t>
            </a:r>
            <a:endParaRPr lang="en-GB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7CCSMGPR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4CC7881-A7BE-4D2C-8669-C42DDA38980E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Roles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Eclipse</a:t>
            </a:r>
          </a:p>
          <a:p>
            <a:pPr lvl="1"/>
            <a:r>
              <a:rPr lang="en-GB" dirty="0" smtClean="0"/>
              <a:t>Java</a:t>
            </a:r>
            <a:endParaRPr lang="en-GB" dirty="0" smtClean="0"/>
          </a:p>
          <a:p>
            <a:r>
              <a:rPr lang="en-GB" b="1" dirty="0" smtClean="0"/>
              <a:t>Repast </a:t>
            </a:r>
            <a:r>
              <a:rPr lang="en-GB" b="1" dirty="0" err="1" smtClean="0"/>
              <a:t>Simphony</a:t>
            </a:r>
            <a:endParaRPr lang="en-GB" b="1" dirty="0" smtClean="0"/>
          </a:p>
          <a:p>
            <a:pPr lvl="1"/>
            <a:r>
              <a:rPr lang="en-GB" dirty="0" smtClean="0"/>
              <a:t>Recursive </a:t>
            </a:r>
            <a:r>
              <a:rPr lang="en-GB" dirty="0" smtClean="0"/>
              <a:t>Porous Agent Simulation </a:t>
            </a:r>
            <a:r>
              <a:rPr lang="en-GB" dirty="0" smtClean="0"/>
              <a:t>Toolkit</a:t>
            </a:r>
          </a:p>
          <a:p>
            <a:pPr lvl="2"/>
            <a:r>
              <a:rPr lang="en-GB" dirty="0" smtClean="0"/>
              <a:t>Free </a:t>
            </a:r>
          </a:p>
          <a:p>
            <a:pPr lvl="2"/>
            <a:r>
              <a:rPr lang="en-GB" dirty="0" smtClean="0"/>
              <a:t>Open-source</a:t>
            </a:r>
          </a:p>
          <a:p>
            <a:pPr lvl="2"/>
            <a:r>
              <a:rPr lang="en-GB" dirty="0" smtClean="0"/>
              <a:t>Cross-platform</a:t>
            </a:r>
          </a:p>
          <a:p>
            <a:pPr lvl="2"/>
            <a:r>
              <a:rPr lang="en-GB" dirty="0" smtClean="0"/>
              <a:t> Agent-based </a:t>
            </a:r>
          </a:p>
          <a:p>
            <a:pPr lvl="2"/>
            <a:r>
              <a:rPr lang="en-GB" dirty="0" smtClean="0"/>
              <a:t>Modelling </a:t>
            </a:r>
            <a:r>
              <a:rPr lang="en-GB" dirty="0" smtClean="0"/>
              <a:t>and </a:t>
            </a:r>
            <a:r>
              <a:rPr lang="en-GB" dirty="0" smtClean="0"/>
              <a:t>Simulation Toolkit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600" dirty="0" smtClean="0"/>
              <a:t>7CCSMGPR</a:t>
            </a:r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4CC7881-A7BE-4D2C-8669-C42DDA38980E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 &amp; Framework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ignal_Green Gantt char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7664" y="1124744"/>
            <a:ext cx="7200800" cy="4959042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7CCSMGPR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7881-A7BE-4D2C-8669-C42DDA38980E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7CCSMGPR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4CC7881-A7BE-4D2C-8669-C42DDA38980E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824" y="112210"/>
            <a:ext cx="8229600" cy="820436"/>
          </a:xfrm>
        </p:spPr>
        <p:txBody>
          <a:bodyPr/>
          <a:lstStyle/>
          <a:p>
            <a:r>
              <a:rPr lang="en-GB" dirty="0" smtClean="0"/>
              <a:t>Architecture</a:t>
            </a:r>
            <a:endParaRPr lang="en-GB" dirty="0"/>
          </a:p>
        </p:txBody>
      </p:sp>
      <p:pic>
        <p:nvPicPr>
          <p:cNvPr id="4" name="Picture 3" descr="class_dia_1.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5438" y="1171575"/>
            <a:ext cx="8535218" cy="529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785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Simulation Engine</a:t>
            </a:r>
          </a:p>
          <a:p>
            <a:endParaRPr lang="en-GB" dirty="0" smtClean="0"/>
          </a:p>
          <a:p>
            <a:r>
              <a:rPr lang="en-GB" dirty="0" smtClean="0"/>
              <a:t>Environment</a:t>
            </a:r>
          </a:p>
          <a:p>
            <a:endParaRPr lang="en-GB" dirty="0" smtClean="0"/>
          </a:p>
          <a:p>
            <a:r>
              <a:rPr lang="en-GB" dirty="0" smtClean="0"/>
              <a:t>Agents</a:t>
            </a:r>
          </a:p>
          <a:p>
            <a:endParaRPr lang="en-GB" dirty="0" smtClean="0"/>
          </a:p>
          <a:p>
            <a:r>
              <a:rPr lang="en-GB" dirty="0" smtClean="0"/>
              <a:t>Behaviours of Agents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7CCSMGPR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4CC7881-A7BE-4D2C-8669-C42DDA38980E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Simulation </a:t>
            </a:r>
            <a:r>
              <a:rPr lang="en-GB" b="1" dirty="0" smtClean="0"/>
              <a:t>Model class </a:t>
            </a:r>
            <a:endParaRPr lang="en-GB" b="1" dirty="0" smtClean="0"/>
          </a:p>
          <a:p>
            <a:pPr lvl="1"/>
            <a:r>
              <a:rPr lang="en-GB" dirty="0" smtClean="0"/>
              <a:t>L</a:t>
            </a:r>
            <a:r>
              <a:rPr lang="en-GB" dirty="0" smtClean="0"/>
              <a:t>oads </a:t>
            </a:r>
            <a:r>
              <a:rPr lang="en-GB" dirty="0" smtClean="0"/>
              <a:t>the environment </a:t>
            </a:r>
            <a:r>
              <a:rPr lang="en-GB" dirty="0" smtClean="0"/>
              <a:t>. </a:t>
            </a:r>
          </a:p>
          <a:p>
            <a:pPr lvl="1"/>
            <a:r>
              <a:rPr lang="en-GB" dirty="0" smtClean="0"/>
              <a:t>S</a:t>
            </a:r>
            <a:r>
              <a:rPr lang="en-GB" dirty="0" smtClean="0"/>
              <a:t>tarts </a:t>
            </a:r>
            <a:r>
              <a:rPr lang="en-GB" dirty="0" smtClean="0"/>
              <a:t>the UI.</a:t>
            </a:r>
            <a:br>
              <a:rPr lang="en-GB" dirty="0" smtClean="0"/>
            </a:br>
            <a:endParaRPr lang="en-GB" dirty="0" smtClean="0"/>
          </a:p>
          <a:p>
            <a:r>
              <a:rPr lang="en-GB" b="1" dirty="0" err="1" smtClean="0"/>
              <a:t>ContextBuilder</a:t>
            </a:r>
            <a:r>
              <a:rPr lang="en-GB" dirty="0" smtClean="0"/>
              <a:t> : A </a:t>
            </a:r>
            <a:r>
              <a:rPr lang="en-GB" dirty="0" smtClean="0"/>
              <a:t>Repast component </a:t>
            </a:r>
            <a:r>
              <a:rPr lang="en-GB" dirty="0" smtClean="0"/>
              <a:t>contains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Agents</a:t>
            </a:r>
            <a:r>
              <a:rPr lang="en-GB" dirty="0" smtClean="0"/>
              <a:t>: Vehicles, Junctions, </a:t>
            </a:r>
            <a:r>
              <a:rPr lang="en-GB" dirty="0" err="1" smtClean="0"/>
              <a:t>TrafficLights</a:t>
            </a:r>
            <a:r>
              <a:rPr lang="en-GB" dirty="0" smtClean="0"/>
              <a:t> etc.</a:t>
            </a:r>
          </a:p>
          <a:p>
            <a:pPr lvl="1"/>
            <a:r>
              <a:rPr lang="en-GB" dirty="0" smtClean="0"/>
              <a:t> Environment: Grid, Continuous Space, and Road Network </a:t>
            </a:r>
            <a:r>
              <a:rPr lang="en-GB" dirty="0" smtClean="0"/>
              <a:t>digraph.</a:t>
            </a:r>
            <a:endParaRPr lang="en-GB" dirty="0" smtClean="0"/>
          </a:p>
          <a:p>
            <a:r>
              <a:rPr lang="en-GB" dirty="0" smtClean="0"/>
              <a:t> </a:t>
            </a:r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7CCSMGPR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4CC7881-A7BE-4D2C-8669-C42DDA38980E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 Engine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397</TotalTime>
  <Words>178</Words>
  <Application>Microsoft Office PowerPoint</Application>
  <PresentationFormat>On-screen Show (4:3)</PresentationFormat>
  <Paragraphs>98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Group Project</vt:lpstr>
      <vt:lpstr>Group Signal Green</vt:lpstr>
      <vt:lpstr>Aim</vt:lpstr>
      <vt:lpstr>Roles</vt:lpstr>
      <vt:lpstr>IDE &amp; Framework</vt:lpstr>
      <vt:lpstr>Plan</vt:lpstr>
      <vt:lpstr>Architecture</vt:lpstr>
      <vt:lpstr>Components</vt:lpstr>
      <vt:lpstr>Simulation Engine</vt:lpstr>
      <vt:lpstr>Environment</vt:lpstr>
      <vt:lpstr>Agents</vt:lpstr>
      <vt:lpstr>Agents’ Behaviour</vt:lpstr>
      <vt:lpstr>Questions????</vt:lpstr>
    </vt:vector>
  </TitlesOfParts>
  <Company>MNS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</dc:title>
  <dc:creator>Adeela Saalim</dc:creator>
  <cp:lastModifiedBy>Adeela Saalim</cp:lastModifiedBy>
  <cp:revision>38</cp:revision>
  <dcterms:created xsi:type="dcterms:W3CDTF">2015-02-04T16:05:37Z</dcterms:created>
  <dcterms:modified xsi:type="dcterms:W3CDTF">2015-02-08T20:45:12Z</dcterms:modified>
</cp:coreProperties>
</file>