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0" r:id="rId5"/>
    <p:sldId id="259" r:id="rId6"/>
    <p:sldId id="267" r:id="rId7"/>
    <p:sldId id="258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40" autoAdjust="0"/>
  </p:normalViewPr>
  <p:slideViewPr>
    <p:cSldViewPr>
      <p:cViewPr varScale="1">
        <p:scale>
          <a:sx n="62" d="100"/>
          <a:sy n="62" d="100"/>
        </p:scale>
        <p:origin x="16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87A5-431C-43AC-9DAC-0A734CB40C4B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4501-C0C3-4210-8949-0C1E63EEE1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51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C5A73-F4F4-41EA-AE89-C26D922EBAF3}" type="datetimeFigureOut">
              <a:rPr lang="en-GB" smtClean="0"/>
              <a:pPr/>
              <a:t>10/02/2015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5DC1A-D82B-4F3D-99FE-71AC0A070B5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9EF960-582A-4DA5-BF65-C606E91C0471}" type="datetime1">
              <a:rPr lang="en-GB" smtClean="0"/>
              <a:t>10/02/2015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7EEC8-01A8-498E-9064-C65B40694C91}" type="datetime1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240CBD-0097-49BC-8435-8295DCDD4922}" type="datetime1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0C54A-AAB4-4E9B-B88D-13961D4743D9}" type="datetime1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9D678-FEF1-4E06-AAA9-ABD79B874923}" type="datetime1">
              <a:rPr lang="en-GB" smtClean="0"/>
              <a:t>10/02/2015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159F1E-8733-4E5E-A5F5-F4B2D4747107}" type="datetime1">
              <a:rPr lang="en-GB" smtClean="0"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0C7E2A-327F-4D94-99CB-3D56875E52A3}" type="datetime1">
              <a:rPr lang="en-GB" smtClean="0"/>
              <a:t>10/02/2015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76BA3E-9050-4C4E-8BCD-DE39F9C74AC3}" type="datetime1">
              <a:rPr lang="en-GB" smtClean="0"/>
              <a:t>10/02/2015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4F0E42-7185-433C-9C9F-95D9D525DC25}" type="datetime1">
              <a:rPr lang="en-GB" smtClean="0"/>
              <a:t>10/02/2015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B562CC-B4E8-44DC-B096-43DB2A88B5C7}" type="datetime1">
              <a:rPr lang="en-GB" smtClean="0"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74C843-C68E-4374-91D1-E04753A2C596}" type="datetime1">
              <a:rPr lang="en-GB" smtClean="0"/>
              <a:t>10/02/2015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04B271-8FD9-4711-B09A-1C3CED193F73}" type="datetime1">
              <a:rPr lang="en-GB" smtClean="0"/>
              <a:t>10/02/2015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CC7881-A7BE-4D2C-8669-C42DDA3898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8136904" cy="851520"/>
          </a:xfrm>
        </p:spPr>
        <p:txBody>
          <a:bodyPr>
            <a:normAutofit/>
          </a:bodyPr>
          <a:lstStyle/>
          <a:p>
            <a:r>
              <a:rPr lang="en-GB" dirty="0" err="1" smtClean="0"/>
              <a:t>SignalGreen</a:t>
            </a:r>
            <a:r>
              <a:rPr lang="en-GB" dirty="0" smtClean="0"/>
              <a:t> Group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136904" cy="1249430"/>
          </a:xfrm>
        </p:spPr>
        <p:txBody>
          <a:bodyPr/>
          <a:lstStyle/>
          <a:p>
            <a:r>
              <a:rPr lang="en-GB" b="1" dirty="0" smtClean="0"/>
              <a:t>Simulation Engine for Testing </a:t>
            </a:r>
            <a:r>
              <a:rPr lang="en-GB" b="1" dirty="0"/>
              <a:t>T</a:t>
            </a:r>
            <a:r>
              <a:rPr lang="en-GB" b="1" dirty="0" smtClean="0"/>
              <a:t>raffic </a:t>
            </a:r>
            <a:r>
              <a:rPr lang="en-GB" b="1" dirty="0"/>
              <a:t>M</a:t>
            </a:r>
            <a:r>
              <a:rPr lang="en-GB" b="1" dirty="0" smtClean="0"/>
              <a:t>anagement </a:t>
            </a:r>
            <a:r>
              <a:rPr lang="en-GB" b="1" dirty="0"/>
              <a:t>P</a:t>
            </a:r>
            <a:r>
              <a:rPr lang="en-GB" b="1" dirty="0" smtClean="0"/>
              <a:t>olicies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Grid: N x N matrix, used by agents to know their real position</a:t>
            </a:r>
          </a:p>
          <a:p>
            <a:endParaRPr lang="en-GB" dirty="0" smtClean="0"/>
          </a:p>
          <a:p>
            <a:r>
              <a:rPr lang="en-GB" dirty="0" smtClean="0"/>
              <a:t>Continuous Space: (x, y) coordinates used by UI to display agents during simulation</a:t>
            </a:r>
          </a:p>
          <a:p>
            <a:endParaRPr lang="en-GB" dirty="0" smtClean="0"/>
          </a:p>
          <a:p>
            <a:r>
              <a:rPr lang="en-GB" dirty="0" smtClean="0"/>
              <a:t>Network: a directed graph, representing roads (edges) and intersections (nodes)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within the </a:t>
            </a:r>
            <a:r>
              <a:rPr lang="en-GB" dirty="0"/>
              <a:t>e</a:t>
            </a:r>
            <a:r>
              <a:rPr lang="en-GB" dirty="0" smtClean="0"/>
              <a:t>nvironment</a:t>
            </a:r>
          </a:p>
          <a:p>
            <a:endParaRPr lang="en-GB" dirty="0" smtClean="0"/>
          </a:p>
          <a:p>
            <a:r>
              <a:rPr lang="en-GB" dirty="0" smtClean="0"/>
              <a:t>Know their position at any time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nspect </a:t>
            </a:r>
            <a:r>
              <a:rPr lang="en-GB" dirty="0"/>
              <a:t>e</a:t>
            </a:r>
            <a:r>
              <a:rPr lang="en-GB" dirty="0" smtClean="0"/>
              <a:t>nvironment to interact with other </a:t>
            </a:r>
            <a:r>
              <a:rPr lang="en-GB" dirty="0"/>
              <a:t>a</a:t>
            </a:r>
            <a:r>
              <a:rPr lang="en-GB" dirty="0" smtClean="0"/>
              <a:t>gents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Simulation time is measured in discrete ticks</a:t>
            </a:r>
          </a:p>
          <a:p>
            <a:endParaRPr lang="en-GB" dirty="0" smtClean="0"/>
          </a:p>
          <a:p>
            <a:r>
              <a:rPr lang="en-GB" dirty="0" smtClean="0"/>
              <a:t>Methods can be scheduled when time of action is known at compile time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‘Watch’ annotation checks other agents’ attributes at run time and reacts according to their behaviour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7CCSMGPR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 Behaviour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algn="ctr"/>
            <a:r>
              <a:rPr lang="en-GB" b="1" dirty="0" smtClean="0"/>
              <a:t>Thank you!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881-A7BE-4D2C-8669-C42DDA38980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Questions????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Andrea</a:t>
            </a:r>
          </a:p>
          <a:p>
            <a:r>
              <a:rPr lang="en-GB" dirty="0" err="1" smtClean="0"/>
              <a:t>Adeela</a:t>
            </a:r>
            <a:endParaRPr lang="en-GB" dirty="0" smtClean="0"/>
          </a:p>
          <a:p>
            <a:r>
              <a:rPr lang="en-GB" dirty="0" err="1" smtClean="0"/>
              <a:t>Waqar</a:t>
            </a:r>
            <a:endParaRPr lang="en-GB" dirty="0" smtClean="0"/>
          </a:p>
          <a:p>
            <a:r>
              <a:rPr lang="en-GB" dirty="0" smtClean="0"/>
              <a:t>James</a:t>
            </a:r>
          </a:p>
          <a:p>
            <a:r>
              <a:rPr lang="en-GB" dirty="0" err="1" smtClean="0"/>
              <a:t>Yoann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Signal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9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simulation engine to test traffic management strategies</a:t>
            </a:r>
          </a:p>
          <a:p>
            <a:endParaRPr lang="en-GB" dirty="0" smtClean="0"/>
          </a:p>
          <a:p>
            <a:r>
              <a:rPr lang="en-GB" dirty="0" smtClean="0"/>
              <a:t>Demonstrate the ability to use the available engineering tools</a:t>
            </a:r>
          </a:p>
          <a:p>
            <a:endParaRPr lang="en-GB" dirty="0" smtClean="0"/>
          </a:p>
          <a:p>
            <a:r>
              <a:rPr lang="en-GB" dirty="0" smtClean="0"/>
              <a:t>Ability to work as a team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881-A7BE-4D2C-8669-C42DDA38980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Adeela </a:t>
            </a:r>
            <a:r>
              <a:rPr lang="en-GB" b="1" dirty="0" smtClean="0"/>
              <a:t>and </a:t>
            </a:r>
            <a:r>
              <a:rPr lang="en-GB" b="1" dirty="0" smtClean="0"/>
              <a:t>Waqar</a:t>
            </a:r>
          </a:p>
          <a:p>
            <a:pPr lvl="1"/>
            <a:r>
              <a:rPr lang="en-GB" dirty="0" smtClean="0"/>
              <a:t>Road network</a:t>
            </a:r>
          </a:p>
          <a:p>
            <a:endParaRPr lang="en-GB" dirty="0" smtClean="0"/>
          </a:p>
          <a:p>
            <a:r>
              <a:rPr lang="en-GB" b="1" dirty="0" err="1" smtClean="0"/>
              <a:t>Yoann</a:t>
            </a:r>
            <a:r>
              <a:rPr lang="en-GB" b="1" dirty="0" smtClean="0"/>
              <a:t> and James</a:t>
            </a:r>
          </a:p>
          <a:p>
            <a:pPr lvl="1"/>
            <a:r>
              <a:rPr lang="en-GB" dirty="0" smtClean="0"/>
              <a:t>Vehicles and behaviour</a:t>
            </a:r>
          </a:p>
          <a:p>
            <a:endParaRPr lang="en-GB" dirty="0" smtClean="0"/>
          </a:p>
          <a:p>
            <a:r>
              <a:rPr lang="en-GB" b="1" dirty="0" smtClean="0"/>
              <a:t>Andrea</a:t>
            </a:r>
          </a:p>
          <a:p>
            <a:pPr lvl="1"/>
            <a:r>
              <a:rPr lang="en-GB" dirty="0" smtClean="0"/>
              <a:t>Documentation and </a:t>
            </a:r>
            <a:r>
              <a:rPr lang="en-GB" dirty="0" smtClean="0"/>
              <a:t>Coordination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Eclipse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b="1" dirty="0" smtClean="0"/>
              <a:t>Repast </a:t>
            </a:r>
            <a:r>
              <a:rPr lang="en-GB" b="1" dirty="0" err="1" smtClean="0"/>
              <a:t>Simphony</a:t>
            </a:r>
            <a:endParaRPr lang="en-GB" b="1" dirty="0" smtClean="0"/>
          </a:p>
          <a:p>
            <a:pPr lvl="1"/>
            <a:r>
              <a:rPr lang="en-GB" dirty="0" smtClean="0"/>
              <a:t>Recursive Porous Agent Simulation Toolkit</a:t>
            </a:r>
          </a:p>
          <a:p>
            <a:pPr lvl="2"/>
            <a:r>
              <a:rPr lang="en-GB" dirty="0" smtClean="0"/>
              <a:t>Free </a:t>
            </a:r>
          </a:p>
          <a:p>
            <a:pPr lvl="2"/>
            <a:r>
              <a:rPr lang="en-GB" dirty="0" smtClean="0"/>
              <a:t>Open-source</a:t>
            </a:r>
          </a:p>
          <a:p>
            <a:pPr lvl="2"/>
            <a:r>
              <a:rPr lang="en-GB" dirty="0" smtClean="0"/>
              <a:t>Cross-platform</a:t>
            </a:r>
          </a:p>
          <a:p>
            <a:pPr lvl="2"/>
            <a:r>
              <a:rPr lang="en-GB" dirty="0" smtClean="0"/>
              <a:t>Agent-based </a:t>
            </a:r>
          </a:p>
          <a:p>
            <a:pPr lvl="2"/>
            <a:r>
              <a:rPr lang="en-GB" dirty="0" smtClean="0"/>
              <a:t>Modelling and Simulation Toolkit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600" dirty="0" smtClean="0"/>
              <a:t>7CCSMGPR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&amp; Framework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7881-A7BE-4D2C-8669-C42DDA38980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3" y="1481138"/>
            <a:ext cx="5622093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24" y="304308"/>
            <a:ext cx="8229600" cy="820436"/>
          </a:xfrm>
        </p:spPr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4" name="Picture 3" descr="class_dia_1.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438" y="1171575"/>
            <a:ext cx="8535218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Simulation Engine</a:t>
            </a:r>
          </a:p>
          <a:p>
            <a:endParaRPr lang="en-GB" dirty="0" smtClean="0"/>
          </a:p>
          <a:p>
            <a:r>
              <a:rPr lang="en-GB" dirty="0" smtClean="0"/>
              <a:t>Environment</a:t>
            </a:r>
          </a:p>
          <a:p>
            <a:endParaRPr lang="en-GB" dirty="0" smtClean="0"/>
          </a:p>
          <a:p>
            <a:r>
              <a:rPr lang="en-GB" dirty="0" smtClean="0"/>
              <a:t>Agents</a:t>
            </a:r>
          </a:p>
          <a:p>
            <a:endParaRPr lang="en-GB" dirty="0" smtClean="0"/>
          </a:p>
          <a:p>
            <a:r>
              <a:rPr lang="en-GB" dirty="0" smtClean="0"/>
              <a:t>Behaviours of Agents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Simulation Model class </a:t>
            </a:r>
          </a:p>
          <a:p>
            <a:pPr lvl="1"/>
            <a:r>
              <a:rPr lang="en-GB" dirty="0" smtClean="0"/>
              <a:t>Loads the environment</a:t>
            </a:r>
          </a:p>
          <a:p>
            <a:pPr lvl="1"/>
            <a:r>
              <a:rPr lang="en-GB" dirty="0" smtClean="0"/>
              <a:t>Starts the UI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err="1" smtClean="0"/>
              <a:t>ContextBuilder</a:t>
            </a:r>
            <a:r>
              <a:rPr lang="en-GB" dirty="0" smtClean="0"/>
              <a:t> : A Repast component contains:</a:t>
            </a:r>
          </a:p>
          <a:p>
            <a:pPr lvl="1"/>
            <a:r>
              <a:rPr lang="en-GB" dirty="0" smtClean="0"/>
              <a:t>Agents: vehicles, </a:t>
            </a:r>
            <a:r>
              <a:rPr lang="en-GB" dirty="0"/>
              <a:t>j</a:t>
            </a:r>
            <a:r>
              <a:rPr lang="en-GB" dirty="0" smtClean="0"/>
              <a:t>unctions, signals etc.</a:t>
            </a:r>
          </a:p>
          <a:p>
            <a:pPr lvl="1"/>
            <a:r>
              <a:rPr lang="en-GB" dirty="0" smtClean="0"/>
              <a:t> Environment: grid, continuous space, </a:t>
            </a:r>
            <a:r>
              <a:rPr lang="en-GB" dirty="0"/>
              <a:t>r</a:t>
            </a:r>
            <a:r>
              <a:rPr lang="en-GB" dirty="0" smtClean="0"/>
              <a:t>oad </a:t>
            </a:r>
            <a:r>
              <a:rPr lang="en-GB" dirty="0"/>
              <a:t>n</a:t>
            </a:r>
            <a:r>
              <a:rPr lang="en-GB" dirty="0" smtClean="0"/>
              <a:t>etwork digraph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7CCSMGPR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CC7881-A7BE-4D2C-8669-C42DDA38980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Engine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405</TotalTime>
  <Words>170</Words>
  <Application>Microsoft Office PowerPoint</Application>
  <PresentationFormat>On-screen Show (4:3)</PresentationFormat>
  <Paragraphs>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Concourse</vt:lpstr>
      <vt:lpstr>SignalGreen Group Project</vt:lpstr>
      <vt:lpstr>Group Signal Green</vt:lpstr>
      <vt:lpstr>Aims</vt:lpstr>
      <vt:lpstr>Roles</vt:lpstr>
      <vt:lpstr>IDE &amp; Framework</vt:lpstr>
      <vt:lpstr>Plan</vt:lpstr>
      <vt:lpstr>Architecture</vt:lpstr>
      <vt:lpstr>Components</vt:lpstr>
      <vt:lpstr>Simulation Engine</vt:lpstr>
      <vt:lpstr>Environment</vt:lpstr>
      <vt:lpstr>Agents</vt:lpstr>
      <vt:lpstr>Agent Behaviour</vt:lpstr>
      <vt:lpstr>Questions????</vt:lpstr>
    </vt:vector>
  </TitlesOfParts>
  <Company>MNS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Adeela Saalim</dc:creator>
  <cp:lastModifiedBy>Andrea Senf</cp:lastModifiedBy>
  <cp:revision>40</cp:revision>
  <dcterms:created xsi:type="dcterms:W3CDTF">2015-02-04T16:05:37Z</dcterms:created>
  <dcterms:modified xsi:type="dcterms:W3CDTF">2015-02-10T18:29:39Z</dcterms:modified>
</cp:coreProperties>
</file>