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1527" r:id="rId2"/>
    <p:sldId id="11523" r:id="rId3"/>
    <p:sldId id="11531" r:id="rId4"/>
    <p:sldId id="11532" r:id="rId5"/>
    <p:sldId id="11533" r:id="rId6"/>
    <p:sldId id="11535" r:id="rId7"/>
    <p:sldId id="11534" r:id="rId8"/>
    <p:sldId id="11536" r:id="rId9"/>
    <p:sldId id="11537" r:id="rId10"/>
    <p:sldId id="11538" r:id="rId11"/>
    <p:sldId id="11540" r:id="rId12"/>
    <p:sldId id="1154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2C2B25"/>
    <a:srgbClr val="EBEBEB"/>
    <a:srgbClr val="2A2722"/>
    <a:srgbClr val="EAEAEA"/>
    <a:srgbClr val="FFC72C"/>
    <a:srgbClr val="BEBEBE"/>
    <a:srgbClr val="2D2A26"/>
    <a:srgbClr val="2B2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039" autoAdjust="0"/>
  </p:normalViewPr>
  <p:slideViewPr>
    <p:cSldViewPr snapToGrid="0">
      <p:cViewPr varScale="1">
        <p:scale>
          <a:sx n="115" d="100"/>
          <a:sy n="11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1539FCD-CB6F-450A-93DE-CFEBF7431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9D8AFF-48A6-4F81-BF39-E349D43BA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9E23-5BF6-4D67-9E85-ADAD65E626B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C1689D-F7FA-4273-A2FD-8029FE154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A8FB78-F4ED-4A63-A53C-E2696A0290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7D1A4-88B4-446A-9FB7-FEBFD6C6E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95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D1BB-8E16-41DD-9CC8-6B445BBDFEB5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9E8B5-C6AC-487D-950D-C4F113086D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1A1F787-61E3-441F-B36E-3CC517C866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77" y="0"/>
            <a:ext cx="12192000" cy="6858000"/>
          </a:xfrm>
          <a:prstGeom prst="rect">
            <a:avLst/>
          </a:prstGeom>
        </p:spPr>
      </p:pic>
      <p:pic>
        <p:nvPicPr>
          <p:cNvPr id="8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C0C5A4DC-58BF-4E7B-B631-846F122F5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4" t="-30" b="46140"/>
          <a:stretch/>
        </p:blipFill>
        <p:spPr>
          <a:xfrm>
            <a:off x="3276600" y="0"/>
            <a:ext cx="8915400" cy="3695901"/>
          </a:xfrm>
          <a:prstGeom prst="rect">
            <a:avLst/>
          </a:prstGeom>
        </p:spPr>
      </p:pic>
      <p:sp>
        <p:nvSpPr>
          <p:cNvPr id="10" name="Gráfico 1">
            <a:extLst>
              <a:ext uri="{FF2B5EF4-FFF2-40B4-BE49-F238E27FC236}">
                <a16:creationId xmlns:a16="http://schemas.microsoft.com/office/drawing/2014/main" id="{9D3B94CD-FDFB-410D-AAFF-4A75FC95073A}"/>
              </a:ext>
            </a:extLst>
          </p:cNvPr>
          <p:cNvSpPr/>
          <p:nvPr userDrawn="1"/>
        </p:nvSpPr>
        <p:spPr>
          <a:xfrm>
            <a:off x="6731321" y="949085"/>
            <a:ext cx="341242" cy="510621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1" name="Gráfico 17">
            <a:extLst>
              <a:ext uri="{FF2B5EF4-FFF2-40B4-BE49-F238E27FC236}">
                <a16:creationId xmlns:a16="http://schemas.microsoft.com/office/drawing/2014/main" id="{7868100C-DB89-4E30-B972-10DB332185F6}"/>
              </a:ext>
            </a:extLst>
          </p:cNvPr>
          <p:cNvSpPr/>
          <p:nvPr userDrawn="1"/>
        </p:nvSpPr>
        <p:spPr>
          <a:xfrm>
            <a:off x="7346953" y="3678515"/>
            <a:ext cx="1548000" cy="47078"/>
          </a:xfrm>
          <a:custGeom>
            <a:avLst/>
            <a:gdLst>
              <a:gd name="connsiteX0" fmla="*/ 0 w 552164"/>
              <a:gd name="connsiteY0" fmla="*/ 0 h 138017"/>
              <a:gd name="connsiteX1" fmla="*/ 552164 w 552164"/>
              <a:gd name="connsiteY1" fmla="*/ 0 h 138017"/>
              <a:gd name="connsiteX2" fmla="*/ 552164 w 552164"/>
              <a:gd name="connsiteY2" fmla="*/ 138017 h 138017"/>
              <a:gd name="connsiteX3" fmla="*/ 0 w 552164"/>
              <a:gd name="connsiteY3" fmla="*/ 138017 h 13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64" h="138017">
                <a:moveTo>
                  <a:pt x="0" y="0"/>
                </a:moveTo>
                <a:lnTo>
                  <a:pt x="552164" y="0"/>
                </a:lnTo>
                <a:lnTo>
                  <a:pt x="552164" y="138017"/>
                </a:lnTo>
                <a:lnTo>
                  <a:pt x="0" y="138017"/>
                </a:lnTo>
                <a:close/>
              </a:path>
            </a:pathLst>
          </a:custGeom>
          <a:solidFill>
            <a:srgbClr val="FFC72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FF63967C-59A6-4A63-B90C-9CFD49318576}"/>
              </a:ext>
            </a:extLst>
          </p:cNvPr>
          <p:cNvSpPr/>
          <p:nvPr userDrawn="1"/>
        </p:nvSpPr>
        <p:spPr>
          <a:xfrm>
            <a:off x="7753379" y="4052789"/>
            <a:ext cx="141474" cy="611611"/>
          </a:xfrm>
          <a:custGeom>
            <a:avLst/>
            <a:gdLst>
              <a:gd name="connsiteX0" fmla="*/ 72485 w 276510"/>
              <a:gd name="connsiteY0" fmla="*/ 64389 h 1195387"/>
              <a:gd name="connsiteX1" fmla="*/ 67628 w 276510"/>
              <a:gd name="connsiteY1" fmla="*/ 300228 h 1195387"/>
              <a:gd name="connsiteX2" fmla="*/ 58674 w 276510"/>
              <a:gd name="connsiteY2" fmla="*/ 504254 h 1195387"/>
              <a:gd name="connsiteX3" fmla="*/ 0 w 276510"/>
              <a:gd name="connsiteY3" fmla="*/ 528733 h 1195387"/>
              <a:gd name="connsiteX4" fmla="*/ 0 w 276510"/>
              <a:gd name="connsiteY4" fmla="*/ 528733 h 1195387"/>
              <a:gd name="connsiteX5" fmla="*/ 0 w 276510"/>
              <a:gd name="connsiteY5" fmla="*/ 666750 h 1195387"/>
              <a:gd name="connsiteX6" fmla="*/ 58579 w 276510"/>
              <a:gd name="connsiteY6" fmla="*/ 691134 h 1195387"/>
              <a:gd name="connsiteX7" fmla="*/ 67532 w 276510"/>
              <a:gd name="connsiteY7" fmla="*/ 895160 h 1195387"/>
              <a:gd name="connsiteX8" fmla="*/ 72390 w 276510"/>
              <a:gd name="connsiteY8" fmla="*/ 1130999 h 1195387"/>
              <a:gd name="connsiteX9" fmla="*/ 276511 w 276510"/>
              <a:gd name="connsiteY9" fmla="*/ 1195388 h 1195387"/>
              <a:gd name="connsiteX10" fmla="*/ 276511 w 276510"/>
              <a:gd name="connsiteY10" fmla="*/ 1057370 h 1195387"/>
              <a:gd name="connsiteX11" fmla="*/ 181928 w 276510"/>
              <a:gd name="connsiteY11" fmla="*/ 1046321 h 1195387"/>
              <a:gd name="connsiteX12" fmla="*/ 201073 w 276510"/>
              <a:gd name="connsiteY12" fmla="*/ 929926 h 1195387"/>
              <a:gd name="connsiteX13" fmla="*/ 167735 w 276510"/>
              <a:gd name="connsiteY13" fmla="*/ 606743 h 1195387"/>
              <a:gd name="connsiteX14" fmla="*/ 159830 w 276510"/>
              <a:gd name="connsiteY14" fmla="*/ 597694 h 1195387"/>
              <a:gd name="connsiteX15" fmla="*/ 167640 w 276510"/>
              <a:gd name="connsiteY15" fmla="*/ 588645 h 1195387"/>
              <a:gd name="connsiteX16" fmla="*/ 200978 w 276510"/>
              <a:gd name="connsiteY16" fmla="*/ 265462 h 1195387"/>
              <a:gd name="connsiteX17" fmla="*/ 181832 w 276510"/>
              <a:gd name="connsiteY17" fmla="*/ 148971 h 1195387"/>
              <a:gd name="connsiteX18" fmla="*/ 276416 w 276510"/>
              <a:gd name="connsiteY18" fmla="*/ 138017 h 1195387"/>
              <a:gd name="connsiteX19" fmla="*/ 276416 w 276510"/>
              <a:gd name="connsiteY19" fmla="*/ 0 h 1195387"/>
              <a:gd name="connsiteX20" fmla="*/ 72485 w 276510"/>
              <a:gd name="connsiteY20" fmla="*/ 64389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510" h="1195387">
                <a:moveTo>
                  <a:pt x="72485" y="64389"/>
                </a:moveTo>
                <a:cubicBezTo>
                  <a:pt x="26480" y="123825"/>
                  <a:pt x="42291" y="202978"/>
                  <a:pt x="67628" y="300228"/>
                </a:cubicBezTo>
                <a:cubicBezTo>
                  <a:pt x="90773" y="389001"/>
                  <a:pt x="87344" y="467201"/>
                  <a:pt x="58674" y="504254"/>
                </a:cubicBezTo>
                <a:cubicBezTo>
                  <a:pt x="50483" y="514731"/>
                  <a:pt x="35624" y="528733"/>
                  <a:pt x="0" y="528733"/>
                </a:cubicBezTo>
                <a:lnTo>
                  <a:pt x="0" y="528733"/>
                </a:lnTo>
                <a:lnTo>
                  <a:pt x="0" y="666750"/>
                </a:lnTo>
                <a:cubicBezTo>
                  <a:pt x="35624" y="666750"/>
                  <a:pt x="50483" y="680657"/>
                  <a:pt x="58579" y="691134"/>
                </a:cubicBezTo>
                <a:cubicBezTo>
                  <a:pt x="87249" y="728186"/>
                  <a:pt x="90678" y="806387"/>
                  <a:pt x="67532" y="895160"/>
                </a:cubicBezTo>
                <a:cubicBezTo>
                  <a:pt x="42196" y="992410"/>
                  <a:pt x="26384" y="1071563"/>
                  <a:pt x="72390" y="1130999"/>
                </a:cubicBezTo>
                <a:cubicBezTo>
                  <a:pt x="116110" y="1187577"/>
                  <a:pt x="196310" y="1195388"/>
                  <a:pt x="276511" y="1195388"/>
                </a:cubicBezTo>
                <a:lnTo>
                  <a:pt x="276511" y="1057370"/>
                </a:lnTo>
                <a:cubicBezTo>
                  <a:pt x="208026" y="1057370"/>
                  <a:pt x="187166" y="1049274"/>
                  <a:pt x="181928" y="1046321"/>
                </a:cubicBezTo>
                <a:cubicBezTo>
                  <a:pt x="179261" y="1036225"/>
                  <a:pt x="180880" y="1007459"/>
                  <a:pt x="201073" y="929926"/>
                </a:cubicBezTo>
                <a:cubicBezTo>
                  <a:pt x="236315" y="794861"/>
                  <a:pt x="224409" y="679990"/>
                  <a:pt x="167735" y="606743"/>
                </a:cubicBezTo>
                <a:cubicBezTo>
                  <a:pt x="165259" y="603504"/>
                  <a:pt x="162497" y="600742"/>
                  <a:pt x="159830" y="597694"/>
                </a:cubicBezTo>
                <a:cubicBezTo>
                  <a:pt x="162497" y="594646"/>
                  <a:pt x="165259" y="591884"/>
                  <a:pt x="167640" y="588645"/>
                </a:cubicBezTo>
                <a:cubicBezTo>
                  <a:pt x="224314" y="515303"/>
                  <a:pt x="236125" y="400526"/>
                  <a:pt x="200978" y="265462"/>
                </a:cubicBezTo>
                <a:cubicBezTo>
                  <a:pt x="180785" y="187928"/>
                  <a:pt x="179165" y="159163"/>
                  <a:pt x="181832" y="148971"/>
                </a:cubicBezTo>
                <a:cubicBezTo>
                  <a:pt x="187071" y="146114"/>
                  <a:pt x="207931" y="138017"/>
                  <a:pt x="276416" y="138017"/>
                </a:cubicBezTo>
                <a:lnTo>
                  <a:pt x="276416" y="0"/>
                </a:lnTo>
                <a:cubicBezTo>
                  <a:pt x="196406" y="0"/>
                  <a:pt x="116205" y="7811"/>
                  <a:pt x="72485" y="64389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5" name="Gráfico 42">
            <a:extLst>
              <a:ext uri="{FF2B5EF4-FFF2-40B4-BE49-F238E27FC236}">
                <a16:creationId xmlns:a16="http://schemas.microsoft.com/office/drawing/2014/main" id="{ECD4997F-8A5E-4C93-8309-01AA6F6E2029}"/>
              </a:ext>
            </a:extLst>
          </p:cNvPr>
          <p:cNvGrpSpPr/>
          <p:nvPr userDrawn="1"/>
        </p:nvGrpSpPr>
        <p:grpSpPr>
          <a:xfrm>
            <a:off x="6625220" y="4052789"/>
            <a:ext cx="969165" cy="939796"/>
            <a:chOff x="5467350" y="2819400"/>
            <a:chExt cx="1257300" cy="12192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5D058D39-CBE4-47F0-8E58-05DD9F9C0EC2}"/>
                </a:ext>
              </a:extLst>
            </p:cNvPr>
            <p:cNvSpPr/>
            <p:nvPr/>
          </p:nvSpPr>
          <p:spPr>
            <a:xfrm>
              <a:off x="5605272" y="2963608"/>
              <a:ext cx="173735" cy="173735"/>
            </a:xfrm>
            <a:custGeom>
              <a:avLst/>
              <a:gdLst>
                <a:gd name="connsiteX0" fmla="*/ 0 w 173735"/>
                <a:gd name="connsiteY0" fmla="*/ 0 h 173735"/>
                <a:gd name="connsiteX1" fmla="*/ 173736 w 173735"/>
                <a:gd name="connsiteY1" fmla="*/ 0 h 173735"/>
                <a:gd name="connsiteX2" fmla="*/ 173736 w 173735"/>
                <a:gd name="connsiteY2" fmla="*/ 173736 h 173735"/>
                <a:gd name="connsiteX3" fmla="*/ 0 w 173735"/>
                <a:gd name="connsiteY3" fmla="*/ 173736 h 17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735" h="173735">
                  <a:moveTo>
                    <a:pt x="0" y="0"/>
                  </a:moveTo>
                  <a:lnTo>
                    <a:pt x="173736" y="0"/>
                  </a:lnTo>
                  <a:lnTo>
                    <a:pt x="173736" y="173736"/>
                  </a:lnTo>
                  <a:lnTo>
                    <a:pt x="0" y="173736"/>
                  </a:lnTo>
                  <a:close/>
                </a:path>
              </a:pathLst>
            </a:custGeom>
            <a:solidFill>
              <a:srgbClr val="FFC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B7681051-7066-4F05-819F-D5F3CC8D959E}"/>
                </a:ext>
              </a:extLst>
            </p:cNvPr>
            <p:cNvSpPr/>
            <p:nvPr/>
          </p:nvSpPr>
          <p:spPr>
            <a:xfrm>
              <a:off x="5467350" y="2825591"/>
              <a:ext cx="449675" cy="449770"/>
            </a:xfrm>
            <a:custGeom>
              <a:avLst/>
              <a:gdLst>
                <a:gd name="connsiteX0" fmla="*/ 449675 w 449675"/>
                <a:gd name="connsiteY0" fmla="*/ 0 h 449770"/>
                <a:gd name="connsiteX1" fmla="*/ 0 w 449675"/>
                <a:gd name="connsiteY1" fmla="*/ 0 h 449770"/>
                <a:gd name="connsiteX2" fmla="*/ 0 w 449675"/>
                <a:gd name="connsiteY2" fmla="*/ 449771 h 449770"/>
                <a:gd name="connsiteX3" fmla="*/ 449675 w 449675"/>
                <a:gd name="connsiteY3" fmla="*/ 449771 h 449770"/>
                <a:gd name="connsiteX4" fmla="*/ 449675 w 449675"/>
                <a:gd name="connsiteY4" fmla="*/ 0 h 449770"/>
                <a:gd name="connsiteX5" fmla="*/ 311753 w 449675"/>
                <a:gd name="connsiteY5" fmla="*/ 311753 h 449770"/>
                <a:gd name="connsiteX6" fmla="*/ 137922 w 449675"/>
                <a:gd name="connsiteY6" fmla="*/ 311753 h 449770"/>
                <a:gd name="connsiteX7" fmla="*/ 137922 w 449675"/>
                <a:gd name="connsiteY7" fmla="*/ 138017 h 449770"/>
                <a:gd name="connsiteX8" fmla="*/ 311658 w 449675"/>
                <a:gd name="connsiteY8" fmla="*/ 138017 h 449770"/>
                <a:gd name="connsiteX9" fmla="*/ 311658 w 449675"/>
                <a:gd name="connsiteY9" fmla="*/ 311753 h 44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675" h="449770">
                  <a:moveTo>
                    <a:pt x="449675" y="0"/>
                  </a:moveTo>
                  <a:lnTo>
                    <a:pt x="0" y="0"/>
                  </a:lnTo>
                  <a:lnTo>
                    <a:pt x="0" y="449771"/>
                  </a:lnTo>
                  <a:lnTo>
                    <a:pt x="449675" y="449771"/>
                  </a:lnTo>
                  <a:lnTo>
                    <a:pt x="449675" y="0"/>
                  </a:lnTo>
                  <a:close/>
                  <a:moveTo>
                    <a:pt x="311753" y="311753"/>
                  </a:moveTo>
                  <a:lnTo>
                    <a:pt x="137922" y="311753"/>
                  </a:lnTo>
                  <a:lnTo>
                    <a:pt x="137922" y="138017"/>
                  </a:lnTo>
                  <a:lnTo>
                    <a:pt x="311658" y="138017"/>
                  </a:lnTo>
                  <a:lnTo>
                    <a:pt x="311658" y="311753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376829F-E631-4C30-9A62-4354B4293446}"/>
                </a:ext>
              </a:extLst>
            </p:cNvPr>
            <p:cNvSpPr/>
            <p:nvPr/>
          </p:nvSpPr>
          <p:spPr>
            <a:xfrm>
              <a:off x="6216872" y="3716750"/>
              <a:ext cx="373665" cy="173735"/>
            </a:xfrm>
            <a:custGeom>
              <a:avLst/>
              <a:gdLst>
                <a:gd name="connsiteX0" fmla="*/ 0 w 373665"/>
                <a:gd name="connsiteY0" fmla="*/ 0 h 173735"/>
                <a:gd name="connsiteX1" fmla="*/ 373666 w 373665"/>
                <a:gd name="connsiteY1" fmla="*/ 0 h 173735"/>
                <a:gd name="connsiteX2" fmla="*/ 373666 w 373665"/>
                <a:gd name="connsiteY2" fmla="*/ 173736 h 173735"/>
                <a:gd name="connsiteX3" fmla="*/ 0 w 373665"/>
                <a:gd name="connsiteY3" fmla="*/ 173736 h 17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665" h="173735">
                  <a:moveTo>
                    <a:pt x="0" y="0"/>
                  </a:moveTo>
                  <a:lnTo>
                    <a:pt x="373666" y="0"/>
                  </a:lnTo>
                  <a:lnTo>
                    <a:pt x="373666" y="173736"/>
                  </a:lnTo>
                  <a:lnTo>
                    <a:pt x="0" y="173736"/>
                  </a:lnTo>
                  <a:close/>
                </a:path>
              </a:pathLst>
            </a:custGeom>
            <a:solidFill>
              <a:srgbClr val="FFC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F0A9703-C50C-4A59-910C-44EE7F1B0090}"/>
                </a:ext>
              </a:extLst>
            </p:cNvPr>
            <p:cNvSpPr/>
            <p:nvPr/>
          </p:nvSpPr>
          <p:spPr>
            <a:xfrm>
              <a:off x="6078854" y="3578828"/>
              <a:ext cx="649604" cy="449770"/>
            </a:xfrm>
            <a:custGeom>
              <a:avLst/>
              <a:gdLst>
                <a:gd name="connsiteX0" fmla="*/ 649605 w 649604"/>
                <a:gd name="connsiteY0" fmla="*/ 0 h 449770"/>
                <a:gd name="connsiteX1" fmla="*/ 0 w 649604"/>
                <a:gd name="connsiteY1" fmla="*/ 0 h 449770"/>
                <a:gd name="connsiteX2" fmla="*/ 0 w 649604"/>
                <a:gd name="connsiteY2" fmla="*/ 449770 h 449770"/>
                <a:gd name="connsiteX3" fmla="*/ 649605 w 649604"/>
                <a:gd name="connsiteY3" fmla="*/ 449770 h 449770"/>
                <a:gd name="connsiteX4" fmla="*/ 649605 w 649604"/>
                <a:gd name="connsiteY4" fmla="*/ 0 h 449770"/>
                <a:gd name="connsiteX5" fmla="*/ 138017 w 649604"/>
                <a:gd name="connsiteY5" fmla="*/ 137922 h 449770"/>
                <a:gd name="connsiteX6" fmla="*/ 511683 w 649604"/>
                <a:gd name="connsiteY6" fmla="*/ 137922 h 449770"/>
                <a:gd name="connsiteX7" fmla="*/ 511683 w 649604"/>
                <a:gd name="connsiteY7" fmla="*/ 311658 h 449770"/>
                <a:gd name="connsiteX8" fmla="*/ 138017 w 649604"/>
                <a:gd name="connsiteY8" fmla="*/ 311658 h 449770"/>
                <a:gd name="connsiteX9" fmla="*/ 138017 w 649604"/>
                <a:gd name="connsiteY9" fmla="*/ 137922 h 44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9604" h="449770">
                  <a:moveTo>
                    <a:pt x="649605" y="0"/>
                  </a:moveTo>
                  <a:lnTo>
                    <a:pt x="0" y="0"/>
                  </a:lnTo>
                  <a:lnTo>
                    <a:pt x="0" y="449770"/>
                  </a:lnTo>
                  <a:lnTo>
                    <a:pt x="649605" y="449770"/>
                  </a:lnTo>
                  <a:lnTo>
                    <a:pt x="649605" y="0"/>
                  </a:lnTo>
                  <a:close/>
                  <a:moveTo>
                    <a:pt x="138017" y="137922"/>
                  </a:moveTo>
                  <a:lnTo>
                    <a:pt x="511683" y="137922"/>
                  </a:lnTo>
                  <a:lnTo>
                    <a:pt x="511683" y="311658"/>
                  </a:lnTo>
                  <a:lnTo>
                    <a:pt x="138017" y="311658"/>
                  </a:lnTo>
                  <a:lnTo>
                    <a:pt x="138017" y="137922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956198C8-829A-4BF8-AE70-49495F6A1279}"/>
                </a:ext>
              </a:extLst>
            </p:cNvPr>
            <p:cNvSpPr/>
            <p:nvPr/>
          </p:nvSpPr>
          <p:spPr>
            <a:xfrm rot="-2700000">
              <a:off x="6150019" y="2990580"/>
              <a:ext cx="119823" cy="119823"/>
            </a:xfrm>
            <a:custGeom>
              <a:avLst/>
              <a:gdLst>
                <a:gd name="connsiteX0" fmla="*/ 0 w 119823"/>
                <a:gd name="connsiteY0" fmla="*/ 0 h 119823"/>
                <a:gd name="connsiteX1" fmla="*/ 119823 w 119823"/>
                <a:gd name="connsiteY1" fmla="*/ 0 h 119823"/>
                <a:gd name="connsiteX2" fmla="*/ 119823 w 119823"/>
                <a:gd name="connsiteY2" fmla="*/ 119823 h 119823"/>
                <a:gd name="connsiteX3" fmla="*/ 0 w 119823"/>
                <a:gd name="connsiteY3" fmla="*/ 119823 h 11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3" h="119823">
                  <a:moveTo>
                    <a:pt x="0" y="0"/>
                  </a:moveTo>
                  <a:lnTo>
                    <a:pt x="119823" y="0"/>
                  </a:lnTo>
                  <a:lnTo>
                    <a:pt x="119823" y="119823"/>
                  </a:lnTo>
                  <a:lnTo>
                    <a:pt x="0" y="119823"/>
                  </a:lnTo>
                  <a:close/>
                </a:path>
              </a:pathLst>
            </a:custGeom>
            <a:solidFill>
              <a:srgbClr val="FFC8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24D54AC-3859-4FA1-920B-06C22763600A}"/>
                </a:ext>
              </a:extLst>
            </p:cNvPr>
            <p:cNvSpPr/>
            <p:nvPr/>
          </p:nvSpPr>
          <p:spPr>
            <a:xfrm>
              <a:off x="5467350" y="2819400"/>
              <a:ext cx="1261109" cy="1215199"/>
            </a:xfrm>
            <a:custGeom>
              <a:avLst/>
              <a:gdLst>
                <a:gd name="connsiteX0" fmla="*/ 287846 w 1261109"/>
                <a:gd name="connsiteY0" fmla="*/ 850773 h 1215199"/>
                <a:gd name="connsiteX1" fmla="*/ 352425 w 1261109"/>
                <a:gd name="connsiteY1" fmla="*/ 915257 h 1215199"/>
                <a:gd name="connsiteX2" fmla="*/ 137922 w 1261109"/>
                <a:gd name="connsiteY2" fmla="*/ 915257 h 1215199"/>
                <a:gd name="connsiteX3" fmla="*/ 137922 w 1261109"/>
                <a:gd name="connsiteY3" fmla="*/ 658178 h 1215199"/>
                <a:gd name="connsiteX4" fmla="*/ 1261110 w 1261109"/>
                <a:gd name="connsiteY4" fmla="*/ 658178 h 1215199"/>
                <a:gd name="connsiteX5" fmla="*/ 1261110 w 1261109"/>
                <a:gd name="connsiteY5" fmla="*/ 162116 h 1215199"/>
                <a:gd name="connsiteX6" fmla="*/ 953357 w 1261109"/>
                <a:gd name="connsiteY6" fmla="*/ 162116 h 1215199"/>
                <a:gd name="connsiteX7" fmla="*/ 791337 w 1261109"/>
                <a:gd name="connsiteY7" fmla="*/ 0 h 1215199"/>
                <a:gd name="connsiteX8" fmla="*/ 693801 w 1261109"/>
                <a:gd name="connsiteY8" fmla="*/ 0 h 1215199"/>
                <a:gd name="connsiteX9" fmla="*/ 511493 w 1261109"/>
                <a:gd name="connsiteY9" fmla="*/ 182309 h 1215199"/>
                <a:gd name="connsiteX10" fmla="*/ 511493 w 1261109"/>
                <a:gd name="connsiteY10" fmla="*/ 279845 h 1215199"/>
                <a:gd name="connsiteX11" fmla="*/ 693706 w 1261109"/>
                <a:gd name="connsiteY11" fmla="*/ 462153 h 1215199"/>
                <a:gd name="connsiteX12" fmla="*/ 791242 w 1261109"/>
                <a:gd name="connsiteY12" fmla="*/ 462153 h 1215199"/>
                <a:gd name="connsiteX13" fmla="*/ 953262 w 1261109"/>
                <a:gd name="connsiteY13" fmla="*/ 300038 h 1215199"/>
                <a:gd name="connsiteX14" fmla="*/ 1123093 w 1261109"/>
                <a:gd name="connsiteY14" fmla="*/ 300038 h 1215199"/>
                <a:gd name="connsiteX15" fmla="*/ 1123093 w 1261109"/>
                <a:gd name="connsiteY15" fmla="*/ 520160 h 1215199"/>
                <a:gd name="connsiteX16" fmla="*/ 0 w 1261109"/>
                <a:gd name="connsiteY16" fmla="*/ 520160 h 1215199"/>
                <a:gd name="connsiteX17" fmla="*/ 0 w 1261109"/>
                <a:gd name="connsiteY17" fmla="*/ 1053179 h 1215199"/>
                <a:gd name="connsiteX18" fmla="*/ 352425 w 1261109"/>
                <a:gd name="connsiteY18" fmla="*/ 1053179 h 1215199"/>
                <a:gd name="connsiteX19" fmla="*/ 287941 w 1261109"/>
                <a:gd name="connsiteY19" fmla="*/ 1117664 h 1215199"/>
                <a:gd name="connsiteX20" fmla="*/ 385477 w 1261109"/>
                <a:gd name="connsiteY20" fmla="*/ 1215200 h 1215199"/>
                <a:gd name="connsiteX21" fmla="*/ 567690 w 1261109"/>
                <a:gd name="connsiteY21" fmla="*/ 1032891 h 1215199"/>
                <a:gd name="connsiteX22" fmla="*/ 567690 w 1261109"/>
                <a:gd name="connsiteY22" fmla="*/ 935450 h 1215199"/>
                <a:gd name="connsiteX23" fmla="*/ 385477 w 1261109"/>
                <a:gd name="connsiteY23" fmla="*/ 753237 h 1215199"/>
                <a:gd name="connsiteX24" fmla="*/ 287846 w 1261109"/>
                <a:gd name="connsiteY24" fmla="*/ 850773 h 1215199"/>
                <a:gd name="connsiteX25" fmla="*/ 827246 w 1261109"/>
                <a:gd name="connsiteY25" fmla="*/ 231077 h 1215199"/>
                <a:gd name="connsiteX26" fmla="*/ 742569 w 1261109"/>
                <a:gd name="connsiteY26" fmla="*/ 315754 h 1215199"/>
                <a:gd name="connsiteX27" fmla="*/ 657892 w 1261109"/>
                <a:gd name="connsiteY27" fmla="*/ 231077 h 1215199"/>
                <a:gd name="connsiteX28" fmla="*/ 742569 w 1261109"/>
                <a:gd name="connsiteY28" fmla="*/ 146399 h 1215199"/>
                <a:gd name="connsiteX29" fmla="*/ 827246 w 1261109"/>
                <a:gd name="connsiteY29" fmla="*/ 231077 h 121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1109" h="1215199">
                  <a:moveTo>
                    <a:pt x="287846" y="850773"/>
                  </a:moveTo>
                  <a:lnTo>
                    <a:pt x="352425" y="915257"/>
                  </a:lnTo>
                  <a:lnTo>
                    <a:pt x="137922" y="915257"/>
                  </a:lnTo>
                  <a:lnTo>
                    <a:pt x="137922" y="658178"/>
                  </a:lnTo>
                  <a:lnTo>
                    <a:pt x="1261110" y="658178"/>
                  </a:lnTo>
                  <a:lnTo>
                    <a:pt x="1261110" y="162116"/>
                  </a:lnTo>
                  <a:lnTo>
                    <a:pt x="953357" y="162116"/>
                  </a:lnTo>
                  <a:lnTo>
                    <a:pt x="791337" y="0"/>
                  </a:lnTo>
                  <a:lnTo>
                    <a:pt x="693801" y="0"/>
                  </a:lnTo>
                  <a:lnTo>
                    <a:pt x="511493" y="182309"/>
                  </a:lnTo>
                  <a:lnTo>
                    <a:pt x="511493" y="279845"/>
                  </a:lnTo>
                  <a:lnTo>
                    <a:pt x="693706" y="462153"/>
                  </a:lnTo>
                  <a:lnTo>
                    <a:pt x="791242" y="462153"/>
                  </a:lnTo>
                  <a:lnTo>
                    <a:pt x="953262" y="300038"/>
                  </a:lnTo>
                  <a:lnTo>
                    <a:pt x="1123093" y="300038"/>
                  </a:lnTo>
                  <a:lnTo>
                    <a:pt x="1123093" y="520160"/>
                  </a:lnTo>
                  <a:lnTo>
                    <a:pt x="0" y="520160"/>
                  </a:lnTo>
                  <a:lnTo>
                    <a:pt x="0" y="1053179"/>
                  </a:lnTo>
                  <a:lnTo>
                    <a:pt x="352425" y="1053179"/>
                  </a:lnTo>
                  <a:lnTo>
                    <a:pt x="287941" y="1117664"/>
                  </a:lnTo>
                  <a:lnTo>
                    <a:pt x="385477" y="1215200"/>
                  </a:lnTo>
                  <a:lnTo>
                    <a:pt x="567690" y="1032891"/>
                  </a:lnTo>
                  <a:lnTo>
                    <a:pt x="567690" y="935450"/>
                  </a:lnTo>
                  <a:lnTo>
                    <a:pt x="385477" y="753237"/>
                  </a:lnTo>
                  <a:lnTo>
                    <a:pt x="287846" y="850773"/>
                  </a:lnTo>
                  <a:close/>
                  <a:moveTo>
                    <a:pt x="827246" y="231077"/>
                  </a:moveTo>
                  <a:lnTo>
                    <a:pt x="742569" y="315754"/>
                  </a:lnTo>
                  <a:lnTo>
                    <a:pt x="657892" y="231077"/>
                  </a:lnTo>
                  <a:lnTo>
                    <a:pt x="742569" y="146399"/>
                  </a:lnTo>
                  <a:lnTo>
                    <a:pt x="827246" y="231077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753D41-FEF7-4C04-A71E-B9AF1089D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2934" y="807720"/>
            <a:ext cx="4535366" cy="2702243"/>
          </a:xfrm>
        </p:spPr>
        <p:txBody>
          <a:bodyPr anchor="t">
            <a:noAutofit/>
          </a:bodyPr>
          <a:lstStyle>
            <a:lvl1pPr algn="l">
              <a:defRPr kumimoji="0" lang="pt-BR" sz="4400" i="0" u="none" strike="noStrike" kern="1200" cap="none" spc="0" normalizeH="0" baseline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62313-83A4-4DD0-9336-D46163B657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4941" y="4052788"/>
            <a:ext cx="3773360" cy="2591851"/>
          </a:xfrm>
        </p:spPr>
        <p:txBody>
          <a:bodyPr/>
          <a:lstStyle>
            <a:lvl1pPr marL="0" indent="0" algn="l">
              <a:buNone/>
              <a:defRPr sz="2400">
                <a:latin typeface="IBM Plex Mono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609491">
              <a:lnSpc>
                <a:spcPct val="80000"/>
              </a:lnSpc>
              <a:defRPr/>
            </a:pPr>
            <a:r>
              <a:rPr lang="pt-BR" sz="2400" b="1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Nulla</a:t>
            </a:r>
            <a:r>
              <a:rPr lang="pt-BR" sz="2400" b="1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luctus</a:t>
            </a:r>
            <a:r>
              <a:rPr lang="pt-BR" sz="2400" b="1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efficitur</a:t>
            </a:r>
            <a:r>
              <a:rPr lang="pt-BR" sz="2400" b="1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sapien</a:t>
            </a:r>
            <a:r>
              <a:rPr lang="pt-BR" sz="2400" b="1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pt-BR" sz="2400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Aliquam</a:t>
            </a:r>
            <a:r>
              <a:rPr lang="pt-BR" sz="2400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cursus</a:t>
            </a:r>
            <a:r>
              <a:rPr lang="pt-BR" sz="2400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blandit</a:t>
            </a:r>
            <a:r>
              <a:rPr lang="pt-BR" sz="2400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nisl</a:t>
            </a:r>
            <a:r>
              <a:rPr lang="pt-BR" sz="2400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eget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5A464D6-48CA-4B85-8E43-5E289503F9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024" y="1458913"/>
            <a:ext cx="5429250" cy="5399087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3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7.40741E-7 L -2.91667E-6 0.05718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2.59259E-6 L 0.03333 -2.59259E-6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83DA85-7657-4933-9AD1-F05EDBCD7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441F4D-0224-476C-9101-697566CCF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20590" r="1" b="12126"/>
          <a:stretch/>
        </p:blipFill>
        <p:spPr>
          <a:xfrm>
            <a:off x="0" y="1832375"/>
            <a:ext cx="12192000" cy="44795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F8F94-B45E-416C-986E-EFDBA6A9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rgbClr val="FFC800"/>
                </a:solidFill>
                <a:latin typeface="IBM Plex Mono" panose="020B0509050203000203" pitchFamily="49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55F6D-DD50-4353-AE40-DA9615D9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031851"/>
          </a:xfrm>
        </p:spPr>
        <p:txBody>
          <a:bodyPr/>
          <a:lstStyle>
            <a:lvl1pPr>
              <a:buNone/>
              <a:defRPr>
                <a:latin typeface="IBM Plex Mono" panose="020B0509050203000203" pitchFamily="49" charset="0"/>
              </a:defRPr>
            </a:lvl1pPr>
            <a:lvl2pPr>
              <a:buNone/>
              <a:defRPr>
                <a:latin typeface="IBM Plex Mono" panose="020B0509050203000203" pitchFamily="49" charset="0"/>
              </a:defRPr>
            </a:lvl2pPr>
            <a:lvl3pPr>
              <a:buNone/>
              <a:defRPr>
                <a:latin typeface="IBM Plex Mono" panose="020B0509050203000203" pitchFamily="49" charset="0"/>
              </a:defRPr>
            </a:lvl3pPr>
            <a:lvl4pPr>
              <a:buNone/>
              <a:defRPr>
                <a:latin typeface="IBM Plex Mono" panose="020B0509050203000203" pitchFamily="49" charset="0"/>
              </a:defRPr>
            </a:lvl4pPr>
            <a:lvl5pPr>
              <a:buNone/>
              <a:defRPr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Gráfico 1">
            <a:extLst>
              <a:ext uri="{FF2B5EF4-FFF2-40B4-BE49-F238E27FC236}">
                <a16:creationId xmlns:a16="http://schemas.microsoft.com/office/drawing/2014/main" id="{35818954-794B-47F7-A136-15B31C27978E}"/>
              </a:ext>
            </a:extLst>
          </p:cNvPr>
          <p:cNvSpPr/>
          <p:nvPr userDrawn="1"/>
        </p:nvSpPr>
        <p:spPr>
          <a:xfrm>
            <a:off x="516428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4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73D80AC-30B2-485A-B76A-A39E8F6C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BF1162-781D-4197-AD82-40CD07A5B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20590" r="1" b="12126"/>
          <a:stretch/>
        </p:blipFill>
        <p:spPr>
          <a:xfrm>
            <a:off x="0" y="1709738"/>
            <a:ext cx="12192000" cy="2879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51317-AF1F-4D6D-BF04-E6A9EC8A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 b="1">
                <a:latin typeface="IBM Plex Mono" panose="020B0509050203000203" pitchFamily="49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CFA9A-83C8-4A54-8F09-58E95E21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720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Mono" panose="020B0509050203000203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828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425D6BE-42DE-4683-95A7-3C7F79355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 descr="Padrão do plano de fundo&#10;&#10;Descrição gerada automaticamente">
            <a:extLst>
              <a:ext uri="{FF2B5EF4-FFF2-40B4-BE49-F238E27FC236}">
                <a16:creationId xmlns:a16="http://schemas.microsoft.com/office/drawing/2014/main" id="{CE8F6A8E-913F-4FA9-9D82-1134D6726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3" r="58872"/>
          <a:stretch/>
        </p:blipFill>
        <p:spPr>
          <a:xfrm>
            <a:off x="456164" y="-1"/>
            <a:ext cx="4558059" cy="6858001"/>
          </a:xfrm>
          <a:prstGeom prst="rect">
            <a:avLst/>
          </a:prstGeom>
        </p:spPr>
      </p:pic>
      <p:sp>
        <p:nvSpPr>
          <p:cNvPr id="11" name="Gráfico 1">
            <a:extLst>
              <a:ext uri="{FF2B5EF4-FFF2-40B4-BE49-F238E27FC236}">
                <a16:creationId xmlns:a16="http://schemas.microsoft.com/office/drawing/2014/main" id="{6BACEB8E-958E-43E3-BC7A-FD8EE3EF0BD1}"/>
              </a:ext>
            </a:extLst>
          </p:cNvPr>
          <p:cNvSpPr/>
          <p:nvPr userDrawn="1"/>
        </p:nvSpPr>
        <p:spPr>
          <a:xfrm>
            <a:off x="852097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37D67-E7D8-4B9F-98CE-EBB4B45E42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3257" y="514426"/>
            <a:ext cx="3631318" cy="1491355"/>
          </a:xfrm>
        </p:spPr>
        <p:txBody>
          <a:bodyPr>
            <a:noAutofit/>
          </a:bodyPr>
          <a:lstStyle>
            <a:lvl1pPr marL="0" indent="0">
              <a:buNone/>
              <a:defRPr kumimoji="0" lang="pt-BR" sz="4400" b="0" i="0" u="none" strike="noStrike" kern="1200" cap="none" spc="0" normalizeH="0" baseline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1pPr>
            <a:lvl2pPr>
              <a:defRPr kumimoji="0" lang="pt-BR" sz="4400" b="0" i="0" u="none" strike="noStrike" kern="1200" cap="none" spc="0" normalizeH="0" baseline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2pPr>
            <a:lvl3pPr>
              <a:defRPr kumimoji="0" lang="pt-BR" sz="4400" b="0" i="0" u="none" strike="noStrike" kern="1200" cap="none" spc="0" normalizeH="0" baseline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3pPr>
            <a:lvl4pPr>
              <a:defRPr kumimoji="0" lang="pt-BR" sz="4400" b="0" i="0" u="none" strike="noStrike" kern="1200" cap="none" spc="0" normalizeH="0" baseline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4pPr>
            <a:lvl5pPr>
              <a:defRPr kumimoji="0" lang="pt-BR" sz="4400" b="0" i="0" u="none" strike="noStrike" kern="1200" cap="none" spc="0" normalizeH="0" baseline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5pPr>
          </a:lstStyle>
          <a:p>
            <a:pPr lvl="0"/>
            <a:r>
              <a:rPr lang="pt-BR" dirty="0"/>
              <a:t>Título do slide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6FB16D-90F9-4554-BDF3-3D187684A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2488" y="2182762"/>
            <a:ext cx="4002087" cy="2896164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bg1"/>
                </a:solidFill>
                <a:latin typeface="IBM Plex Mono" panose="020B0509050203000203" pitchFamily="49" charset="0"/>
              </a:defRPr>
            </a:lvl1pPr>
            <a:lvl2pPr>
              <a:defRPr sz="1800">
                <a:solidFill>
                  <a:schemeClr val="bg1"/>
                </a:solidFill>
                <a:latin typeface="IBM Plex Mono" panose="020B0509050203000203" pitchFamily="49" charset="0"/>
              </a:defRPr>
            </a:lvl2pPr>
            <a:lvl3pPr>
              <a:defRPr sz="1600">
                <a:solidFill>
                  <a:schemeClr val="bg1"/>
                </a:solidFill>
                <a:latin typeface="IBM Plex Mono" panose="020B0509050203000203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IBM Plex Mono" panose="020B0509050203000203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Texto corrido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984AFB8D-A4A8-4C33-AFFB-093A67A92C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488" y="5294644"/>
            <a:ext cx="4002087" cy="1301419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IBM Plex Mono" panose="020B0509050203000203" pitchFamily="49" charset="0"/>
              </a:defRPr>
            </a:lvl1pPr>
            <a:lvl2pP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IBM Plex Mono" panose="020B0509050203000203" pitchFamily="49" charset="0"/>
              </a:defRPr>
            </a:lvl2pPr>
            <a:lvl3pP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IBM Plex Mono" panose="020B0509050203000203" pitchFamily="49" charset="0"/>
              </a:defRPr>
            </a:lvl3pPr>
            <a:lvl4pP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IBM Plex Mono" panose="020B0509050203000203" pitchFamily="49" charset="0"/>
              </a:defRPr>
            </a:lvl4pPr>
            <a:lvl5pP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 err="1"/>
              <a:t>Bullet</a:t>
            </a:r>
            <a:endParaRPr lang="pt-BR" dirty="0"/>
          </a:p>
          <a:p>
            <a:pPr lvl="0"/>
            <a:r>
              <a:rPr lang="pt-BR" dirty="0" err="1"/>
              <a:t>Bullet</a:t>
            </a:r>
            <a:endParaRPr lang="pt-BR" dirty="0"/>
          </a:p>
          <a:p>
            <a:pPr lvl="0"/>
            <a:r>
              <a:rPr lang="pt-BR" dirty="0" err="1"/>
              <a:t>Bullet</a:t>
            </a:r>
            <a:endParaRPr lang="pt-BR" dirty="0"/>
          </a:p>
          <a:p>
            <a:pPr lvl="0"/>
            <a:r>
              <a:rPr lang="pt-BR" dirty="0" err="1"/>
              <a:t>Bullet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41D0D365-516D-4477-88DB-419B9FC48C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310188" y="514350"/>
            <a:ext cx="6426200" cy="4913313"/>
          </a:xfrm>
        </p:spPr>
        <p:txBody>
          <a:bodyPr/>
          <a:lstStyle/>
          <a:p>
            <a:endParaRPr lang="pt-BR" dirty="0"/>
          </a:p>
        </p:txBody>
      </p:sp>
      <p:grpSp>
        <p:nvGrpSpPr>
          <p:cNvPr id="29" name="Gráfico 47">
            <a:extLst>
              <a:ext uri="{FF2B5EF4-FFF2-40B4-BE49-F238E27FC236}">
                <a16:creationId xmlns:a16="http://schemas.microsoft.com/office/drawing/2014/main" id="{D76F76B0-7DCB-4521-985D-2665B43CFBAC}"/>
              </a:ext>
            </a:extLst>
          </p:cNvPr>
          <p:cNvGrpSpPr/>
          <p:nvPr userDrawn="1"/>
        </p:nvGrpSpPr>
        <p:grpSpPr>
          <a:xfrm>
            <a:off x="5310188" y="5688828"/>
            <a:ext cx="608205" cy="908007"/>
            <a:chOff x="2444689" y="4048511"/>
            <a:chExt cx="720550" cy="1075730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E29169E-2498-486A-9FDE-C2D8C4CBA8F4}"/>
                </a:ext>
              </a:extLst>
            </p:cNvPr>
            <p:cNvSpPr/>
            <p:nvPr/>
          </p:nvSpPr>
          <p:spPr>
            <a:xfrm>
              <a:off x="2568671" y="4345574"/>
              <a:ext cx="416339" cy="669893"/>
            </a:xfrm>
            <a:custGeom>
              <a:avLst/>
              <a:gdLst>
                <a:gd name="connsiteX0" fmla="*/ 236301 w 416339"/>
                <a:gd name="connsiteY0" fmla="*/ 633136 h 669893"/>
                <a:gd name="connsiteX1" fmla="*/ 209295 w 416339"/>
                <a:gd name="connsiteY1" fmla="*/ 606130 h 669893"/>
                <a:gd name="connsiteX2" fmla="*/ 209295 w 416339"/>
                <a:gd name="connsiteY2" fmla="*/ 0 h 669893"/>
                <a:gd name="connsiteX3" fmla="*/ 109524 w 416339"/>
                <a:gd name="connsiteY3" fmla="*/ 0 h 669893"/>
                <a:gd name="connsiteX4" fmla="*/ 141030 w 416339"/>
                <a:gd name="connsiteY4" fmla="*/ 579124 h 669893"/>
                <a:gd name="connsiteX5" fmla="*/ 167286 w 416339"/>
                <a:gd name="connsiteY5" fmla="*/ 579124 h 669893"/>
                <a:gd name="connsiteX6" fmla="*/ 167286 w 416339"/>
                <a:gd name="connsiteY6" fmla="*/ 633136 h 669893"/>
                <a:gd name="connsiteX7" fmla="*/ 114775 w 416339"/>
                <a:gd name="connsiteY7" fmla="*/ 633136 h 669893"/>
                <a:gd name="connsiteX8" fmla="*/ 87769 w 416339"/>
                <a:gd name="connsiteY8" fmla="*/ 607630 h 669893"/>
                <a:gd name="connsiteX9" fmla="*/ 54762 w 416339"/>
                <a:gd name="connsiteY9" fmla="*/ 0 h 669893"/>
                <a:gd name="connsiteX10" fmla="*/ 0 w 416339"/>
                <a:gd name="connsiteY10" fmla="*/ 0 h 669893"/>
                <a:gd name="connsiteX11" fmla="*/ 60013 w 416339"/>
                <a:gd name="connsiteY11" fmla="*/ 669894 h 669893"/>
                <a:gd name="connsiteX12" fmla="*/ 413339 w 416339"/>
                <a:gd name="connsiteY12" fmla="*/ 669894 h 669893"/>
                <a:gd name="connsiteX13" fmla="*/ 416340 w 416339"/>
                <a:gd name="connsiteY13" fmla="*/ 633136 h 66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6339" h="669893">
                  <a:moveTo>
                    <a:pt x="236301" y="633136"/>
                  </a:moveTo>
                  <a:lnTo>
                    <a:pt x="209295" y="606130"/>
                  </a:lnTo>
                  <a:lnTo>
                    <a:pt x="209295" y="0"/>
                  </a:lnTo>
                  <a:lnTo>
                    <a:pt x="109524" y="0"/>
                  </a:lnTo>
                  <a:lnTo>
                    <a:pt x="141030" y="579124"/>
                  </a:lnTo>
                  <a:lnTo>
                    <a:pt x="167286" y="579124"/>
                  </a:lnTo>
                  <a:lnTo>
                    <a:pt x="167286" y="633136"/>
                  </a:lnTo>
                  <a:lnTo>
                    <a:pt x="114775" y="633136"/>
                  </a:lnTo>
                  <a:lnTo>
                    <a:pt x="87769" y="607630"/>
                  </a:lnTo>
                  <a:lnTo>
                    <a:pt x="54762" y="0"/>
                  </a:lnTo>
                  <a:lnTo>
                    <a:pt x="0" y="0"/>
                  </a:lnTo>
                  <a:lnTo>
                    <a:pt x="60013" y="669894"/>
                  </a:lnTo>
                  <a:lnTo>
                    <a:pt x="413339" y="669894"/>
                  </a:lnTo>
                  <a:lnTo>
                    <a:pt x="416340" y="633136"/>
                  </a:lnTo>
                  <a:close/>
                </a:path>
              </a:pathLst>
            </a:custGeom>
            <a:solidFill>
              <a:srgbClr val="FFC8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C4458797-6055-44A5-B63A-92439E397FD1}"/>
                </a:ext>
              </a:extLst>
            </p:cNvPr>
            <p:cNvSpPr/>
            <p:nvPr/>
          </p:nvSpPr>
          <p:spPr>
            <a:xfrm>
              <a:off x="2955754" y="4345574"/>
              <a:ext cx="85518" cy="579124"/>
            </a:xfrm>
            <a:custGeom>
              <a:avLst/>
              <a:gdLst>
                <a:gd name="connsiteX0" fmla="*/ 31507 w 85518"/>
                <a:gd name="connsiteY0" fmla="*/ 0 h 579124"/>
                <a:gd name="connsiteX1" fmla="*/ 0 w 85518"/>
                <a:gd name="connsiteY1" fmla="*/ 579124 h 579124"/>
                <a:gd name="connsiteX2" fmla="*/ 34507 w 85518"/>
                <a:gd name="connsiteY2" fmla="*/ 579124 h 579124"/>
                <a:gd name="connsiteX3" fmla="*/ 85518 w 85518"/>
                <a:gd name="connsiteY3" fmla="*/ 0 h 57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18" h="579124">
                  <a:moveTo>
                    <a:pt x="31507" y="0"/>
                  </a:moveTo>
                  <a:lnTo>
                    <a:pt x="0" y="579124"/>
                  </a:lnTo>
                  <a:lnTo>
                    <a:pt x="34507" y="579124"/>
                  </a:lnTo>
                  <a:lnTo>
                    <a:pt x="85518" y="0"/>
                  </a:lnTo>
                  <a:close/>
                </a:path>
              </a:pathLst>
            </a:custGeom>
            <a:solidFill>
              <a:srgbClr val="FFC8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20D46E50-8A3E-4E0F-804B-3A900A812457}"/>
                </a:ext>
              </a:extLst>
            </p:cNvPr>
            <p:cNvSpPr/>
            <p:nvPr/>
          </p:nvSpPr>
          <p:spPr>
            <a:xfrm>
              <a:off x="2555168" y="4157284"/>
              <a:ext cx="500357" cy="767414"/>
            </a:xfrm>
            <a:custGeom>
              <a:avLst/>
              <a:gdLst>
                <a:gd name="connsiteX0" fmla="*/ 500358 w 500357"/>
                <a:gd name="connsiteY0" fmla="*/ 0 h 767414"/>
                <a:gd name="connsiteX1" fmla="*/ 0 w 500357"/>
                <a:gd name="connsiteY1" fmla="*/ 0 h 767414"/>
                <a:gd name="connsiteX2" fmla="*/ 1500 w 500357"/>
                <a:gd name="connsiteY2" fmla="*/ 51761 h 767414"/>
                <a:gd name="connsiteX3" fmla="*/ 9002 w 500357"/>
                <a:gd name="connsiteY3" fmla="*/ 134279 h 767414"/>
                <a:gd name="connsiteX4" fmla="*/ 331571 w 500357"/>
                <a:gd name="connsiteY4" fmla="*/ 134279 h 767414"/>
                <a:gd name="connsiteX5" fmla="*/ 331571 w 500357"/>
                <a:gd name="connsiteY5" fmla="*/ 188290 h 767414"/>
                <a:gd name="connsiteX6" fmla="*/ 277560 w 500357"/>
                <a:gd name="connsiteY6" fmla="*/ 188290 h 767414"/>
                <a:gd name="connsiteX7" fmla="*/ 277560 w 500357"/>
                <a:gd name="connsiteY7" fmla="*/ 767415 h 767414"/>
                <a:gd name="connsiteX8" fmla="*/ 345824 w 500357"/>
                <a:gd name="connsiteY8" fmla="*/ 767415 h 767414"/>
                <a:gd name="connsiteX9" fmla="*/ 378832 w 500357"/>
                <a:gd name="connsiteY9" fmla="*/ 159784 h 767414"/>
                <a:gd name="connsiteX10" fmla="*/ 405837 w 500357"/>
                <a:gd name="connsiteY10" fmla="*/ 134279 h 767414"/>
                <a:gd name="connsiteX11" fmla="*/ 491356 w 500357"/>
                <a:gd name="connsiteY11" fmla="*/ 134279 h 767414"/>
                <a:gd name="connsiteX12" fmla="*/ 498857 w 500357"/>
                <a:gd name="connsiteY12" fmla="*/ 51761 h 76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357" h="767414">
                  <a:moveTo>
                    <a:pt x="500358" y="0"/>
                  </a:moveTo>
                  <a:lnTo>
                    <a:pt x="0" y="0"/>
                  </a:lnTo>
                  <a:lnTo>
                    <a:pt x="1500" y="51761"/>
                  </a:lnTo>
                  <a:lnTo>
                    <a:pt x="9002" y="134279"/>
                  </a:lnTo>
                  <a:lnTo>
                    <a:pt x="331571" y="134279"/>
                  </a:lnTo>
                  <a:lnTo>
                    <a:pt x="331571" y="188290"/>
                  </a:lnTo>
                  <a:lnTo>
                    <a:pt x="277560" y="188290"/>
                  </a:lnTo>
                  <a:lnTo>
                    <a:pt x="277560" y="767415"/>
                  </a:lnTo>
                  <a:lnTo>
                    <a:pt x="345824" y="767415"/>
                  </a:lnTo>
                  <a:lnTo>
                    <a:pt x="378832" y="159784"/>
                  </a:lnTo>
                  <a:lnTo>
                    <a:pt x="405837" y="134279"/>
                  </a:lnTo>
                  <a:lnTo>
                    <a:pt x="491356" y="134279"/>
                  </a:lnTo>
                  <a:lnTo>
                    <a:pt x="498857" y="51761"/>
                  </a:lnTo>
                  <a:close/>
                </a:path>
              </a:pathLst>
            </a:custGeom>
            <a:solidFill>
              <a:srgbClr val="FFC8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CC23107-4A1F-486D-A1F2-38956A8A2410}"/>
                </a:ext>
              </a:extLst>
            </p:cNvPr>
            <p:cNvSpPr/>
            <p:nvPr/>
          </p:nvSpPr>
          <p:spPr>
            <a:xfrm>
              <a:off x="2444689" y="4048511"/>
              <a:ext cx="720550" cy="1075730"/>
            </a:xfrm>
            <a:custGeom>
              <a:avLst/>
              <a:gdLst>
                <a:gd name="connsiteX0" fmla="*/ 77472 w 720550"/>
                <a:gd name="connsiteY0" fmla="*/ 0 h 1075730"/>
                <a:gd name="connsiteX1" fmla="*/ 18960 w 720550"/>
                <a:gd name="connsiteY1" fmla="*/ 25505 h 1075730"/>
                <a:gd name="connsiteX2" fmla="*/ 206 w 720550"/>
                <a:gd name="connsiteY2" fmla="*/ 78017 h 1075730"/>
                <a:gd name="connsiteX3" fmla="*/ 3206 w 720550"/>
                <a:gd name="connsiteY3" fmla="*/ 166536 h 1075730"/>
                <a:gd name="connsiteX4" fmla="*/ 76722 w 720550"/>
                <a:gd name="connsiteY4" fmla="*/ 993213 h 1075730"/>
                <a:gd name="connsiteX5" fmla="*/ 173493 w 720550"/>
                <a:gd name="connsiteY5" fmla="*/ 1075731 h 1075730"/>
                <a:gd name="connsiteX6" fmla="*/ 546323 w 720550"/>
                <a:gd name="connsiteY6" fmla="*/ 1075731 h 1075730"/>
                <a:gd name="connsiteX7" fmla="*/ 643094 w 720550"/>
                <a:gd name="connsiteY7" fmla="*/ 993213 h 1075730"/>
                <a:gd name="connsiteX8" fmla="*/ 716610 w 720550"/>
                <a:gd name="connsiteY8" fmla="*/ 169536 h 1075730"/>
                <a:gd name="connsiteX9" fmla="*/ 720361 w 720550"/>
                <a:gd name="connsiteY9" fmla="*/ 78767 h 1075730"/>
                <a:gd name="connsiteX10" fmla="*/ 701607 w 720550"/>
                <a:gd name="connsiteY10" fmla="*/ 26256 h 1075730"/>
                <a:gd name="connsiteX11" fmla="*/ 643094 w 720550"/>
                <a:gd name="connsiteY11" fmla="*/ 750 h 1075730"/>
                <a:gd name="connsiteX12" fmla="*/ 77472 w 720550"/>
                <a:gd name="connsiteY12" fmla="*/ 750 h 1075730"/>
                <a:gd name="connsiteX13" fmla="*/ 183995 w 720550"/>
                <a:gd name="connsiteY13" fmla="*/ 966957 h 1075730"/>
                <a:gd name="connsiteX14" fmla="*/ 124733 w 720550"/>
                <a:gd name="connsiteY14" fmla="*/ 297064 h 1075730"/>
                <a:gd name="connsiteX15" fmla="*/ 179494 w 720550"/>
                <a:gd name="connsiteY15" fmla="*/ 297064 h 1075730"/>
                <a:gd name="connsiteX16" fmla="*/ 212501 w 720550"/>
                <a:gd name="connsiteY16" fmla="*/ 904694 h 1075730"/>
                <a:gd name="connsiteX17" fmla="*/ 239507 w 720550"/>
                <a:gd name="connsiteY17" fmla="*/ 930199 h 1075730"/>
                <a:gd name="connsiteX18" fmla="*/ 292019 w 720550"/>
                <a:gd name="connsiteY18" fmla="*/ 930199 h 1075730"/>
                <a:gd name="connsiteX19" fmla="*/ 292019 w 720550"/>
                <a:gd name="connsiteY19" fmla="*/ 876188 h 1075730"/>
                <a:gd name="connsiteX20" fmla="*/ 265763 w 720550"/>
                <a:gd name="connsiteY20" fmla="*/ 876188 h 1075730"/>
                <a:gd name="connsiteX21" fmla="*/ 234256 w 720550"/>
                <a:gd name="connsiteY21" fmla="*/ 297064 h 1075730"/>
                <a:gd name="connsiteX22" fmla="*/ 334778 w 720550"/>
                <a:gd name="connsiteY22" fmla="*/ 297064 h 1075730"/>
                <a:gd name="connsiteX23" fmla="*/ 334778 w 720550"/>
                <a:gd name="connsiteY23" fmla="*/ 903194 h 1075730"/>
                <a:gd name="connsiteX24" fmla="*/ 360283 w 720550"/>
                <a:gd name="connsiteY24" fmla="*/ 930199 h 1075730"/>
                <a:gd name="connsiteX25" fmla="*/ 540322 w 720550"/>
                <a:gd name="connsiteY25" fmla="*/ 930199 h 1075730"/>
                <a:gd name="connsiteX26" fmla="*/ 537321 w 720550"/>
                <a:gd name="connsiteY26" fmla="*/ 966957 h 1075730"/>
                <a:gd name="connsiteX27" fmla="*/ 183995 w 720550"/>
                <a:gd name="connsiteY27" fmla="*/ 966957 h 1075730"/>
                <a:gd name="connsiteX28" fmla="*/ 545573 w 720550"/>
                <a:gd name="connsiteY28" fmla="*/ 876188 h 1075730"/>
                <a:gd name="connsiteX29" fmla="*/ 511066 w 720550"/>
                <a:gd name="connsiteY29" fmla="*/ 876188 h 1075730"/>
                <a:gd name="connsiteX30" fmla="*/ 542573 w 720550"/>
                <a:gd name="connsiteY30" fmla="*/ 297064 h 1075730"/>
                <a:gd name="connsiteX31" fmla="*/ 597334 w 720550"/>
                <a:gd name="connsiteY31" fmla="*/ 297064 h 1075730"/>
                <a:gd name="connsiteX32" fmla="*/ 545573 w 720550"/>
                <a:gd name="connsiteY32" fmla="*/ 876188 h 1075730"/>
                <a:gd name="connsiteX33" fmla="*/ 516317 w 720550"/>
                <a:gd name="connsiteY33" fmla="*/ 243052 h 1075730"/>
                <a:gd name="connsiteX34" fmla="*/ 489311 w 720550"/>
                <a:gd name="connsiteY34" fmla="*/ 268558 h 1075730"/>
                <a:gd name="connsiteX35" fmla="*/ 456304 w 720550"/>
                <a:gd name="connsiteY35" fmla="*/ 876188 h 1075730"/>
                <a:gd name="connsiteX36" fmla="*/ 387289 w 720550"/>
                <a:gd name="connsiteY36" fmla="*/ 876188 h 1075730"/>
                <a:gd name="connsiteX37" fmla="*/ 387289 w 720550"/>
                <a:gd name="connsiteY37" fmla="*/ 297064 h 1075730"/>
                <a:gd name="connsiteX38" fmla="*/ 441301 w 720550"/>
                <a:gd name="connsiteY38" fmla="*/ 297064 h 1075730"/>
                <a:gd name="connsiteX39" fmla="*/ 441301 w 720550"/>
                <a:gd name="connsiteY39" fmla="*/ 243052 h 1075730"/>
                <a:gd name="connsiteX40" fmla="*/ 118731 w 720550"/>
                <a:gd name="connsiteY40" fmla="*/ 243052 h 1075730"/>
                <a:gd name="connsiteX41" fmla="*/ 111230 w 720550"/>
                <a:gd name="connsiteY41" fmla="*/ 161285 h 1075730"/>
                <a:gd name="connsiteX42" fmla="*/ 108979 w 720550"/>
                <a:gd name="connsiteY42" fmla="*/ 109523 h 1075730"/>
                <a:gd name="connsiteX43" fmla="*/ 610087 w 720550"/>
                <a:gd name="connsiteY43" fmla="*/ 109523 h 1075730"/>
                <a:gd name="connsiteX44" fmla="*/ 607837 w 720550"/>
                <a:gd name="connsiteY44" fmla="*/ 161285 h 1075730"/>
                <a:gd name="connsiteX45" fmla="*/ 600335 w 720550"/>
                <a:gd name="connsiteY45" fmla="*/ 243052 h 1075730"/>
                <a:gd name="connsiteX46" fmla="*/ 516317 w 720550"/>
                <a:gd name="connsiteY46" fmla="*/ 243052 h 107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0550" h="1075730">
                  <a:moveTo>
                    <a:pt x="77472" y="0"/>
                  </a:moveTo>
                  <a:cubicBezTo>
                    <a:pt x="54968" y="0"/>
                    <a:pt x="33963" y="9002"/>
                    <a:pt x="18960" y="25505"/>
                  </a:cubicBezTo>
                  <a:cubicBezTo>
                    <a:pt x="5457" y="39759"/>
                    <a:pt x="-1295" y="59263"/>
                    <a:pt x="206" y="78017"/>
                  </a:cubicBezTo>
                  <a:lnTo>
                    <a:pt x="3206" y="166536"/>
                  </a:lnTo>
                  <a:lnTo>
                    <a:pt x="76722" y="993213"/>
                  </a:lnTo>
                  <a:cubicBezTo>
                    <a:pt x="81223" y="1040473"/>
                    <a:pt x="122482" y="1075731"/>
                    <a:pt x="173493" y="1075731"/>
                  </a:cubicBezTo>
                  <a:lnTo>
                    <a:pt x="546323" y="1075731"/>
                  </a:lnTo>
                  <a:cubicBezTo>
                    <a:pt x="597334" y="1075731"/>
                    <a:pt x="639343" y="1040473"/>
                    <a:pt x="643094" y="993213"/>
                  </a:cubicBezTo>
                  <a:lnTo>
                    <a:pt x="716610" y="169536"/>
                  </a:lnTo>
                  <a:lnTo>
                    <a:pt x="720361" y="78767"/>
                  </a:lnTo>
                  <a:cubicBezTo>
                    <a:pt x="721861" y="59263"/>
                    <a:pt x="714359" y="40509"/>
                    <a:pt x="701607" y="26256"/>
                  </a:cubicBezTo>
                  <a:cubicBezTo>
                    <a:pt x="686603" y="10502"/>
                    <a:pt x="665599" y="750"/>
                    <a:pt x="643094" y="750"/>
                  </a:cubicBezTo>
                  <a:lnTo>
                    <a:pt x="77472" y="750"/>
                  </a:lnTo>
                  <a:close/>
                  <a:moveTo>
                    <a:pt x="183995" y="966957"/>
                  </a:moveTo>
                  <a:lnTo>
                    <a:pt x="124733" y="297064"/>
                  </a:lnTo>
                  <a:lnTo>
                    <a:pt x="179494" y="297064"/>
                  </a:lnTo>
                  <a:lnTo>
                    <a:pt x="212501" y="904694"/>
                  </a:lnTo>
                  <a:lnTo>
                    <a:pt x="239507" y="930199"/>
                  </a:lnTo>
                  <a:lnTo>
                    <a:pt x="292019" y="930199"/>
                  </a:lnTo>
                  <a:lnTo>
                    <a:pt x="292019" y="876188"/>
                  </a:lnTo>
                  <a:lnTo>
                    <a:pt x="265763" y="876188"/>
                  </a:lnTo>
                  <a:lnTo>
                    <a:pt x="234256" y="297064"/>
                  </a:lnTo>
                  <a:lnTo>
                    <a:pt x="334778" y="297064"/>
                  </a:lnTo>
                  <a:lnTo>
                    <a:pt x="334778" y="903194"/>
                  </a:lnTo>
                  <a:lnTo>
                    <a:pt x="360283" y="930199"/>
                  </a:lnTo>
                  <a:lnTo>
                    <a:pt x="540322" y="930199"/>
                  </a:lnTo>
                  <a:lnTo>
                    <a:pt x="537321" y="966957"/>
                  </a:lnTo>
                  <a:lnTo>
                    <a:pt x="183995" y="966957"/>
                  </a:lnTo>
                  <a:close/>
                  <a:moveTo>
                    <a:pt x="545573" y="876188"/>
                  </a:moveTo>
                  <a:lnTo>
                    <a:pt x="511066" y="876188"/>
                  </a:lnTo>
                  <a:lnTo>
                    <a:pt x="542573" y="297064"/>
                  </a:lnTo>
                  <a:lnTo>
                    <a:pt x="597334" y="297064"/>
                  </a:lnTo>
                  <a:lnTo>
                    <a:pt x="545573" y="876188"/>
                  </a:lnTo>
                  <a:close/>
                  <a:moveTo>
                    <a:pt x="516317" y="243052"/>
                  </a:moveTo>
                  <a:lnTo>
                    <a:pt x="489311" y="268558"/>
                  </a:lnTo>
                  <a:lnTo>
                    <a:pt x="456304" y="876188"/>
                  </a:lnTo>
                  <a:lnTo>
                    <a:pt x="387289" y="876188"/>
                  </a:lnTo>
                  <a:lnTo>
                    <a:pt x="387289" y="297064"/>
                  </a:lnTo>
                  <a:lnTo>
                    <a:pt x="441301" y="297064"/>
                  </a:lnTo>
                  <a:lnTo>
                    <a:pt x="441301" y="243052"/>
                  </a:lnTo>
                  <a:lnTo>
                    <a:pt x="118731" y="243052"/>
                  </a:lnTo>
                  <a:lnTo>
                    <a:pt x="111230" y="161285"/>
                  </a:lnTo>
                  <a:lnTo>
                    <a:pt x="108979" y="109523"/>
                  </a:lnTo>
                  <a:lnTo>
                    <a:pt x="610087" y="109523"/>
                  </a:lnTo>
                  <a:lnTo>
                    <a:pt x="607837" y="161285"/>
                  </a:lnTo>
                  <a:lnTo>
                    <a:pt x="600335" y="243052"/>
                  </a:lnTo>
                  <a:lnTo>
                    <a:pt x="516317" y="243052"/>
                  </a:lnTo>
                  <a:close/>
                </a:path>
              </a:pathLst>
            </a:custGeom>
            <a:solidFill>
              <a:srgbClr val="2D2A26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577B5452-8482-4D4D-929D-DFF95F735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689600"/>
            <a:ext cx="5640388" cy="906463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IBM Plex Mono" panose="020B0509050203000203" pitchFamily="49" charset="0"/>
              </a:defRPr>
            </a:lvl1pPr>
            <a:lvl2pPr>
              <a:defRPr sz="2000">
                <a:latin typeface="IBM Plex Mono" panose="020B0509050203000203" pitchFamily="49" charset="0"/>
              </a:defRPr>
            </a:lvl2pPr>
            <a:lvl3pPr>
              <a:defRPr sz="1800">
                <a:latin typeface="IBM Plex Mono" panose="020B0509050203000203" pitchFamily="49" charset="0"/>
              </a:defRPr>
            </a:lvl3pPr>
            <a:lvl4pPr>
              <a:defRPr sz="1600">
                <a:latin typeface="IBM Plex Mono" panose="020B0509050203000203" pitchFamily="49" charset="0"/>
              </a:defRPr>
            </a:lvl4pPr>
            <a:lvl5pPr>
              <a:defRPr sz="1600"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24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4492 2.59259E-6 " pathEditMode="relative" rAng="0" ptsTypes="AA">
                                      <p:cBhvr>
                                        <p:cTn id="15" dur="6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5718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6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1686306-1E6D-420B-9940-AC354434F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82D732-75F3-47E9-97E3-791F66A39D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20590" r="1" b="12126"/>
          <a:stretch/>
        </p:blipFill>
        <p:spPr>
          <a:xfrm>
            <a:off x="0" y="0"/>
            <a:ext cx="12192000" cy="16811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00E66D-2B7D-46ED-8BE2-88ABD6F9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lang="pt-BR" sz="4800" kern="1200" dirty="0">
                <a:solidFill>
                  <a:schemeClr val="tx1"/>
                </a:solidFill>
                <a:latin typeface="IBM Plex Mono" panose="020B0509050203000203" pitchFamily="49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7DA22D-82BF-4F84-A0AE-AE1BBA83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9138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IBM Plex Mono" panose="020B0509050203000203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D323C-2BA7-44F9-B8CB-8D87E3A1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13050"/>
            <a:ext cx="5157787" cy="3684588"/>
          </a:xfrm>
        </p:spPr>
        <p:txBody>
          <a:bodyPr/>
          <a:lstStyle>
            <a:lvl1pPr>
              <a:defRPr>
                <a:latin typeface="IBM Plex Mono" panose="020B0509050203000203" pitchFamily="49" charset="0"/>
              </a:defRPr>
            </a:lvl1pPr>
            <a:lvl2pPr>
              <a:defRPr>
                <a:latin typeface="IBM Plex Mono" panose="020B0509050203000203" pitchFamily="49" charset="0"/>
              </a:defRPr>
            </a:lvl2pPr>
            <a:lvl3pPr>
              <a:defRPr>
                <a:latin typeface="IBM Plex Mono" panose="020B0509050203000203" pitchFamily="49" charset="0"/>
              </a:defRPr>
            </a:lvl3pPr>
            <a:lvl4pPr>
              <a:defRPr>
                <a:latin typeface="IBM Plex Mono" panose="020B0509050203000203" pitchFamily="49" charset="0"/>
              </a:defRPr>
            </a:lvl4pPr>
            <a:lvl5pPr>
              <a:defRPr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263B54-D0C0-486F-954F-177A474B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9138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IBM Plex Mono" panose="020B0509050203000203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A5567D-FDC5-4CE1-B52A-C5179EFA3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13050"/>
            <a:ext cx="5183188" cy="3684588"/>
          </a:xfrm>
        </p:spPr>
        <p:txBody>
          <a:bodyPr/>
          <a:lstStyle>
            <a:lvl1pPr>
              <a:defRPr>
                <a:latin typeface="IBM Plex Mono" panose="020B0509050203000203" pitchFamily="49" charset="0"/>
              </a:defRPr>
            </a:lvl1pPr>
            <a:lvl2pPr>
              <a:defRPr>
                <a:latin typeface="IBM Plex Mono" panose="020B0509050203000203" pitchFamily="49" charset="0"/>
              </a:defRPr>
            </a:lvl2pPr>
            <a:lvl3pPr>
              <a:defRPr>
                <a:latin typeface="IBM Plex Mono" panose="020B0509050203000203" pitchFamily="49" charset="0"/>
              </a:defRPr>
            </a:lvl3pPr>
            <a:lvl4pPr>
              <a:defRPr>
                <a:latin typeface="IBM Plex Mono" panose="020B0509050203000203" pitchFamily="49" charset="0"/>
              </a:defRPr>
            </a:lvl4pPr>
            <a:lvl5pPr>
              <a:defRPr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ED93FE10-C339-4A48-BC33-366E73540046}"/>
              </a:ext>
            </a:extLst>
          </p:cNvPr>
          <p:cNvSpPr/>
          <p:nvPr userDrawn="1"/>
        </p:nvSpPr>
        <p:spPr>
          <a:xfrm>
            <a:off x="516428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5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440DF74-C328-425D-AD8B-8D75409D41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ráfico 1">
            <a:extLst>
              <a:ext uri="{FF2B5EF4-FFF2-40B4-BE49-F238E27FC236}">
                <a16:creationId xmlns:a16="http://schemas.microsoft.com/office/drawing/2014/main" id="{470F9E39-4BBB-4279-A703-3DB828F0C872}"/>
              </a:ext>
            </a:extLst>
          </p:cNvPr>
          <p:cNvSpPr/>
          <p:nvPr userDrawn="1"/>
        </p:nvSpPr>
        <p:spPr>
          <a:xfrm>
            <a:off x="516428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A9B60-98CD-402C-A02D-BBD8A0FC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 sz="4800" kern="1200" dirty="0">
                <a:solidFill>
                  <a:srgbClr val="FFC800"/>
                </a:solidFill>
                <a:latin typeface="IBM Plex Mono" panose="020B0509050203000203" pitchFamily="49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466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19BCBBA-B892-405B-B8AA-2854DBDDE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C757FC8-57C1-444B-BFAC-0117CD947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20590" r="1" b="12126"/>
          <a:stretch/>
        </p:blipFill>
        <p:spPr>
          <a:xfrm>
            <a:off x="0" y="1832375"/>
            <a:ext cx="12192000" cy="41940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4A2F1B-31A7-415A-8219-A751E78D8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494" y="631318"/>
            <a:ext cx="5457937" cy="1195914"/>
          </a:xfrm>
          <a:noFill/>
        </p:spPr>
        <p:txBody>
          <a:bodyPr wrap="square" rtlCol="0" anchor="t">
            <a:spAutoFit/>
          </a:bodyPr>
          <a:lstStyle>
            <a:lvl1pPr marL="0" indent="0" algn="l">
              <a:defRPr kumimoji="0" lang="pt-BR" b="0" i="0" u="none" strike="noStrike" cap="none" spc="0" normalizeH="0" baseline="0">
                <a:ln>
                  <a:noFill/>
                </a:ln>
                <a:solidFill>
                  <a:srgbClr val="2C2B25"/>
                </a:solidFill>
                <a:effectLst/>
                <a:uLnTx/>
                <a:uFillTx/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defRPr>
            </a:lvl1pPr>
          </a:lstStyle>
          <a:p>
            <a:pPr marL="0" marR="0" lvl="0" indent="457200" defTabSz="60949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pt-BR" dirty="0"/>
              <a:t>Título do Slide Mestre</a:t>
            </a:r>
          </a:p>
        </p:txBody>
      </p:sp>
      <p:sp>
        <p:nvSpPr>
          <p:cNvPr id="7" name="Gráfico 1">
            <a:extLst>
              <a:ext uri="{FF2B5EF4-FFF2-40B4-BE49-F238E27FC236}">
                <a16:creationId xmlns:a16="http://schemas.microsoft.com/office/drawing/2014/main" id="{2C0EC5BB-5AB4-4675-BD3B-BB075F796922}"/>
              </a:ext>
            </a:extLst>
          </p:cNvPr>
          <p:cNvSpPr/>
          <p:nvPr userDrawn="1"/>
        </p:nvSpPr>
        <p:spPr>
          <a:xfrm>
            <a:off x="516428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áfico 46">
            <a:extLst>
              <a:ext uri="{FF2B5EF4-FFF2-40B4-BE49-F238E27FC236}">
                <a16:creationId xmlns:a16="http://schemas.microsoft.com/office/drawing/2014/main" id="{5C902557-4CE9-473E-BD3D-63A1D87EFB95}"/>
              </a:ext>
            </a:extLst>
          </p:cNvPr>
          <p:cNvGrpSpPr/>
          <p:nvPr userDrawn="1"/>
        </p:nvGrpSpPr>
        <p:grpSpPr>
          <a:xfrm>
            <a:off x="6257802" y="831598"/>
            <a:ext cx="1139027" cy="1051406"/>
            <a:chOff x="3702999" y="4052025"/>
            <a:chExt cx="1139027" cy="1051406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8FB2CA93-B3CC-4756-8BDB-42FB2C0AEDD9}"/>
                </a:ext>
              </a:extLst>
            </p:cNvPr>
            <p:cNvSpPr/>
            <p:nvPr/>
          </p:nvSpPr>
          <p:spPr>
            <a:xfrm>
              <a:off x="3923537" y="4161114"/>
              <a:ext cx="787209" cy="597469"/>
            </a:xfrm>
            <a:custGeom>
              <a:avLst/>
              <a:gdLst>
                <a:gd name="connsiteX0" fmla="*/ 27495 w 787209"/>
                <a:gd name="connsiteY0" fmla="*/ 122846 h 597469"/>
                <a:gd name="connsiteX1" fmla="*/ 1278 w 787209"/>
                <a:gd name="connsiteY1" fmla="*/ 143070 h 597469"/>
                <a:gd name="connsiteX2" fmla="*/ 7270 w 787209"/>
                <a:gd name="connsiteY2" fmla="*/ 169288 h 597469"/>
                <a:gd name="connsiteX3" fmla="*/ 256707 w 787209"/>
                <a:gd name="connsiteY3" fmla="*/ 552806 h 597469"/>
                <a:gd name="connsiteX4" fmla="*/ 372811 w 787209"/>
                <a:gd name="connsiteY4" fmla="*/ 591757 h 597469"/>
                <a:gd name="connsiteX5" fmla="*/ 372811 w 787209"/>
                <a:gd name="connsiteY5" fmla="*/ 591757 h 597469"/>
                <a:gd name="connsiteX6" fmla="*/ 772060 w 787209"/>
                <a:gd name="connsiteY6" fmla="*/ 426215 h 597469"/>
                <a:gd name="connsiteX7" fmla="*/ 786292 w 787209"/>
                <a:gd name="connsiteY7" fmla="*/ 411983 h 597469"/>
                <a:gd name="connsiteX8" fmla="*/ 775056 w 787209"/>
                <a:gd name="connsiteY8" fmla="*/ 376028 h 597469"/>
                <a:gd name="connsiteX9" fmla="*/ 522623 w 787209"/>
                <a:gd name="connsiteY9" fmla="*/ 37453 h 597469"/>
                <a:gd name="connsiteX10" fmla="*/ 443223 w 787209"/>
                <a:gd name="connsiteY10" fmla="*/ 0 h 597469"/>
                <a:gd name="connsiteX11" fmla="*/ 423747 w 787209"/>
                <a:gd name="connsiteY11" fmla="*/ 2996 h 597469"/>
                <a:gd name="connsiteX12" fmla="*/ 27495 w 787209"/>
                <a:gd name="connsiteY12" fmla="*/ 122846 h 597469"/>
                <a:gd name="connsiteX13" fmla="*/ 384796 w 787209"/>
                <a:gd name="connsiteY13" fmla="*/ 464417 h 597469"/>
                <a:gd name="connsiteX14" fmla="*/ 359328 w 787209"/>
                <a:gd name="connsiteY14" fmla="*/ 483893 h 597469"/>
                <a:gd name="connsiteX15" fmla="*/ 333111 w 787209"/>
                <a:gd name="connsiteY15" fmla="*/ 489885 h 597469"/>
                <a:gd name="connsiteX16" fmla="*/ 330115 w 787209"/>
                <a:gd name="connsiteY16" fmla="*/ 489885 h 597469"/>
                <a:gd name="connsiteX17" fmla="*/ 307643 w 787209"/>
                <a:gd name="connsiteY17" fmla="*/ 486140 h 597469"/>
                <a:gd name="connsiteX18" fmla="*/ 284422 w 787209"/>
                <a:gd name="connsiteY18" fmla="*/ 473406 h 597469"/>
                <a:gd name="connsiteX19" fmla="*/ 264947 w 787209"/>
                <a:gd name="connsiteY19" fmla="*/ 452432 h 597469"/>
                <a:gd name="connsiteX20" fmla="*/ 252962 w 787209"/>
                <a:gd name="connsiteY20" fmla="*/ 428462 h 597469"/>
                <a:gd name="connsiteX21" fmla="*/ 252213 w 787209"/>
                <a:gd name="connsiteY21" fmla="*/ 405241 h 597469"/>
                <a:gd name="connsiteX22" fmla="*/ 263449 w 787209"/>
                <a:gd name="connsiteY22" fmla="*/ 386515 h 597469"/>
                <a:gd name="connsiteX23" fmla="*/ 285171 w 787209"/>
                <a:gd name="connsiteY23" fmla="*/ 373781 h 597469"/>
                <a:gd name="connsiteX24" fmla="*/ 318879 w 787209"/>
                <a:gd name="connsiteY24" fmla="*/ 370785 h 597469"/>
                <a:gd name="connsiteX25" fmla="*/ 347343 w 787209"/>
                <a:gd name="connsiteY25" fmla="*/ 382021 h 597469"/>
                <a:gd name="connsiteX26" fmla="*/ 352587 w 787209"/>
                <a:gd name="connsiteY26" fmla="*/ 385766 h 597469"/>
                <a:gd name="connsiteX27" fmla="*/ 336107 w 787209"/>
                <a:gd name="connsiteY27" fmla="*/ 405241 h 597469"/>
                <a:gd name="connsiteX28" fmla="*/ 332362 w 787209"/>
                <a:gd name="connsiteY28" fmla="*/ 402245 h 597469"/>
                <a:gd name="connsiteX29" fmla="*/ 316632 w 787209"/>
                <a:gd name="connsiteY29" fmla="*/ 395504 h 597469"/>
                <a:gd name="connsiteX30" fmla="*/ 298655 w 787209"/>
                <a:gd name="connsiteY30" fmla="*/ 397751 h 597469"/>
                <a:gd name="connsiteX31" fmla="*/ 288168 w 787209"/>
                <a:gd name="connsiteY31" fmla="*/ 403743 h 597469"/>
                <a:gd name="connsiteX32" fmla="*/ 282924 w 787209"/>
                <a:gd name="connsiteY32" fmla="*/ 411234 h 597469"/>
                <a:gd name="connsiteX33" fmla="*/ 282924 w 787209"/>
                <a:gd name="connsiteY33" fmla="*/ 420223 h 597469"/>
                <a:gd name="connsiteX34" fmla="*/ 288168 w 787209"/>
                <a:gd name="connsiteY34" fmla="*/ 431459 h 597469"/>
                <a:gd name="connsiteX35" fmla="*/ 300153 w 787209"/>
                <a:gd name="connsiteY35" fmla="*/ 447938 h 597469"/>
                <a:gd name="connsiteX36" fmla="*/ 309890 w 787209"/>
                <a:gd name="connsiteY36" fmla="*/ 457676 h 597469"/>
                <a:gd name="connsiteX37" fmla="*/ 321126 w 787209"/>
                <a:gd name="connsiteY37" fmla="*/ 463668 h 597469"/>
                <a:gd name="connsiteX38" fmla="*/ 333860 w 787209"/>
                <a:gd name="connsiteY38" fmla="*/ 465166 h 597469"/>
                <a:gd name="connsiteX39" fmla="*/ 347343 w 787209"/>
                <a:gd name="connsiteY39" fmla="*/ 462170 h 597469"/>
                <a:gd name="connsiteX40" fmla="*/ 360077 w 787209"/>
                <a:gd name="connsiteY40" fmla="*/ 452432 h 597469"/>
                <a:gd name="connsiteX41" fmla="*/ 362325 w 787209"/>
                <a:gd name="connsiteY41" fmla="*/ 438949 h 597469"/>
                <a:gd name="connsiteX42" fmla="*/ 361575 w 787209"/>
                <a:gd name="connsiteY42" fmla="*/ 432208 h 597469"/>
                <a:gd name="connsiteX43" fmla="*/ 389291 w 787209"/>
                <a:gd name="connsiteY43" fmla="*/ 435953 h 597469"/>
                <a:gd name="connsiteX44" fmla="*/ 390040 w 787209"/>
                <a:gd name="connsiteY44" fmla="*/ 439698 h 597469"/>
                <a:gd name="connsiteX45" fmla="*/ 384796 w 787209"/>
                <a:gd name="connsiteY45" fmla="*/ 464417 h 597469"/>
                <a:gd name="connsiteX46" fmla="*/ 588540 w 787209"/>
                <a:gd name="connsiteY46" fmla="*/ 226965 h 597469"/>
                <a:gd name="connsiteX47" fmla="*/ 658952 w 787209"/>
                <a:gd name="connsiteY47" fmla="*/ 331085 h 597469"/>
                <a:gd name="connsiteX48" fmla="*/ 685918 w 787209"/>
                <a:gd name="connsiteY48" fmla="*/ 319849 h 597469"/>
                <a:gd name="connsiteX49" fmla="*/ 699401 w 787209"/>
                <a:gd name="connsiteY49" fmla="*/ 339324 h 597469"/>
                <a:gd name="connsiteX50" fmla="*/ 622248 w 787209"/>
                <a:gd name="connsiteY50" fmla="*/ 371534 h 597469"/>
                <a:gd name="connsiteX51" fmla="*/ 608765 w 787209"/>
                <a:gd name="connsiteY51" fmla="*/ 351309 h 597469"/>
                <a:gd name="connsiteX52" fmla="*/ 637229 w 787209"/>
                <a:gd name="connsiteY52" fmla="*/ 340073 h 597469"/>
                <a:gd name="connsiteX53" fmla="*/ 579552 w 787209"/>
                <a:gd name="connsiteY53" fmla="*/ 254680 h 597469"/>
                <a:gd name="connsiteX54" fmla="*/ 550338 w 787209"/>
                <a:gd name="connsiteY54" fmla="*/ 264418 h 597469"/>
                <a:gd name="connsiteX55" fmla="*/ 536106 w 787209"/>
                <a:gd name="connsiteY55" fmla="*/ 244194 h 597469"/>
                <a:gd name="connsiteX56" fmla="*/ 588540 w 787209"/>
                <a:gd name="connsiteY56" fmla="*/ 226965 h 597469"/>
                <a:gd name="connsiteX57" fmla="*/ 512885 w 787209"/>
                <a:gd name="connsiteY57" fmla="*/ 296628 h 597469"/>
                <a:gd name="connsiteX58" fmla="*/ 519627 w 787209"/>
                <a:gd name="connsiteY58" fmla="*/ 306366 h 597469"/>
                <a:gd name="connsiteX59" fmla="*/ 521125 w 787209"/>
                <a:gd name="connsiteY59" fmla="*/ 301871 h 597469"/>
                <a:gd name="connsiteX60" fmla="*/ 539852 w 787209"/>
                <a:gd name="connsiteY60" fmla="*/ 286141 h 597469"/>
                <a:gd name="connsiteX61" fmla="*/ 556331 w 787209"/>
                <a:gd name="connsiteY61" fmla="*/ 280148 h 597469"/>
                <a:gd name="connsiteX62" fmla="*/ 571312 w 787209"/>
                <a:gd name="connsiteY62" fmla="*/ 301871 h 597469"/>
                <a:gd name="connsiteX63" fmla="*/ 548091 w 787209"/>
                <a:gd name="connsiteY63" fmla="*/ 310111 h 597469"/>
                <a:gd name="connsiteX64" fmla="*/ 536855 w 787209"/>
                <a:gd name="connsiteY64" fmla="*/ 319849 h 597469"/>
                <a:gd name="connsiteX65" fmla="*/ 540601 w 787209"/>
                <a:gd name="connsiteY65" fmla="*/ 334830 h 597469"/>
                <a:gd name="connsiteX66" fmla="*/ 563072 w 787209"/>
                <a:gd name="connsiteY66" fmla="*/ 367788 h 597469"/>
                <a:gd name="connsiteX67" fmla="*/ 596780 w 787209"/>
                <a:gd name="connsiteY67" fmla="*/ 354305 h 597469"/>
                <a:gd name="connsiteX68" fmla="*/ 610263 w 787209"/>
                <a:gd name="connsiteY68" fmla="*/ 374530 h 597469"/>
                <a:gd name="connsiteX69" fmla="*/ 526369 w 787209"/>
                <a:gd name="connsiteY69" fmla="*/ 409736 h 597469"/>
                <a:gd name="connsiteX70" fmla="*/ 512136 w 787209"/>
                <a:gd name="connsiteY70" fmla="*/ 388762 h 597469"/>
                <a:gd name="connsiteX71" fmla="*/ 539103 w 787209"/>
                <a:gd name="connsiteY71" fmla="*/ 377526 h 597469"/>
                <a:gd name="connsiteX72" fmla="*/ 502399 w 787209"/>
                <a:gd name="connsiteY72" fmla="*/ 324343 h 597469"/>
                <a:gd name="connsiteX73" fmla="*/ 474683 w 787209"/>
                <a:gd name="connsiteY73" fmla="*/ 334081 h 597469"/>
                <a:gd name="connsiteX74" fmla="*/ 460451 w 787209"/>
                <a:gd name="connsiteY74" fmla="*/ 313107 h 597469"/>
                <a:gd name="connsiteX75" fmla="*/ 512885 w 787209"/>
                <a:gd name="connsiteY75" fmla="*/ 296628 h 597469"/>
                <a:gd name="connsiteX76" fmla="*/ 449964 w 787209"/>
                <a:gd name="connsiteY76" fmla="*/ 319100 h 597469"/>
                <a:gd name="connsiteX77" fmla="*/ 464197 w 787209"/>
                <a:gd name="connsiteY77" fmla="*/ 340073 h 597469"/>
                <a:gd name="connsiteX78" fmla="*/ 418504 w 787209"/>
                <a:gd name="connsiteY78" fmla="*/ 356553 h 597469"/>
                <a:gd name="connsiteX79" fmla="*/ 458204 w 787209"/>
                <a:gd name="connsiteY79" fmla="*/ 412732 h 597469"/>
                <a:gd name="connsiteX80" fmla="*/ 502399 w 787209"/>
                <a:gd name="connsiteY80" fmla="*/ 394755 h 597469"/>
                <a:gd name="connsiteX81" fmla="*/ 516631 w 787209"/>
                <a:gd name="connsiteY81" fmla="*/ 415728 h 597469"/>
                <a:gd name="connsiteX82" fmla="*/ 473185 w 787209"/>
                <a:gd name="connsiteY82" fmla="*/ 433706 h 597469"/>
                <a:gd name="connsiteX83" fmla="*/ 458953 w 787209"/>
                <a:gd name="connsiteY83" fmla="*/ 436702 h 597469"/>
                <a:gd name="connsiteX84" fmla="*/ 448466 w 787209"/>
                <a:gd name="connsiteY84" fmla="*/ 435204 h 597469"/>
                <a:gd name="connsiteX85" fmla="*/ 430489 w 787209"/>
                <a:gd name="connsiteY85" fmla="*/ 420972 h 597469"/>
                <a:gd name="connsiteX86" fmla="*/ 392287 w 787209"/>
                <a:gd name="connsiteY86" fmla="*/ 366290 h 597469"/>
                <a:gd name="connsiteX87" fmla="*/ 356332 w 787209"/>
                <a:gd name="connsiteY87" fmla="*/ 379024 h 597469"/>
                <a:gd name="connsiteX88" fmla="*/ 341351 w 787209"/>
                <a:gd name="connsiteY88" fmla="*/ 357302 h 597469"/>
                <a:gd name="connsiteX89" fmla="*/ 375059 w 787209"/>
                <a:gd name="connsiteY89" fmla="*/ 345317 h 597469"/>
                <a:gd name="connsiteX90" fmla="*/ 377306 w 787209"/>
                <a:gd name="connsiteY90" fmla="*/ 343819 h 597469"/>
                <a:gd name="connsiteX91" fmla="*/ 375808 w 787209"/>
                <a:gd name="connsiteY91" fmla="*/ 341571 h 597469"/>
                <a:gd name="connsiteX92" fmla="*/ 354834 w 787209"/>
                <a:gd name="connsiteY92" fmla="*/ 311609 h 597469"/>
                <a:gd name="connsiteX93" fmla="*/ 381051 w 787209"/>
                <a:gd name="connsiteY93" fmla="*/ 302620 h 597469"/>
                <a:gd name="connsiteX94" fmla="*/ 403523 w 787209"/>
                <a:gd name="connsiteY94" fmla="*/ 334830 h 597469"/>
                <a:gd name="connsiteX95" fmla="*/ 449964 w 787209"/>
                <a:gd name="connsiteY95" fmla="*/ 319100 h 59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787209" h="597469">
                  <a:moveTo>
                    <a:pt x="27495" y="122846"/>
                  </a:moveTo>
                  <a:cubicBezTo>
                    <a:pt x="14012" y="127340"/>
                    <a:pt x="4274" y="134082"/>
                    <a:pt x="1278" y="143070"/>
                  </a:cubicBezTo>
                  <a:cubicBezTo>
                    <a:pt x="-2467" y="152808"/>
                    <a:pt x="2776" y="162546"/>
                    <a:pt x="7270" y="169288"/>
                  </a:cubicBezTo>
                  <a:lnTo>
                    <a:pt x="256707" y="552806"/>
                  </a:lnTo>
                  <a:cubicBezTo>
                    <a:pt x="280677" y="589510"/>
                    <a:pt x="334609" y="607488"/>
                    <a:pt x="372811" y="591757"/>
                  </a:cubicBezTo>
                  <a:lnTo>
                    <a:pt x="372811" y="591757"/>
                  </a:lnTo>
                  <a:lnTo>
                    <a:pt x="772060" y="426215"/>
                  </a:lnTo>
                  <a:cubicBezTo>
                    <a:pt x="784045" y="420972"/>
                    <a:pt x="786292" y="414230"/>
                    <a:pt x="786292" y="411983"/>
                  </a:cubicBezTo>
                  <a:cubicBezTo>
                    <a:pt x="789288" y="402245"/>
                    <a:pt x="784794" y="388762"/>
                    <a:pt x="775056" y="376028"/>
                  </a:cubicBezTo>
                  <a:lnTo>
                    <a:pt x="522623" y="37453"/>
                  </a:lnTo>
                  <a:cubicBezTo>
                    <a:pt x="505395" y="14981"/>
                    <a:pt x="472436" y="0"/>
                    <a:pt x="443223" y="0"/>
                  </a:cubicBezTo>
                  <a:cubicBezTo>
                    <a:pt x="436481" y="0"/>
                    <a:pt x="429740" y="749"/>
                    <a:pt x="423747" y="2996"/>
                  </a:cubicBezTo>
                  <a:lnTo>
                    <a:pt x="27495" y="122846"/>
                  </a:lnTo>
                  <a:close/>
                  <a:moveTo>
                    <a:pt x="384796" y="464417"/>
                  </a:moveTo>
                  <a:cubicBezTo>
                    <a:pt x="380302" y="472657"/>
                    <a:pt x="371313" y="479398"/>
                    <a:pt x="359328" y="483893"/>
                  </a:cubicBezTo>
                  <a:cubicBezTo>
                    <a:pt x="350340" y="487638"/>
                    <a:pt x="341351" y="489885"/>
                    <a:pt x="333111" y="489885"/>
                  </a:cubicBezTo>
                  <a:cubicBezTo>
                    <a:pt x="332362" y="489885"/>
                    <a:pt x="330864" y="489885"/>
                    <a:pt x="330115" y="489885"/>
                  </a:cubicBezTo>
                  <a:cubicBezTo>
                    <a:pt x="322624" y="489885"/>
                    <a:pt x="314385" y="488387"/>
                    <a:pt x="307643" y="486140"/>
                  </a:cubicBezTo>
                  <a:cubicBezTo>
                    <a:pt x="299404" y="483144"/>
                    <a:pt x="291164" y="479398"/>
                    <a:pt x="284422" y="473406"/>
                  </a:cubicBezTo>
                  <a:cubicBezTo>
                    <a:pt x="276932" y="467413"/>
                    <a:pt x="270190" y="460672"/>
                    <a:pt x="264947" y="452432"/>
                  </a:cubicBezTo>
                  <a:cubicBezTo>
                    <a:pt x="258954" y="444193"/>
                    <a:pt x="255209" y="435953"/>
                    <a:pt x="252962" y="428462"/>
                  </a:cubicBezTo>
                  <a:cubicBezTo>
                    <a:pt x="250715" y="420223"/>
                    <a:pt x="250715" y="412732"/>
                    <a:pt x="252213" y="405241"/>
                  </a:cubicBezTo>
                  <a:cubicBezTo>
                    <a:pt x="253711" y="397751"/>
                    <a:pt x="257456" y="391758"/>
                    <a:pt x="263449" y="386515"/>
                  </a:cubicBezTo>
                  <a:cubicBezTo>
                    <a:pt x="268692" y="381272"/>
                    <a:pt x="276183" y="376777"/>
                    <a:pt x="285171" y="373781"/>
                  </a:cubicBezTo>
                  <a:cubicBezTo>
                    <a:pt x="296407" y="370785"/>
                    <a:pt x="308392" y="369287"/>
                    <a:pt x="318879" y="370785"/>
                  </a:cubicBezTo>
                  <a:cubicBezTo>
                    <a:pt x="329366" y="372283"/>
                    <a:pt x="339104" y="376028"/>
                    <a:pt x="347343" y="382021"/>
                  </a:cubicBezTo>
                  <a:lnTo>
                    <a:pt x="352587" y="385766"/>
                  </a:lnTo>
                  <a:lnTo>
                    <a:pt x="336107" y="405241"/>
                  </a:lnTo>
                  <a:lnTo>
                    <a:pt x="332362" y="402245"/>
                  </a:lnTo>
                  <a:cubicBezTo>
                    <a:pt x="327868" y="398500"/>
                    <a:pt x="322624" y="396253"/>
                    <a:pt x="316632" y="395504"/>
                  </a:cubicBezTo>
                  <a:cubicBezTo>
                    <a:pt x="310639" y="394755"/>
                    <a:pt x="304647" y="395504"/>
                    <a:pt x="298655" y="397751"/>
                  </a:cubicBezTo>
                  <a:cubicBezTo>
                    <a:pt x="294160" y="399249"/>
                    <a:pt x="290415" y="401496"/>
                    <a:pt x="288168" y="403743"/>
                  </a:cubicBezTo>
                  <a:cubicBezTo>
                    <a:pt x="285920" y="405991"/>
                    <a:pt x="284422" y="408238"/>
                    <a:pt x="282924" y="411234"/>
                  </a:cubicBezTo>
                  <a:cubicBezTo>
                    <a:pt x="282175" y="414230"/>
                    <a:pt x="282175" y="417226"/>
                    <a:pt x="282924" y="420223"/>
                  </a:cubicBezTo>
                  <a:cubicBezTo>
                    <a:pt x="283673" y="423968"/>
                    <a:pt x="285920" y="427713"/>
                    <a:pt x="288168" y="431459"/>
                  </a:cubicBezTo>
                  <a:lnTo>
                    <a:pt x="300153" y="447938"/>
                  </a:lnTo>
                  <a:cubicBezTo>
                    <a:pt x="303149" y="451683"/>
                    <a:pt x="306145" y="454679"/>
                    <a:pt x="309890" y="457676"/>
                  </a:cubicBezTo>
                  <a:cubicBezTo>
                    <a:pt x="313636" y="460672"/>
                    <a:pt x="317381" y="462170"/>
                    <a:pt x="321126" y="463668"/>
                  </a:cubicBezTo>
                  <a:cubicBezTo>
                    <a:pt x="324872" y="465166"/>
                    <a:pt x="329366" y="465166"/>
                    <a:pt x="333860" y="465166"/>
                  </a:cubicBezTo>
                  <a:cubicBezTo>
                    <a:pt x="338355" y="465166"/>
                    <a:pt x="342849" y="463668"/>
                    <a:pt x="347343" y="462170"/>
                  </a:cubicBezTo>
                  <a:cubicBezTo>
                    <a:pt x="354085" y="459174"/>
                    <a:pt x="357830" y="456178"/>
                    <a:pt x="360077" y="452432"/>
                  </a:cubicBezTo>
                  <a:cubicBezTo>
                    <a:pt x="362325" y="448687"/>
                    <a:pt x="363074" y="444193"/>
                    <a:pt x="362325" y="438949"/>
                  </a:cubicBezTo>
                  <a:lnTo>
                    <a:pt x="361575" y="432208"/>
                  </a:lnTo>
                  <a:lnTo>
                    <a:pt x="389291" y="435953"/>
                  </a:lnTo>
                  <a:lnTo>
                    <a:pt x="390040" y="439698"/>
                  </a:lnTo>
                  <a:cubicBezTo>
                    <a:pt x="390789" y="447938"/>
                    <a:pt x="389291" y="456927"/>
                    <a:pt x="384796" y="464417"/>
                  </a:cubicBezTo>
                  <a:moveTo>
                    <a:pt x="588540" y="226965"/>
                  </a:moveTo>
                  <a:lnTo>
                    <a:pt x="658952" y="331085"/>
                  </a:lnTo>
                  <a:lnTo>
                    <a:pt x="685918" y="319849"/>
                  </a:lnTo>
                  <a:lnTo>
                    <a:pt x="699401" y="339324"/>
                  </a:lnTo>
                  <a:lnTo>
                    <a:pt x="622248" y="371534"/>
                  </a:lnTo>
                  <a:lnTo>
                    <a:pt x="608765" y="351309"/>
                  </a:lnTo>
                  <a:lnTo>
                    <a:pt x="637229" y="340073"/>
                  </a:lnTo>
                  <a:lnTo>
                    <a:pt x="579552" y="254680"/>
                  </a:lnTo>
                  <a:lnTo>
                    <a:pt x="550338" y="264418"/>
                  </a:lnTo>
                  <a:lnTo>
                    <a:pt x="536106" y="244194"/>
                  </a:lnTo>
                  <a:lnTo>
                    <a:pt x="588540" y="226965"/>
                  </a:lnTo>
                  <a:close/>
                  <a:moveTo>
                    <a:pt x="512885" y="296628"/>
                  </a:moveTo>
                  <a:lnTo>
                    <a:pt x="519627" y="306366"/>
                  </a:lnTo>
                  <a:cubicBezTo>
                    <a:pt x="520376" y="304867"/>
                    <a:pt x="520376" y="303369"/>
                    <a:pt x="521125" y="301871"/>
                  </a:cubicBezTo>
                  <a:cubicBezTo>
                    <a:pt x="524121" y="295130"/>
                    <a:pt x="530863" y="289886"/>
                    <a:pt x="539852" y="286141"/>
                  </a:cubicBezTo>
                  <a:lnTo>
                    <a:pt x="556331" y="280148"/>
                  </a:lnTo>
                  <a:lnTo>
                    <a:pt x="571312" y="301871"/>
                  </a:lnTo>
                  <a:lnTo>
                    <a:pt x="548091" y="310111"/>
                  </a:lnTo>
                  <a:cubicBezTo>
                    <a:pt x="542099" y="312358"/>
                    <a:pt x="538353" y="315354"/>
                    <a:pt x="536855" y="319849"/>
                  </a:cubicBezTo>
                  <a:cubicBezTo>
                    <a:pt x="535357" y="324343"/>
                    <a:pt x="536855" y="329586"/>
                    <a:pt x="540601" y="334830"/>
                  </a:cubicBezTo>
                  <a:lnTo>
                    <a:pt x="563072" y="367788"/>
                  </a:lnTo>
                  <a:lnTo>
                    <a:pt x="596780" y="354305"/>
                  </a:lnTo>
                  <a:lnTo>
                    <a:pt x="610263" y="374530"/>
                  </a:lnTo>
                  <a:lnTo>
                    <a:pt x="526369" y="409736"/>
                  </a:lnTo>
                  <a:lnTo>
                    <a:pt x="512136" y="388762"/>
                  </a:lnTo>
                  <a:lnTo>
                    <a:pt x="539103" y="377526"/>
                  </a:lnTo>
                  <a:lnTo>
                    <a:pt x="502399" y="324343"/>
                  </a:lnTo>
                  <a:lnTo>
                    <a:pt x="474683" y="334081"/>
                  </a:lnTo>
                  <a:lnTo>
                    <a:pt x="460451" y="313107"/>
                  </a:lnTo>
                  <a:lnTo>
                    <a:pt x="512885" y="296628"/>
                  </a:lnTo>
                  <a:close/>
                  <a:moveTo>
                    <a:pt x="449964" y="319100"/>
                  </a:moveTo>
                  <a:lnTo>
                    <a:pt x="464197" y="340073"/>
                  </a:lnTo>
                  <a:lnTo>
                    <a:pt x="418504" y="356553"/>
                  </a:lnTo>
                  <a:lnTo>
                    <a:pt x="458204" y="412732"/>
                  </a:lnTo>
                  <a:lnTo>
                    <a:pt x="502399" y="394755"/>
                  </a:lnTo>
                  <a:lnTo>
                    <a:pt x="516631" y="415728"/>
                  </a:lnTo>
                  <a:lnTo>
                    <a:pt x="473185" y="433706"/>
                  </a:lnTo>
                  <a:cubicBezTo>
                    <a:pt x="467942" y="435953"/>
                    <a:pt x="463448" y="436702"/>
                    <a:pt x="458953" y="436702"/>
                  </a:cubicBezTo>
                  <a:cubicBezTo>
                    <a:pt x="455208" y="436702"/>
                    <a:pt x="452212" y="435953"/>
                    <a:pt x="448466" y="435204"/>
                  </a:cubicBezTo>
                  <a:cubicBezTo>
                    <a:pt x="440976" y="432208"/>
                    <a:pt x="434983" y="427713"/>
                    <a:pt x="430489" y="420972"/>
                  </a:cubicBezTo>
                  <a:lnTo>
                    <a:pt x="392287" y="366290"/>
                  </a:lnTo>
                  <a:lnTo>
                    <a:pt x="356332" y="379024"/>
                  </a:lnTo>
                  <a:lnTo>
                    <a:pt x="341351" y="357302"/>
                  </a:lnTo>
                  <a:lnTo>
                    <a:pt x="375059" y="345317"/>
                  </a:lnTo>
                  <a:cubicBezTo>
                    <a:pt x="376557" y="344568"/>
                    <a:pt x="377306" y="344568"/>
                    <a:pt x="377306" y="343819"/>
                  </a:cubicBezTo>
                  <a:cubicBezTo>
                    <a:pt x="377306" y="343069"/>
                    <a:pt x="376557" y="342320"/>
                    <a:pt x="375808" y="341571"/>
                  </a:cubicBezTo>
                  <a:lnTo>
                    <a:pt x="354834" y="311609"/>
                  </a:lnTo>
                  <a:lnTo>
                    <a:pt x="381051" y="302620"/>
                  </a:lnTo>
                  <a:lnTo>
                    <a:pt x="403523" y="334830"/>
                  </a:lnTo>
                  <a:lnTo>
                    <a:pt x="449964" y="319100"/>
                  </a:lnTo>
                  <a:close/>
                </a:path>
              </a:pathLst>
            </a:custGeom>
            <a:solidFill>
              <a:schemeClr val="bg1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C08564B-1282-4246-86B2-41C913ABEB5F}"/>
                </a:ext>
              </a:extLst>
            </p:cNvPr>
            <p:cNvSpPr/>
            <p:nvPr/>
          </p:nvSpPr>
          <p:spPr>
            <a:xfrm>
              <a:off x="3811733" y="4406806"/>
              <a:ext cx="921254" cy="588318"/>
            </a:xfrm>
            <a:custGeom>
              <a:avLst/>
              <a:gdLst>
                <a:gd name="connsiteX0" fmla="*/ 526563 w 921254"/>
                <a:gd name="connsiteY0" fmla="*/ 446440 h 588318"/>
                <a:gd name="connsiteX1" fmla="*/ 453904 w 921254"/>
                <a:gd name="connsiteY1" fmla="*/ 460672 h 588318"/>
                <a:gd name="connsiteX2" fmla="*/ 277875 w 921254"/>
                <a:gd name="connsiteY2" fmla="*/ 366290 h 588318"/>
                <a:gd name="connsiteX3" fmla="*/ 38925 w 921254"/>
                <a:gd name="connsiteY3" fmla="*/ 0 h 588318"/>
                <a:gd name="connsiteX4" fmla="*/ 5967 w 921254"/>
                <a:gd name="connsiteY4" fmla="*/ 46442 h 588318"/>
                <a:gd name="connsiteX5" fmla="*/ 8963 w 921254"/>
                <a:gd name="connsiteY5" fmla="*/ 92134 h 588318"/>
                <a:gd name="connsiteX6" fmla="*/ 295853 w 921254"/>
                <a:gd name="connsiteY6" fmla="*/ 533331 h 588318"/>
                <a:gd name="connsiteX7" fmla="*/ 439672 w 921254"/>
                <a:gd name="connsiteY7" fmla="*/ 581271 h 588318"/>
                <a:gd name="connsiteX8" fmla="*/ 898845 w 921254"/>
                <a:gd name="connsiteY8" fmla="*/ 391009 h 588318"/>
                <a:gd name="connsiteX9" fmla="*/ 920568 w 921254"/>
                <a:gd name="connsiteY9" fmla="*/ 352807 h 588318"/>
                <a:gd name="connsiteX10" fmla="*/ 920568 w 921254"/>
                <a:gd name="connsiteY10" fmla="*/ 349811 h 588318"/>
                <a:gd name="connsiteX11" fmla="*/ 913077 w 921254"/>
                <a:gd name="connsiteY11" fmla="*/ 286141 h 588318"/>
                <a:gd name="connsiteX12" fmla="*/ 526563 w 921254"/>
                <a:gd name="connsiteY12" fmla="*/ 446440 h 588318"/>
                <a:gd name="connsiteX13" fmla="*/ 526563 w 921254"/>
                <a:gd name="connsiteY13" fmla="*/ 446440 h 58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1254" h="588318">
                  <a:moveTo>
                    <a:pt x="526563" y="446440"/>
                  </a:moveTo>
                  <a:cubicBezTo>
                    <a:pt x="503342" y="456178"/>
                    <a:pt x="478623" y="460672"/>
                    <a:pt x="453904" y="460672"/>
                  </a:cubicBezTo>
                  <a:cubicBezTo>
                    <a:pt x="385740" y="460672"/>
                    <a:pt x="316077" y="426215"/>
                    <a:pt x="277875" y="366290"/>
                  </a:cubicBezTo>
                  <a:lnTo>
                    <a:pt x="38925" y="0"/>
                  </a:lnTo>
                  <a:lnTo>
                    <a:pt x="5967" y="46442"/>
                  </a:lnTo>
                  <a:cubicBezTo>
                    <a:pt x="-5269" y="62921"/>
                    <a:pt x="1472" y="80149"/>
                    <a:pt x="8963" y="92134"/>
                  </a:cubicBezTo>
                  <a:lnTo>
                    <a:pt x="295853" y="533331"/>
                  </a:lnTo>
                  <a:cubicBezTo>
                    <a:pt x="325066" y="578274"/>
                    <a:pt x="392481" y="600746"/>
                    <a:pt x="439672" y="581271"/>
                  </a:cubicBezTo>
                  <a:lnTo>
                    <a:pt x="898845" y="391009"/>
                  </a:lnTo>
                  <a:cubicBezTo>
                    <a:pt x="916823" y="383519"/>
                    <a:pt x="923564" y="370785"/>
                    <a:pt x="920568" y="352807"/>
                  </a:cubicBezTo>
                  <a:lnTo>
                    <a:pt x="920568" y="349811"/>
                  </a:lnTo>
                  <a:lnTo>
                    <a:pt x="913077" y="286141"/>
                  </a:lnTo>
                  <a:lnTo>
                    <a:pt x="526563" y="446440"/>
                  </a:lnTo>
                  <a:lnTo>
                    <a:pt x="526563" y="446440"/>
                  </a:lnTo>
                  <a:close/>
                </a:path>
              </a:pathLst>
            </a:custGeom>
            <a:solidFill>
              <a:schemeClr val="bg1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D7E44686-60A8-4F7B-BA93-291FB34E20F1}"/>
                </a:ext>
              </a:extLst>
            </p:cNvPr>
            <p:cNvSpPr/>
            <p:nvPr/>
          </p:nvSpPr>
          <p:spPr>
            <a:xfrm>
              <a:off x="3702999" y="4052025"/>
              <a:ext cx="1139027" cy="1051406"/>
            </a:xfrm>
            <a:custGeom>
              <a:avLst/>
              <a:gdLst>
                <a:gd name="connsiteX0" fmla="*/ 1116193 w 1139027"/>
                <a:gd name="connsiteY0" fmla="*/ 503844 h 1051406"/>
                <a:gd name="connsiteX1" fmla="*/ 1116193 w 1139027"/>
                <a:gd name="connsiteY1" fmla="*/ 503844 h 1051406"/>
                <a:gd name="connsiteX2" fmla="*/ 1083234 w 1139027"/>
                <a:gd name="connsiteY2" fmla="*/ 419949 h 1051406"/>
                <a:gd name="connsiteX3" fmla="*/ 830052 w 1139027"/>
                <a:gd name="connsiteY3" fmla="*/ 81374 h 1051406"/>
                <a:gd name="connsiteX4" fmla="*/ 612825 w 1139027"/>
                <a:gd name="connsiteY4" fmla="*/ 7217 h 1051406"/>
                <a:gd name="connsiteX5" fmla="*/ 216572 w 1139027"/>
                <a:gd name="connsiteY5" fmla="*/ 128565 h 1051406"/>
                <a:gd name="connsiteX6" fmla="*/ 134176 w 1139027"/>
                <a:gd name="connsiteY6" fmla="*/ 186991 h 1051406"/>
                <a:gd name="connsiteX7" fmla="*/ 26311 w 1139027"/>
                <a:gd name="connsiteY7" fmla="*/ 338301 h 1051406"/>
                <a:gd name="connsiteX8" fmla="*/ 27061 w 1139027"/>
                <a:gd name="connsiteY8" fmla="*/ 506091 h 1051406"/>
                <a:gd name="connsiteX9" fmla="*/ 313950 w 1139027"/>
                <a:gd name="connsiteY9" fmla="*/ 947287 h 1051406"/>
                <a:gd name="connsiteX10" fmla="*/ 511702 w 1139027"/>
                <a:gd name="connsiteY10" fmla="*/ 1051407 h 1051406"/>
                <a:gd name="connsiteX11" fmla="*/ 590353 w 1139027"/>
                <a:gd name="connsiteY11" fmla="*/ 1036425 h 1051406"/>
                <a:gd name="connsiteX12" fmla="*/ 1049526 w 1139027"/>
                <a:gd name="connsiteY12" fmla="*/ 846164 h 1051406"/>
                <a:gd name="connsiteX13" fmla="*/ 1137166 w 1139027"/>
                <a:gd name="connsiteY13" fmla="*/ 691109 h 1051406"/>
                <a:gd name="connsiteX14" fmla="*/ 1116193 w 1139027"/>
                <a:gd name="connsiteY14" fmla="*/ 503844 h 1051406"/>
                <a:gd name="connsiteX15" fmla="*/ 1029302 w 1139027"/>
                <a:gd name="connsiteY15" fmla="*/ 704592 h 1051406"/>
                <a:gd name="connsiteX16" fmla="*/ 1029302 w 1139027"/>
                <a:gd name="connsiteY16" fmla="*/ 707588 h 1051406"/>
                <a:gd name="connsiteX17" fmla="*/ 1007579 w 1139027"/>
                <a:gd name="connsiteY17" fmla="*/ 745790 h 1051406"/>
                <a:gd name="connsiteX18" fmla="*/ 548406 w 1139027"/>
                <a:gd name="connsiteY18" fmla="*/ 936051 h 1051406"/>
                <a:gd name="connsiteX19" fmla="*/ 404586 w 1139027"/>
                <a:gd name="connsiteY19" fmla="*/ 888112 h 1051406"/>
                <a:gd name="connsiteX20" fmla="*/ 117697 w 1139027"/>
                <a:gd name="connsiteY20" fmla="*/ 447664 h 1051406"/>
                <a:gd name="connsiteX21" fmla="*/ 114700 w 1139027"/>
                <a:gd name="connsiteY21" fmla="*/ 401972 h 1051406"/>
                <a:gd name="connsiteX22" fmla="*/ 147659 w 1139027"/>
                <a:gd name="connsiteY22" fmla="*/ 355530 h 1051406"/>
                <a:gd name="connsiteX23" fmla="*/ 385860 w 1139027"/>
                <a:gd name="connsiteY23" fmla="*/ 721820 h 1051406"/>
                <a:gd name="connsiteX24" fmla="*/ 561889 w 1139027"/>
                <a:gd name="connsiteY24" fmla="*/ 816202 h 1051406"/>
                <a:gd name="connsiteX25" fmla="*/ 634548 w 1139027"/>
                <a:gd name="connsiteY25" fmla="*/ 801970 h 1051406"/>
                <a:gd name="connsiteX26" fmla="*/ 634548 w 1139027"/>
                <a:gd name="connsiteY26" fmla="*/ 801970 h 1051406"/>
                <a:gd name="connsiteX27" fmla="*/ 1021811 w 1139027"/>
                <a:gd name="connsiteY27" fmla="*/ 641671 h 1051406"/>
                <a:gd name="connsiteX28" fmla="*/ 1029302 w 1139027"/>
                <a:gd name="connsiteY28" fmla="*/ 704592 h 1051406"/>
                <a:gd name="connsiteX29" fmla="*/ 743161 w 1139027"/>
                <a:gd name="connsiteY29" fmla="*/ 146542 h 1051406"/>
                <a:gd name="connsiteX30" fmla="*/ 996343 w 1139027"/>
                <a:gd name="connsiteY30" fmla="*/ 485117 h 1051406"/>
                <a:gd name="connsiteX31" fmla="*/ 1007579 w 1139027"/>
                <a:gd name="connsiteY31" fmla="*/ 521072 h 1051406"/>
                <a:gd name="connsiteX32" fmla="*/ 993347 w 1139027"/>
                <a:gd name="connsiteY32" fmla="*/ 535304 h 1051406"/>
                <a:gd name="connsiteX33" fmla="*/ 593349 w 1139027"/>
                <a:gd name="connsiteY33" fmla="*/ 700847 h 1051406"/>
                <a:gd name="connsiteX34" fmla="*/ 593349 w 1139027"/>
                <a:gd name="connsiteY34" fmla="*/ 700847 h 1051406"/>
                <a:gd name="connsiteX35" fmla="*/ 477245 w 1139027"/>
                <a:gd name="connsiteY35" fmla="*/ 661895 h 1051406"/>
                <a:gd name="connsiteX36" fmla="*/ 227808 w 1139027"/>
                <a:gd name="connsiteY36" fmla="*/ 278377 h 1051406"/>
                <a:gd name="connsiteX37" fmla="*/ 221816 w 1139027"/>
                <a:gd name="connsiteY37" fmla="*/ 252160 h 1051406"/>
                <a:gd name="connsiteX38" fmla="*/ 248033 w 1139027"/>
                <a:gd name="connsiteY38" fmla="*/ 231935 h 1051406"/>
                <a:gd name="connsiteX39" fmla="*/ 644285 w 1139027"/>
                <a:gd name="connsiteY39" fmla="*/ 111336 h 1051406"/>
                <a:gd name="connsiteX40" fmla="*/ 663761 w 1139027"/>
                <a:gd name="connsiteY40" fmla="*/ 108340 h 1051406"/>
                <a:gd name="connsiteX41" fmla="*/ 743161 w 1139027"/>
                <a:gd name="connsiteY41" fmla="*/ 146542 h 105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9027" h="1051406">
                  <a:moveTo>
                    <a:pt x="1116193" y="503844"/>
                  </a:moveTo>
                  <a:lnTo>
                    <a:pt x="1116193" y="503844"/>
                  </a:lnTo>
                  <a:cubicBezTo>
                    <a:pt x="1113945" y="475379"/>
                    <a:pt x="1102710" y="446166"/>
                    <a:pt x="1083234" y="419949"/>
                  </a:cubicBezTo>
                  <a:lnTo>
                    <a:pt x="830052" y="81374"/>
                  </a:lnTo>
                  <a:cubicBezTo>
                    <a:pt x="781363" y="16206"/>
                    <a:pt x="687731" y="-15255"/>
                    <a:pt x="612825" y="7217"/>
                  </a:cubicBezTo>
                  <a:lnTo>
                    <a:pt x="216572" y="128565"/>
                  </a:lnTo>
                  <a:cubicBezTo>
                    <a:pt x="181367" y="139052"/>
                    <a:pt x="152153" y="160025"/>
                    <a:pt x="134176" y="186991"/>
                  </a:cubicBezTo>
                  <a:lnTo>
                    <a:pt x="26311" y="338301"/>
                  </a:lnTo>
                  <a:cubicBezTo>
                    <a:pt x="-8894" y="387739"/>
                    <a:pt x="-8894" y="452159"/>
                    <a:pt x="27061" y="506091"/>
                  </a:cubicBezTo>
                  <a:lnTo>
                    <a:pt x="313950" y="947287"/>
                  </a:lnTo>
                  <a:cubicBezTo>
                    <a:pt x="356647" y="1012456"/>
                    <a:pt x="435298" y="1051407"/>
                    <a:pt x="511702" y="1051407"/>
                  </a:cubicBezTo>
                  <a:cubicBezTo>
                    <a:pt x="538668" y="1051407"/>
                    <a:pt x="565634" y="1046912"/>
                    <a:pt x="590353" y="1036425"/>
                  </a:cubicBezTo>
                  <a:lnTo>
                    <a:pt x="1049526" y="846164"/>
                  </a:lnTo>
                  <a:cubicBezTo>
                    <a:pt x="1113196" y="819947"/>
                    <a:pt x="1147653" y="759273"/>
                    <a:pt x="1137166" y="691109"/>
                  </a:cubicBezTo>
                  <a:lnTo>
                    <a:pt x="1116193" y="503844"/>
                  </a:lnTo>
                  <a:close/>
                  <a:moveTo>
                    <a:pt x="1029302" y="704592"/>
                  </a:moveTo>
                  <a:lnTo>
                    <a:pt x="1029302" y="707588"/>
                  </a:lnTo>
                  <a:cubicBezTo>
                    <a:pt x="1032298" y="725566"/>
                    <a:pt x="1024807" y="739049"/>
                    <a:pt x="1007579" y="745790"/>
                  </a:cubicBezTo>
                  <a:lnTo>
                    <a:pt x="548406" y="936051"/>
                  </a:lnTo>
                  <a:cubicBezTo>
                    <a:pt x="501215" y="955527"/>
                    <a:pt x="433800" y="933055"/>
                    <a:pt x="404586" y="888112"/>
                  </a:cubicBezTo>
                  <a:lnTo>
                    <a:pt x="117697" y="447664"/>
                  </a:lnTo>
                  <a:cubicBezTo>
                    <a:pt x="110206" y="435679"/>
                    <a:pt x="102715" y="417702"/>
                    <a:pt x="114700" y="401972"/>
                  </a:cubicBezTo>
                  <a:lnTo>
                    <a:pt x="147659" y="355530"/>
                  </a:lnTo>
                  <a:lnTo>
                    <a:pt x="385860" y="721820"/>
                  </a:lnTo>
                  <a:cubicBezTo>
                    <a:pt x="424811" y="780996"/>
                    <a:pt x="493724" y="816202"/>
                    <a:pt x="561889" y="816202"/>
                  </a:cubicBezTo>
                  <a:cubicBezTo>
                    <a:pt x="586608" y="816202"/>
                    <a:pt x="611327" y="811707"/>
                    <a:pt x="634548" y="801970"/>
                  </a:cubicBezTo>
                  <a:lnTo>
                    <a:pt x="634548" y="801970"/>
                  </a:lnTo>
                  <a:lnTo>
                    <a:pt x="1021811" y="641671"/>
                  </a:lnTo>
                  <a:lnTo>
                    <a:pt x="1029302" y="704592"/>
                  </a:lnTo>
                  <a:close/>
                  <a:moveTo>
                    <a:pt x="743161" y="146542"/>
                  </a:moveTo>
                  <a:lnTo>
                    <a:pt x="996343" y="485117"/>
                  </a:lnTo>
                  <a:cubicBezTo>
                    <a:pt x="1006081" y="497851"/>
                    <a:pt x="1009826" y="511334"/>
                    <a:pt x="1007579" y="521072"/>
                  </a:cubicBezTo>
                  <a:cubicBezTo>
                    <a:pt x="1006830" y="523319"/>
                    <a:pt x="1005332" y="530061"/>
                    <a:pt x="993347" y="535304"/>
                  </a:cubicBezTo>
                  <a:lnTo>
                    <a:pt x="593349" y="700847"/>
                  </a:lnTo>
                  <a:lnTo>
                    <a:pt x="593349" y="700847"/>
                  </a:lnTo>
                  <a:cubicBezTo>
                    <a:pt x="555147" y="716577"/>
                    <a:pt x="500466" y="698599"/>
                    <a:pt x="477245" y="661895"/>
                  </a:cubicBezTo>
                  <a:lnTo>
                    <a:pt x="227808" y="278377"/>
                  </a:lnTo>
                  <a:cubicBezTo>
                    <a:pt x="223314" y="271635"/>
                    <a:pt x="218820" y="261148"/>
                    <a:pt x="221816" y="252160"/>
                  </a:cubicBezTo>
                  <a:cubicBezTo>
                    <a:pt x="224812" y="243920"/>
                    <a:pt x="234550" y="236429"/>
                    <a:pt x="248033" y="231935"/>
                  </a:cubicBezTo>
                  <a:lnTo>
                    <a:pt x="644285" y="111336"/>
                  </a:lnTo>
                  <a:cubicBezTo>
                    <a:pt x="650278" y="109089"/>
                    <a:pt x="657019" y="108340"/>
                    <a:pt x="663761" y="108340"/>
                  </a:cubicBezTo>
                  <a:cubicBezTo>
                    <a:pt x="692974" y="109089"/>
                    <a:pt x="725933" y="124070"/>
                    <a:pt x="743161" y="146542"/>
                  </a:cubicBezTo>
                </a:path>
              </a:pathLst>
            </a:custGeom>
            <a:solidFill>
              <a:srgbClr val="2D2A26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518D9EB-F407-4751-AB65-DF51C27B6A2B}"/>
                </a:ext>
              </a:extLst>
            </p:cNvPr>
            <p:cNvSpPr/>
            <p:nvPr/>
          </p:nvSpPr>
          <p:spPr>
            <a:xfrm>
              <a:off x="4173208" y="4530449"/>
              <a:ext cx="138871" cy="120550"/>
            </a:xfrm>
            <a:custGeom>
              <a:avLst/>
              <a:gdLst>
                <a:gd name="connsiteX0" fmla="*/ 138871 w 138871"/>
                <a:gd name="connsiteY0" fmla="*/ 65869 h 120550"/>
                <a:gd name="connsiteX1" fmla="*/ 111156 w 138871"/>
                <a:gd name="connsiteY1" fmla="*/ 62124 h 120550"/>
                <a:gd name="connsiteX2" fmla="*/ 111905 w 138871"/>
                <a:gd name="connsiteY2" fmla="*/ 68866 h 120550"/>
                <a:gd name="connsiteX3" fmla="*/ 109658 w 138871"/>
                <a:gd name="connsiteY3" fmla="*/ 82349 h 120550"/>
                <a:gd name="connsiteX4" fmla="*/ 96924 w 138871"/>
                <a:gd name="connsiteY4" fmla="*/ 92086 h 120550"/>
                <a:gd name="connsiteX5" fmla="*/ 83441 w 138871"/>
                <a:gd name="connsiteY5" fmla="*/ 95083 h 120550"/>
                <a:gd name="connsiteX6" fmla="*/ 70707 w 138871"/>
                <a:gd name="connsiteY6" fmla="*/ 93585 h 120550"/>
                <a:gd name="connsiteX7" fmla="*/ 59471 w 138871"/>
                <a:gd name="connsiteY7" fmla="*/ 87592 h 120550"/>
                <a:gd name="connsiteX8" fmla="*/ 49733 w 138871"/>
                <a:gd name="connsiteY8" fmla="*/ 77854 h 120550"/>
                <a:gd name="connsiteX9" fmla="*/ 37748 w 138871"/>
                <a:gd name="connsiteY9" fmla="*/ 61375 h 120550"/>
                <a:gd name="connsiteX10" fmla="*/ 32505 w 138871"/>
                <a:gd name="connsiteY10" fmla="*/ 50139 h 120550"/>
                <a:gd name="connsiteX11" fmla="*/ 32505 w 138871"/>
                <a:gd name="connsiteY11" fmla="*/ 41150 h 120550"/>
                <a:gd name="connsiteX12" fmla="*/ 37748 w 138871"/>
                <a:gd name="connsiteY12" fmla="*/ 33660 h 120550"/>
                <a:gd name="connsiteX13" fmla="*/ 48235 w 138871"/>
                <a:gd name="connsiteY13" fmla="*/ 27667 h 120550"/>
                <a:gd name="connsiteX14" fmla="*/ 66212 w 138871"/>
                <a:gd name="connsiteY14" fmla="*/ 25420 h 120550"/>
                <a:gd name="connsiteX15" fmla="*/ 81942 w 138871"/>
                <a:gd name="connsiteY15" fmla="*/ 32162 h 120550"/>
                <a:gd name="connsiteX16" fmla="*/ 85688 w 138871"/>
                <a:gd name="connsiteY16" fmla="*/ 35158 h 120550"/>
                <a:gd name="connsiteX17" fmla="*/ 102167 w 138871"/>
                <a:gd name="connsiteY17" fmla="*/ 15682 h 120550"/>
                <a:gd name="connsiteX18" fmla="*/ 96924 w 138871"/>
                <a:gd name="connsiteY18" fmla="*/ 11937 h 120550"/>
                <a:gd name="connsiteX19" fmla="*/ 68459 w 138871"/>
                <a:gd name="connsiteY19" fmla="*/ 701 h 120550"/>
                <a:gd name="connsiteX20" fmla="*/ 34003 w 138871"/>
                <a:gd name="connsiteY20" fmla="*/ 4446 h 120550"/>
                <a:gd name="connsiteX21" fmla="*/ 12280 w 138871"/>
                <a:gd name="connsiteY21" fmla="*/ 17180 h 120550"/>
                <a:gd name="connsiteX22" fmla="*/ 1044 w 138871"/>
                <a:gd name="connsiteY22" fmla="*/ 35907 h 120550"/>
                <a:gd name="connsiteX23" fmla="*/ 1793 w 138871"/>
                <a:gd name="connsiteY23" fmla="*/ 59128 h 120550"/>
                <a:gd name="connsiteX24" fmla="*/ 13778 w 138871"/>
                <a:gd name="connsiteY24" fmla="*/ 83098 h 120550"/>
                <a:gd name="connsiteX25" fmla="*/ 33254 w 138871"/>
                <a:gd name="connsiteY25" fmla="*/ 104071 h 120550"/>
                <a:gd name="connsiteX26" fmla="*/ 56474 w 138871"/>
                <a:gd name="connsiteY26" fmla="*/ 116805 h 120550"/>
                <a:gd name="connsiteX27" fmla="*/ 78946 w 138871"/>
                <a:gd name="connsiteY27" fmla="*/ 120551 h 120550"/>
                <a:gd name="connsiteX28" fmla="*/ 81942 w 138871"/>
                <a:gd name="connsiteY28" fmla="*/ 120551 h 120550"/>
                <a:gd name="connsiteX29" fmla="*/ 108160 w 138871"/>
                <a:gd name="connsiteY29" fmla="*/ 114558 h 120550"/>
                <a:gd name="connsiteX30" fmla="*/ 133628 w 138871"/>
                <a:gd name="connsiteY30" fmla="*/ 95083 h 120550"/>
                <a:gd name="connsiteX31" fmla="*/ 138122 w 138871"/>
                <a:gd name="connsiteY31" fmla="*/ 69615 h 120550"/>
                <a:gd name="connsiteX32" fmla="*/ 138871 w 138871"/>
                <a:gd name="connsiteY32" fmla="*/ 65869 h 12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8871" h="120550">
                  <a:moveTo>
                    <a:pt x="138871" y="65869"/>
                  </a:moveTo>
                  <a:lnTo>
                    <a:pt x="111156" y="62124"/>
                  </a:lnTo>
                  <a:lnTo>
                    <a:pt x="111905" y="68866"/>
                  </a:lnTo>
                  <a:cubicBezTo>
                    <a:pt x="112654" y="74109"/>
                    <a:pt x="111905" y="78603"/>
                    <a:pt x="109658" y="82349"/>
                  </a:cubicBezTo>
                  <a:cubicBezTo>
                    <a:pt x="107410" y="86094"/>
                    <a:pt x="102916" y="89090"/>
                    <a:pt x="96924" y="92086"/>
                  </a:cubicBezTo>
                  <a:cubicBezTo>
                    <a:pt x="92429" y="94334"/>
                    <a:pt x="87935" y="95083"/>
                    <a:pt x="83441" y="95083"/>
                  </a:cubicBezTo>
                  <a:cubicBezTo>
                    <a:pt x="78946" y="95083"/>
                    <a:pt x="74452" y="95083"/>
                    <a:pt x="70707" y="93585"/>
                  </a:cubicBezTo>
                  <a:cubicBezTo>
                    <a:pt x="66961" y="92086"/>
                    <a:pt x="62467" y="90588"/>
                    <a:pt x="59471" y="87592"/>
                  </a:cubicBezTo>
                  <a:cubicBezTo>
                    <a:pt x="55725" y="84596"/>
                    <a:pt x="52729" y="81600"/>
                    <a:pt x="49733" y="77854"/>
                  </a:cubicBezTo>
                  <a:lnTo>
                    <a:pt x="37748" y="61375"/>
                  </a:lnTo>
                  <a:cubicBezTo>
                    <a:pt x="34752" y="57630"/>
                    <a:pt x="33254" y="53884"/>
                    <a:pt x="32505" y="50139"/>
                  </a:cubicBezTo>
                  <a:cubicBezTo>
                    <a:pt x="31756" y="47143"/>
                    <a:pt x="31756" y="44147"/>
                    <a:pt x="32505" y="41150"/>
                  </a:cubicBezTo>
                  <a:cubicBezTo>
                    <a:pt x="33254" y="38154"/>
                    <a:pt x="34752" y="35907"/>
                    <a:pt x="37748" y="33660"/>
                  </a:cubicBezTo>
                  <a:cubicBezTo>
                    <a:pt x="39995" y="31413"/>
                    <a:pt x="43740" y="29165"/>
                    <a:pt x="48235" y="27667"/>
                  </a:cubicBezTo>
                  <a:cubicBezTo>
                    <a:pt x="54976" y="25420"/>
                    <a:pt x="60969" y="24671"/>
                    <a:pt x="66212" y="25420"/>
                  </a:cubicBezTo>
                  <a:cubicBezTo>
                    <a:pt x="72205" y="26169"/>
                    <a:pt x="77448" y="28416"/>
                    <a:pt x="81942" y="32162"/>
                  </a:cubicBezTo>
                  <a:lnTo>
                    <a:pt x="85688" y="35158"/>
                  </a:lnTo>
                  <a:lnTo>
                    <a:pt x="102167" y="15682"/>
                  </a:lnTo>
                  <a:lnTo>
                    <a:pt x="96924" y="11937"/>
                  </a:lnTo>
                  <a:cubicBezTo>
                    <a:pt x="88684" y="5945"/>
                    <a:pt x="78946" y="2199"/>
                    <a:pt x="68459" y="701"/>
                  </a:cubicBezTo>
                  <a:cubicBezTo>
                    <a:pt x="57973" y="-797"/>
                    <a:pt x="45988" y="-48"/>
                    <a:pt x="34003" y="4446"/>
                  </a:cubicBezTo>
                  <a:cubicBezTo>
                    <a:pt x="25014" y="7443"/>
                    <a:pt x="17523" y="11937"/>
                    <a:pt x="12280" y="17180"/>
                  </a:cubicBezTo>
                  <a:cubicBezTo>
                    <a:pt x="6287" y="22424"/>
                    <a:pt x="2542" y="29165"/>
                    <a:pt x="1044" y="35907"/>
                  </a:cubicBezTo>
                  <a:cubicBezTo>
                    <a:pt x="-454" y="42649"/>
                    <a:pt x="-454" y="50888"/>
                    <a:pt x="1793" y="59128"/>
                  </a:cubicBezTo>
                  <a:cubicBezTo>
                    <a:pt x="4040" y="67368"/>
                    <a:pt x="7786" y="74858"/>
                    <a:pt x="13778" y="83098"/>
                  </a:cubicBezTo>
                  <a:cubicBezTo>
                    <a:pt x="19771" y="91337"/>
                    <a:pt x="26512" y="98079"/>
                    <a:pt x="33254" y="104071"/>
                  </a:cubicBezTo>
                  <a:cubicBezTo>
                    <a:pt x="40744" y="110064"/>
                    <a:pt x="48235" y="113809"/>
                    <a:pt x="56474" y="116805"/>
                  </a:cubicBezTo>
                  <a:cubicBezTo>
                    <a:pt x="63965" y="119053"/>
                    <a:pt x="71456" y="120551"/>
                    <a:pt x="78946" y="120551"/>
                  </a:cubicBezTo>
                  <a:cubicBezTo>
                    <a:pt x="79695" y="120551"/>
                    <a:pt x="81193" y="120551"/>
                    <a:pt x="81942" y="120551"/>
                  </a:cubicBezTo>
                  <a:cubicBezTo>
                    <a:pt x="90931" y="120551"/>
                    <a:pt x="99920" y="118304"/>
                    <a:pt x="108160" y="114558"/>
                  </a:cubicBezTo>
                  <a:cubicBezTo>
                    <a:pt x="120145" y="109315"/>
                    <a:pt x="129133" y="102573"/>
                    <a:pt x="133628" y="95083"/>
                  </a:cubicBezTo>
                  <a:cubicBezTo>
                    <a:pt x="138122" y="86843"/>
                    <a:pt x="139620" y="78603"/>
                    <a:pt x="138122" y="69615"/>
                  </a:cubicBezTo>
                  <a:lnTo>
                    <a:pt x="138871" y="65869"/>
                  </a:lnTo>
                  <a:close/>
                </a:path>
              </a:pathLst>
            </a:custGeom>
            <a:solidFill>
              <a:srgbClr val="2D2A26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ED054BA-7BC2-4E5B-A7C8-BFC2890568BE}"/>
                </a:ext>
              </a:extLst>
            </p:cNvPr>
            <p:cNvSpPr/>
            <p:nvPr/>
          </p:nvSpPr>
          <p:spPr>
            <a:xfrm>
              <a:off x="4264888" y="4464484"/>
              <a:ext cx="175279" cy="133332"/>
            </a:xfrm>
            <a:custGeom>
              <a:avLst/>
              <a:gdLst>
                <a:gd name="connsiteX0" fmla="*/ 40449 w 175279"/>
                <a:gd name="connsiteY0" fmla="*/ 0 h 133332"/>
                <a:gd name="connsiteX1" fmla="*/ 13483 w 175279"/>
                <a:gd name="connsiteY1" fmla="*/ 8989 h 133332"/>
                <a:gd name="connsiteX2" fmla="*/ 34457 w 175279"/>
                <a:gd name="connsiteY2" fmla="*/ 38951 h 133332"/>
                <a:gd name="connsiteX3" fmla="*/ 35955 w 175279"/>
                <a:gd name="connsiteY3" fmla="*/ 41198 h 133332"/>
                <a:gd name="connsiteX4" fmla="*/ 33708 w 175279"/>
                <a:gd name="connsiteY4" fmla="*/ 42696 h 133332"/>
                <a:gd name="connsiteX5" fmla="*/ 0 w 175279"/>
                <a:gd name="connsiteY5" fmla="*/ 53932 h 133332"/>
                <a:gd name="connsiteX6" fmla="*/ 14981 w 175279"/>
                <a:gd name="connsiteY6" fmla="*/ 75655 h 133332"/>
                <a:gd name="connsiteX7" fmla="*/ 50936 w 175279"/>
                <a:gd name="connsiteY7" fmla="*/ 62921 h 133332"/>
                <a:gd name="connsiteX8" fmla="*/ 89138 w 175279"/>
                <a:gd name="connsiteY8" fmla="*/ 117602 h 133332"/>
                <a:gd name="connsiteX9" fmla="*/ 107115 w 175279"/>
                <a:gd name="connsiteY9" fmla="*/ 131835 h 133332"/>
                <a:gd name="connsiteX10" fmla="*/ 117602 w 175279"/>
                <a:gd name="connsiteY10" fmla="*/ 133333 h 133332"/>
                <a:gd name="connsiteX11" fmla="*/ 131834 w 175279"/>
                <a:gd name="connsiteY11" fmla="*/ 130336 h 133332"/>
                <a:gd name="connsiteX12" fmla="*/ 175280 w 175279"/>
                <a:gd name="connsiteY12" fmla="*/ 112359 h 133332"/>
                <a:gd name="connsiteX13" fmla="*/ 161048 w 175279"/>
                <a:gd name="connsiteY13" fmla="*/ 91385 h 133332"/>
                <a:gd name="connsiteX14" fmla="*/ 116853 w 175279"/>
                <a:gd name="connsiteY14" fmla="*/ 109363 h 133332"/>
                <a:gd name="connsiteX15" fmla="*/ 77153 w 175279"/>
                <a:gd name="connsiteY15" fmla="*/ 53183 h 133332"/>
                <a:gd name="connsiteX16" fmla="*/ 122846 w 175279"/>
                <a:gd name="connsiteY16" fmla="*/ 36704 h 133332"/>
                <a:gd name="connsiteX17" fmla="*/ 108614 w 175279"/>
                <a:gd name="connsiteY17" fmla="*/ 15730 h 133332"/>
                <a:gd name="connsiteX18" fmla="*/ 62921 w 175279"/>
                <a:gd name="connsiteY18" fmla="*/ 32210 h 133332"/>
                <a:gd name="connsiteX19" fmla="*/ 40449 w 175279"/>
                <a:gd name="connsiteY19" fmla="*/ 0 h 13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279" h="133332">
                  <a:moveTo>
                    <a:pt x="40449" y="0"/>
                  </a:moveTo>
                  <a:lnTo>
                    <a:pt x="13483" y="8989"/>
                  </a:lnTo>
                  <a:lnTo>
                    <a:pt x="34457" y="38951"/>
                  </a:lnTo>
                  <a:cubicBezTo>
                    <a:pt x="35206" y="39700"/>
                    <a:pt x="35955" y="41198"/>
                    <a:pt x="35955" y="41198"/>
                  </a:cubicBezTo>
                  <a:cubicBezTo>
                    <a:pt x="35206" y="41198"/>
                    <a:pt x="34457" y="41947"/>
                    <a:pt x="33708" y="42696"/>
                  </a:cubicBezTo>
                  <a:lnTo>
                    <a:pt x="0" y="53932"/>
                  </a:lnTo>
                  <a:lnTo>
                    <a:pt x="14981" y="75655"/>
                  </a:lnTo>
                  <a:lnTo>
                    <a:pt x="50936" y="62921"/>
                  </a:lnTo>
                  <a:lnTo>
                    <a:pt x="89138" y="117602"/>
                  </a:lnTo>
                  <a:cubicBezTo>
                    <a:pt x="93632" y="124344"/>
                    <a:pt x="100374" y="129587"/>
                    <a:pt x="107115" y="131835"/>
                  </a:cubicBezTo>
                  <a:cubicBezTo>
                    <a:pt x="110112" y="133333"/>
                    <a:pt x="113857" y="133333"/>
                    <a:pt x="117602" y="133333"/>
                  </a:cubicBezTo>
                  <a:cubicBezTo>
                    <a:pt x="122097" y="133333"/>
                    <a:pt x="127340" y="132584"/>
                    <a:pt x="131834" y="130336"/>
                  </a:cubicBezTo>
                  <a:lnTo>
                    <a:pt x="175280" y="112359"/>
                  </a:lnTo>
                  <a:lnTo>
                    <a:pt x="161048" y="91385"/>
                  </a:lnTo>
                  <a:lnTo>
                    <a:pt x="116853" y="109363"/>
                  </a:lnTo>
                  <a:lnTo>
                    <a:pt x="77153" y="53183"/>
                  </a:lnTo>
                  <a:lnTo>
                    <a:pt x="122846" y="36704"/>
                  </a:lnTo>
                  <a:lnTo>
                    <a:pt x="108614" y="15730"/>
                  </a:lnTo>
                  <a:lnTo>
                    <a:pt x="62921" y="32210"/>
                  </a:lnTo>
                  <a:lnTo>
                    <a:pt x="40449" y="0"/>
                  </a:lnTo>
                  <a:close/>
                </a:path>
              </a:pathLst>
            </a:custGeom>
            <a:solidFill>
              <a:srgbClr val="2D2A26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9AF13EC6-6E98-443A-AD73-89B06FCA5AD8}"/>
                </a:ext>
              </a:extLst>
            </p:cNvPr>
            <p:cNvSpPr/>
            <p:nvPr/>
          </p:nvSpPr>
          <p:spPr>
            <a:xfrm>
              <a:off x="4383988" y="4443510"/>
              <a:ext cx="149811" cy="129587"/>
            </a:xfrm>
            <a:custGeom>
              <a:avLst/>
              <a:gdLst>
                <a:gd name="connsiteX0" fmla="*/ 41947 w 149811"/>
                <a:gd name="connsiteY0" fmla="*/ 44195 h 129587"/>
                <a:gd name="connsiteX1" fmla="*/ 78651 w 149811"/>
                <a:gd name="connsiteY1" fmla="*/ 97378 h 129587"/>
                <a:gd name="connsiteX2" fmla="*/ 51685 w 149811"/>
                <a:gd name="connsiteY2" fmla="*/ 108614 h 129587"/>
                <a:gd name="connsiteX3" fmla="*/ 65917 w 149811"/>
                <a:gd name="connsiteY3" fmla="*/ 129587 h 129587"/>
                <a:gd name="connsiteX4" fmla="*/ 149812 w 149811"/>
                <a:gd name="connsiteY4" fmla="*/ 94382 h 129587"/>
                <a:gd name="connsiteX5" fmla="*/ 136329 w 149811"/>
                <a:gd name="connsiteY5" fmla="*/ 74157 h 129587"/>
                <a:gd name="connsiteX6" fmla="*/ 102621 w 149811"/>
                <a:gd name="connsiteY6" fmla="*/ 87640 h 129587"/>
                <a:gd name="connsiteX7" fmla="*/ 80149 w 149811"/>
                <a:gd name="connsiteY7" fmla="*/ 54681 h 129587"/>
                <a:gd name="connsiteX8" fmla="*/ 76404 w 149811"/>
                <a:gd name="connsiteY8" fmla="*/ 39700 h 129587"/>
                <a:gd name="connsiteX9" fmla="*/ 87640 w 149811"/>
                <a:gd name="connsiteY9" fmla="*/ 29962 h 129587"/>
                <a:gd name="connsiteX10" fmla="*/ 110861 w 149811"/>
                <a:gd name="connsiteY10" fmla="*/ 21723 h 129587"/>
                <a:gd name="connsiteX11" fmla="*/ 95880 w 149811"/>
                <a:gd name="connsiteY11" fmla="*/ 0 h 129587"/>
                <a:gd name="connsiteX12" fmla="*/ 79400 w 149811"/>
                <a:gd name="connsiteY12" fmla="*/ 5992 h 129587"/>
                <a:gd name="connsiteX13" fmla="*/ 60674 w 149811"/>
                <a:gd name="connsiteY13" fmla="*/ 21723 h 129587"/>
                <a:gd name="connsiteX14" fmla="*/ 59176 w 149811"/>
                <a:gd name="connsiteY14" fmla="*/ 26217 h 129587"/>
                <a:gd name="connsiteX15" fmla="*/ 52434 w 149811"/>
                <a:gd name="connsiteY15" fmla="*/ 16479 h 129587"/>
                <a:gd name="connsiteX16" fmla="*/ 0 w 149811"/>
                <a:gd name="connsiteY16" fmla="*/ 35206 h 129587"/>
                <a:gd name="connsiteX17" fmla="*/ 14232 w 149811"/>
                <a:gd name="connsiteY17" fmla="*/ 56180 h 129587"/>
                <a:gd name="connsiteX18" fmla="*/ 41947 w 149811"/>
                <a:gd name="connsiteY18" fmla="*/ 44195 h 1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811" h="129587">
                  <a:moveTo>
                    <a:pt x="41947" y="44195"/>
                  </a:moveTo>
                  <a:lnTo>
                    <a:pt x="78651" y="97378"/>
                  </a:lnTo>
                  <a:lnTo>
                    <a:pt x="51685" y="108614"/>
                  </a:lnTo>
                  <a:lnTo>
                    <a:pt x="65917" y="129587"/>
                  </a:lnTo>
                  <a:lnTo>
                    <a:pt x="149812" y="94382"/>
                  </a:lnTo>
                  <a:lnTo>
                    <a:pt x="136329" y="74157"/>
                  </a:lnTo>
                  <a:lnTo>
                    <a:pt x="102621" y="87640"/>
                  </a:lnTo>
                  <a:lnTo>
                    <a:pt x="80149" y="54681"/>
                  </a:lnTo>
                  <a:cubicBezTo>
                    <a:pt x="76404" y="48689"/>
                    <a:pt x="74906" y="44195"/>
                    <a:pt x="76404" y="39700"/>
                  </a:cubicBezTo>
                  <a:cubicBezTo>
                    <a:pt x="77902" y="35206"/>
                    <a:pt x="81647" y="32210"/>
                    <a:pt x="87640" y="29962"/>
                  </a:cubicBezTo>
                  <a:lnTo>
                    <a:pt x="110861" y="21723"/>
                  </a:lnTo>
                  <a:lnTo>
                    <a:pt x="95880" y="0"/>
                  </a:lnTo>
                  <a:lnTo>
                    <a:pt x="79400" y="5992"/>
                  </a:lnTo>
                  <a:cubicBezTo>
                    <a:pt x="70412" y="8989"/>
                    <a:pt x="63670" y="14232"/>
                    <a:pt x="60674" y="21723"/>
                  </a:cubicBezTo>
                  <a:cubicBezTo>
                    <a:pt x="59925" y="23221"/>
                    <a:pt x="59925" y="24719"/>
                    <a:pt x="59176" y="26217"/>
                  </a:cubicBezTo>
                  <a:lnTo>
                    <a:pt x="52434" y="16479"/>
                  </a:lnTo>
                  <a:lnTo>
                    <a:pt x="0" y="35206"/>
                  </a:lnTo>
                  <a:lnTo>
                    <a:pt x="14232" y="56180"/>
                  </a:lnTo>
                  <a:lnTo>
                    <a:pt x="41947" y="44195"/>
                  </a:lnTo>
                  <a:close/>
                </a:path>
              </a:pathLst>
            </a:custGeom>
            <a:solidFill>
              <a:srgbClr val="2D2A26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05BBB8F-15A7-4F22-A8ED-512E9421587C}"/>
                </a:ext>
              </a:extLst>
            </p:cNvPr>
            <p:cNvSpPr/>
            <p:nvPr/>
          </p:nvSpPr>
          <p:spPr>
            <a:xfrm>
              <a:off x="4458145" y="4388079"/>
              <a:ext cx="164043" cy="144568"/>
            </a:xfrm>
            <a:custGeom>
              <a:avLst/>
              <a:gdLst>
                <a:gd name="connsiteX0" fmla="*/ 43445 w 164043"/>
                <a:gd name="connsiteY0" fmla="*/ 27715 h 144568"/>
                <a:gd name="connsiteX1" fmla="*/ 101872 w 164043"/>
                <a:gd name="connsiteY1" fmla="*/ 113108 h 144568"/>
                <a:gd name="connsiteX2" fmla="*/ 73408 w 164043"/>
                <a:gd name="connsiteY2" fmla="*/ 124344 h 144568"/>
                <a:gd name="connsiteX3" fmla="*/ 86891 w 164043"/>
                <a:gd name="connsiteY3" fmla="*/ 144569 h 144568"/>
                <a:gd name="connsiteX4" fmla="*/ 164044 w 164043"/>
                <a:gd name="connsiteY4" fmla="*/ 112359 h 144568"/>
                <a:gd name="connsiteX5" fmla="*/ 150561 w 164043"/>
                <a:gd name="connsiteY5" fmla="*/ 92883 h 144568"/>
                <a:gd name="connsiteX6" fmla="*/ 124344 w 164043"/>
                <a:gd name="connsiteY6" fmla="*/ 104119 h 144568"/>
                <a:gd name="connsiteX7" fmla="*/ 53183 w 164043"/>
                <a:gd name="connsiteY7" fmla="*/ 0 h 144568"/>
                <a:gd name="connsiteX8" fmla="*/ 0 w 164043"/>
                <a:gd name="connsiteY8" fmla="*/ 17228 h 144568"/>
                <a:gd name="connsiteX9" fmla="*/ 14232 w 164043"/>
                <a:gd name="connsiteY9" fmla="*/ 38202 h 14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043" h="144568">
                  <a:moveTo>
                    <a:pt x="43445" y="27715"/>
                  </a:moveTo>
                  <a:lnTo>
                    <a:pt x="101872" y="113108"/>
                  </a:lnTo>
                  <a:lnTo>
                    <a:pt x="73408" y="124344"/>
                  </a:lnTo>
                  <a:lnTo>
                    <a:pt x="86891" y="144569"/>
                  </a:lnTo>
                  <a:lnTo>
                    <a:pt x="164044" y="112359"/>
                  </a:lnTo>
                  <a:lnTo>
                    <a:pt x="150561" y="92883"/>
                  </a:lnTo>
                  <a:lnTo>
                    <a:pt x="124344" y="104119"/>
                  </a:lnTo>
                  <a:lnTo>
                    <a:pt x="53183" y="0"/>
                  </a:lnTo>
                  <a:lnTo>
                    <a:pt x="0" y="17228"/>
                  </a:lnTo>
                  <a:lnTo>
                    <a:pt x="14232" y="38202"/>
                  </a:lnTo>
                  <a:close/>
                </a:path>
              </a:pathLst>
            </a:custGeom>
            <a:solidFill>
              <a:srgbClr val="2D2A26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C9BFBF4-B1A3-4AEC-A485-D1B7528BCEB7}"/>
              </a:ext>
            </a:extLst>
          </p:cNvPr>
          <p:cNvGrpSpPr/>
          <p:nvPr userDrawn="1"/>
        </p:nvGrpSpPr>
        <p:grpSpPr>
          <a:xfrm>
            <a:off x="696061" y="4873275"/>
            <a:ext cx="5982432" cy="850297"/>
            <a:chOff x="5945887" y="1722807"/>
            <a:chExt cx="5074644" cy="721271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8546F30-D801-4B9B-B549-55D1D8AAF664}"/>
                </a:ext>
              </a:extLst>
            </p:cNvPr>
            <p:cNvSpPr/>
            <p:nvPr/>
          </p:nvSpPr>
          <p:spPr>
            <a:xfrm>
              <a:off x="10853704" y="1722807"/>
              <a:ext cx="166827" cy="721271"/>
            </a:xfrm>
            <a:custGeom>
              <a:avLst/>
              <a:gdLst>
                <a:gd name="connsiteX0" fmla="*/ 218027 w 276510"/>
                <a:gd name="connsiteY0" fmla="*/ 504254 h 1195482"/>
                <a:gd name="connsiteX1" fmla="*/ 209074 w 276510"/>
                <a:gd name="connsiteY1" fmla="*/ 300228 h 1195482"/>
                <a:gd name="connsiteX2" fmla="*/ 204216 w 276510"/>
                <a:gd name="connsiteY2" fmla="*/ 64389 h 1195482"/>
                <a:gd name="connsiteX3" fmla="*/ 0 w 276510"/>
                <a:gd name="connsiteY3" fmla="*/ 0 h 1195482"/>
                <a:gd name="connsiteX4" fmla="*/ 0 w 276510"/>
                <a:gd name="connsiteY4" fmla="*/ 138017 h 1195482"/>
                <a:gd name="connsiteX5" fmla="*/ 94583 w 276510"/>
                <a:gd name="connsiteY5" fmla="*/ 148971 h 1195482"/>
                <a:gd name="connsiteX6" fmla="*/ 75438 w 276510"/>
                <a:gd name="connsiteY6" fmla="*/ 265462 h 1195482"/>
                <a:gd name="connsiteX7" fmla="*/ 108775 w 276510"/>
                <a:gd name="connsiteY7" fmla="*/ 588740 h 1195482"/>
                <a:gd name="connsiteX8" fmla="*/ 116586 w 276510"/>
                <a:gd name="connsiteY8" fmla="*/ 597789 h 1195482"/>
                <a:gd name="connsiteX9" fmla="*/ 108775 w 276510"/>
                <a:gd name="connsiteY9" fmla="*/ 606838 h 1195482"/>
                <a:gd name="connsiteX10" fmla="*/ 75438 w 276510"/>
                <a:gd name="connsiteY10" fmla="*/ 930021 h 1195482"/>
                <a:gd name="connsiteX11" fmla="*/ 94583 w 276510"/>
                <a:gd name="connsiteY11" fmla="*/ 1046512 h 1195482"/>
                <a:gd name="connsiteX12" fmla="*/ 0 w 276510"/>
                <a:gd name="connsiteY12" fmla="*/ 1057466 h 1195482"/>
                <a:gd name="connsiteX13" fmla="*/ 0 w 276510"/>
                <a:gd name="connsiteY13" fmla="*/ 1195483 h 1195482"/>
                <a:gd name="connsiteX14" fmla="*/ 204121 w 276510"/>
                <a:gd name="connsiteY14" fmla="*/ 1131189 h 1195482"/>
                <a:gd name="connsiteX15" fmla="*/ 208978 w 276510"/>
                <a:gd name="connsiteY15" fmla="*/ 895350 h 1195482"/>
                <a:gd name="connsiteX16" fmla="*/ 217932 w 276510"/>
                <a:gd name="connsiteY16" fmla="*/ 691325 h 1195482"/>
                <a:gd name="connsiteX17" fmla="*/ 276511 w 276510"/>
                <a:gd name="connsiteY17" fmla="*/ 666940 h 1195482"/>
                <a:gd name="connsiteX18" fmla="*/ 276511 w 276510"/>
                <a:gd name="connsiteY18" fmla="*/ 528733 h 1195482"/>
                <a:gd name="connsiteX19" fmla="*/ 218027 w 276510"/>
                <a:gd name="connsiteY19" fmla="*/ 504254 h 119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510" h="1195482">
                  <a:moveTo>
                    <a:pt x="218027" y="504254"/>
                  </a:moveTo>
                  <a:cubicBezTo>
                    <a:pt x="189357" y="467201"/>
                    <a:pt x="185928" y="389001"/>
                    <a:pt x="209074" y="300228"/>
                  </a:cubicBezTo>
                  <a:cubicBezTo>
                    <a:pt x="234410" y="202978"/>
                    <a:pt x="250126" y="123825"/>
                    <a:pt x="204216" y="64389"/>
                  </a:cubicBezTo>
                  <a:cubicBezTo>
                    <a:pt x="160496" y="7811"/>
                    <a:pt x="80200" y="0"/>
                    <a:pt x="0" y="0"/>
                  </a:cubicBezTo>
                  <a:lnTo>
                    <a:pt x="0" y="138017"/>
                  </a:lnTo>
                  <a:cubicBezTo>
                    <a:pt x="68485" y="138017"/>
                    <a:pt x="89344" y="146114"/>
                    <a:pt x="94583" y="148971"/>
                  </a:cubicBezTo>
                  <a:cubicBezTo>
                    <a:pt x="97250" y="159068"/>
                    <a:pt x="95631" y="187833"/>
                    <a:pt x="75438" y="265462"/>
                  </a:cubicBezTo>
                  <a:cubicBezTo>
                    <a:pt x="40195" y="400526"/>
                    <a:pt x="52102" y="515398"/>
                    <a:pt x="108775" y="588740"/>
                  </a:cubicBezTo>
                  <a:cubicBezTo>
                    <a:pt x="111252" y="591979"/>
                    <a:pt x="114014" y="594741"/>
                    <a:pt x="116586" y="597789"/>
                  </a:cubicBezTo>
                  <a:cubicBezTo>
                    <a:pt x="114014" y="600837"/>
                    <a:pt x="111157" y="603599"/>
                    <a:pt x="108775" y="606838"/>
                  </a:cubicBezTo>
                  <a:cubicBezTo>
                    <a:pt x="52102" y="680180"/>
                    <a:pt x="40195" y="794957"/>
                    <a:pt x="75438" y="930021"/>
                  </a:cubicBezTo>
                  <a:cubicBezTo>
                    <a:pt x="95631" y="1007555"/>
                    <a:pt x="97250" y="1036320"/>
                    <a:pt x="94583" y="1046512"/>
                  </a:cubicBezTo>
                  <a:cubicBezTo>
                    <a:pt x="89344" y="1049369"/>
                    <a:pt x="68390" y="1057466"/>
                    <a:pt x="0" y="1057466"/>
                  </a:cubicBezTo>
                  <a:lnTo>
                    <a:pt x="0" y="1195483"/>
                  </a:lnTo>
                  <a:cubicBezTo>
                    <a:pt x="80200" y="1195483"/>
                    <a:pt x="160401" y="1187672"/>
                    <a:pt x="204121" y="1131189"/>
                  </a:cubicBezTo>
                  <a:cubicBezTo>
                    <a:pt x="250031" y="1071753"/>
                    <a:pt x="234315" y="992600"/>
                    <a:pt x="208978" y="895350"/>
                  </a:cubicBezTo>
                  <a:cubicBezTo>
                    <a:pt x="185833" y="806577"/>
                    <a:pt x="189262" y="728377"/>
                    <a:pt x="217932" y="691325"/>
                  </a:cubicBezTo>
                  <a:cubicBezTo>
                    <a:pt x="226028" y="680847"/>
                    <a:pt x="240887" y="666940"/>
                    <a:pt x="276511" y="666940"/>
                  </a:cubicBezTo>
                  <a:lnTo>
                    <a:pt x="276511" y="528733"/>
                  </a:lnTo>
                  <a:cubicBezTo>
                    <a:pt x="240982" y="528733"/>
                    <a:pt x="226123" y="514731"/>
                    <a:pt x="218027" y="504254"/>
                  </a:cubicBezTo>
                </a:path>
              </a:pathLst>
            </a:custGeom>
            <a:solidFill>
              <a:srgbClr val="2C2B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C354570-360C-4A02-AE82-E6E0934AB44A}"/>
                </a:ext>
              </a:extLst>
            </p:cNvPr>
            <p:cNvSpPr/>
            <p:nvPr/>
          </p:nvSpPr>
          <p:spPr>
            <a:xfrm>
              <a:off x="5945887" y="1722807"/>
              <a:ext cx="166827" cy="721214"/>
            </a:xfrm>
            <a:custGeom>
              <a:avLst/>
              <a:gdLst>
                <a:gd name="connsiteX0" fmla="*/ 72485 w 276510"/>
                <a:gd name="connsiteY0" fmla="*/ 64389 h 1195387"/>
                <a:gd name="connsiteX1" fmla="*/ 67628 w 276510"/>
                <a:gd name="connsiteY1" fmla="*/ 300228 h 1195387"/>
                <a:gd name="connsiteX2" fmla="*/ 58674 w 276510"/>
                <a:gd name="connsiteY2" fmla="*/ 504254 h 1195387"/>
                <a:gd name="connsiteX3" fmla="*/ 0 w 276510"/>
                <a:gd name="connsiteY3" fmla="*/ 528733 h 1195387"/>
                <a:gd name="connsiteX4" fmla="*/ 0 w 276510"/>
                <a:gd name="connsiteY4" fmla="*/ 528733 h 1195387"/>
                <a:gd name="connsiteX5" fmla="*/ 0 w 276510"/>
                <a:gd name="connsiteY5" fmla="*/ 666750 h 1195387"/>
                <a:gd name="connsiteX6" fmla="*/ 58579 w 276510"/>
                <a:gd name="connsiteY6" fmla="*/ 691134 h 1195387"/>
                <a:gd name="connsiteX7" fmla="*/ 67532 w 276510"/>
                <a:gd name="connsiteY7" fmla="*/ 895160 h 1195387"/>
                <a:gd name="connsiteX8" fmla="*/ 72390 w 276510"/>
                <a:gd name="connsiteY8" fmla="*/ 1130999 h 1195387"/>
                <a:gd name="connsiteX9" fmla="*/ 276511 w 276510"/>
                <a:gd name="connsiteY9" fmla="*/ 1195388 h 1195387"/>
                <a:gd name="connsiteX10" fmla="*/ 276511 w 276510"/>
                <a:gd name="connsiteY10" fmla="*/ 1057370 h 1195387"/>
                <a:gd name="connsiteX11" fmla="*/ 181928 w 276510"/>
                <a:gd name="connsiteY11" fmla="*/ 1046321 h 1195387"/>
                <a:gd name="connsiteX12" fmla="*/ 201073 w 276510"/>
                <a:gd name="connsiteY12" fmla="*/ 929926 h 1195387"/>
                <a:gd name="connsiteX13" fmla="*/ 167735 w 276510"/>
                <a:gd name="connsiteY13" fmla="*/ 606743 h 1195387"/>
                <a:gd name="connsiteX14" fmla="*/ 159830 w 276510"/>
                <a:gd name="connsiteY14" fmla="*/ 597694 h 1195387"/>
                <a:gd name="connsiteX15" fmla="*/ 167640 w 276510"/>
                <a:gd name="connsiteY15" fmla="*/ 588645 h 1195387"/>
                <a:gd name="connsiteX16" fmla="*/ 200978 w 276510"/>
                <a:gd name="connsiteY16" fmla="*/ 265462 h 1195387"/>
                <a:gd name="connsiteX17" fmla="*/ 181832 w 276510"/>
                <a:gd name="connsiteY17" fmla="*/ 148971 h 1195387"/>
                <a:gd name="connsiteX18" fmla="*/ 276416 w 276510"/>
                <a:gd name="connsiteY18" fmla="*/ 138017 h 1195387"/>
                <a:gd name="connsiteX19" fmla="*/ 276416 w 276510"/>
                <a:gd name="connsiteY19" fmla="*/ 0 h 1195387"/>
                <a:gd name="connsiteX20" fmla="*/ 72485 w 276510"/>
                <a:gd name="connsiteY20" fmla="*/ 64389 h 119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510" h="1195387">
                  <a:moveTo>
                    <a:pt x="72485" y="64389"/>
                  </a:moveTo>
                  <a:cubicBezTo>
                    <a:pt x="26480" y="123825"/>
                    <a:pt x="42291" y="202978"/>
                    <a:pt x="67628" y="300228"/>
                  </a:cubicBezTo>
                  <a:cubicBezTo>
                    <a:pt x="90773" y="389001"/>
                    <a:pt x="87344" y="467201"/>
                    <a:pt x="58674" y="504254"/>
                  </a:cubicBezTo>
                  <a:cubicBezTo>
                    <a:pt x="50483" y="514731"/>
                    <a:pt x="35624" y="528733"/>
                    <a:pt x="0" y="528733"/>
                  </a:cubicBezTo>
                  <a:lnTo>
                    <a:pt x="0" y="528733"/>
                  </a:lnTo>
                  <a:lnTo>
                    <a:pt x="0" y="666750"/>
                  </a:lnTo>
                  <a:cubicBezTo>
                    <a:pt x="35624" y="666750"/>
                    <a:pt x="50483" y="680657"/>
                    <a:pt x="58579" y="691134"/>
                  </a:cubicBezTo>
                  <a:cubicBezTo>
                    <a:pt x="87249" y="728186"/>
                    <a:pt x="90678" y="806387"/>
                    <a:pt x="67532" y="895160"/>
                  </a:cubicBezTo>
                  <a:cubicBezTo>
                    <a:pt x="42196" y="992410"/>
                    <a:pt x="26384" y="1071563"/>
                    <a:pt x="72390" y="1130999"/>
                  </a:cubicBezTo>
                  <a:cubicBezTo>
                    <a:pt x="116110" y="1187577"/>
                    <a:pt x="196310" y="1195388"/>
                    <a:pt x="276511" y="1195388"/>
                  </a:cubicBezTo>
                  <a:lnTo>
                    <a:pt x="276511" y="1057370"/>
                  </a:lnTo>
                  <a:cubicBezTo>
                    <a:pt x="208026" y="1057370"/>
                    <a:pt x="187166" y="1049274"/>
                    <a:pt x="181928" y="1046321"/>
                  </a:cubicBezTo>
                  <a:cubicBezTo>
                    <a:pt x="179261" y="1036225"/>
                    <a:pt x="180880" y="1007459"/>
                    <a:pt x="201073" y="929926"/>
                  </a:cubicBezTo>
                  <a:cubicBezTo>
                    <a:pt x="236315" y="794861"/>
                    <a:pt x="224409" y="679990"/>
                    <a:pt x="167735" y="606743"/>
                  </a:cubicBezTo>
                  <a:cubicBezTo>
                    <a:pt x="165259" y="603504"/>
                    <a:pt x="162497" y="600742"/>
                    <a:pt x="159830" y="597694"/>
                  </a:cubicBezTo>
                  <a:cubicBezTo>
                    <a:pt x="162497" y="594646"/>
                    <a:pt x="165259" y="591884"/>
                    <a:pt x="167640" y="588645"/>
                  </a:cubicBezTo>
                  <a:cubicBezTo>
                    <a:pt x="224314" y="515303"/>
                    <a:pt x="236125" y="400526"/>
                    <a:pt x="200978" y="265462"/>
                  </a:cubicBezTo>
                  <a:cubicBezTo>
                    <a:pt x="180785" y="187928"/>
                    <a:pt x="179165" y="159163"/>
                    <a:pt x="181832" y="148971"/>
                  </a:cubicBezTo>
                  <a:cubicBezTo>
                    <a:pt x="187071" y="146114"/>
                    <a:pt x="207931" y="138017"/>
                    <a:pt x="276416" y="138017"/>
                  </a:cubicBezTo>
                  <a:lnTo>
                    <a:pt x="276416" y="0"/>
                  </a:lnTo>
                  <a:cubicBezTo>
                    <a:pt x="196406" y="0"/>
                    <a:pt x="116205" y="7811"/>
                    <a:pt x="72485" y="64389"/>
                  </a:cubicBezTo>
                </a:path>
              </a:pathLst>
            </a:custGeom>
            <a:solidFill>
              <a:srgbClr val="2C2B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43799043-5BC6-49D2-8DE6-8009D8749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1948969"/>
            <a:ext cx="6661150" cy="28167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IBM Plex Mono" panose="020B0509050203000203" pitchFamily="49" charset="0"/>
              </a:defRPr>
            </a:lvl1pPr>
            <a:lvl2pPr>
              <a:buNone/>
              <a:defRPr sz="2000">
                <a:latin typeface="IBM Plex Mono" panose="020B0509050203000203" pitchFamily="49" charset="0"/>
              </a:defRPr>
            </a:lvl2pPr>
            <a:lvl3pPr>
              <a:buNone/>
              <a:defRPr sz="1800">
                <a:latin typeface="IBM Plex Mono" panose="020B0509050203000203" pitchFamily="49" charset="0"/>
              </a:defRPr>
            </a:lvl3pPr>
            <a:lvl4pPr>
              <a:buNone/>
              <a:defRPr sz="1600">
                <a:latin typeface="IBM Plex Mono" panose="020B0509050203000203" pitchFamily="49" charset="0"/>
              </a:defRPr>
            </a:lvl4pPr>
            <a:lvl5pPr>
              <a:buNone/>
              <a:defRPr sz="1600"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Espaço Reservado para Texto 22">
            <a:extLst>
              <a:ext uri="{FF2B5EF4-FFF2-40B4-BE49-F238E27FC236}">
                <a16:creationId xmlns:a16="http://schemas.microsoft.com/office/drawing/2014/main" id="{049A3CE6-AA4E-48CD-A5C1-2FDF44B46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1381" y="4770818"/>
            <a:ext cx="5386960" cy="995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IBM Plex Mono" panose="020B0509050203000203" pitchFamily="49" charset="0"/>
              </a:defRPr>
            </a:lvl1pPr>
            <a:lvl2pPr>
              <a:buNone/>
              <a:defRPr sz="2000">
                <a:latin typeface="IBM Plex Mono" panose="020B0509050203000203" pitchFamily="49" charset="0"/>
              </a:defRPr>
            </a:lvl2pPr>
            <a:lvl3pPr>
              <a:buNone/>
              <a:defRPr sz="1800">
                <a:latin typeface="IBM Plex Mono" panose="020B0509050203000203" pitchFamily="49" charset="0"/>
              </a:defRPr>
            </a:lvl3pPr>
            <a:lvl4pPr>
              <a:buNone/>
              <a:defRPr sz="1600">
                <a:latin typeface="IBM Plex Mono" panose="020B0509050203000203" pitchFamily="49" charset="0"/>
              </a:defRPr>
            </a:lvl4pPr>
            <a:lvl5pPr>
              <a:buNone/>
              <a:defRPr sz="1600"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665922EC-4ABB-4921-8A78-EAFF4FF646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6163" y="0"/>
            <a:ext cx="4510087" cy="57658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2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3.33333E-6 L 0.0276 -0.02894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04492 2.59259E-6 " pathEditMode="relative" rAng="0" ptsTypes="AA">
                                      <p:cBhvr>
                                        <p:cTn id="24" dur="6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-4.44444E-6 L 4.375E-6 0.05718 " pathEditMode="relative" rAng="0" ptsTypes="AA">
                                      <p:cBhvr>
                                        <p:cTn id="29" dur="6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/>
      <p:bldP spid="24" grpId="0">
        <p:tmplLst>
          <p:tmpl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iterate type="lt">
                    <p:tmAbs val="4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AB1DBA3C-2316-47B2-82C6-840ACEECC4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CA5441C-089D-4EF9-8D74-C94EF02F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" r="53905" b="24426"/>
          <a:stretch/>
        </p:blipFill>
        <p:spPr>
          <a:xfrm>
            <a:off x="0" y="-1"/>
            <a:ext cx="5309420" cy="5861051"/>
          </a:xfrm>
          <a:prstGeom prst="rect">
            <a:avLst/>
          </a:prstGeom>
        </p:spPr>
      </p:pic>
      <p:sp>
        <p:nvSpPr>
          <p:cNvPr id="25" name="Gráfico 1">
            <a:extLst>
              <a:ext uri="{FF2B5EF4-FFF2-40B4-BE49-F238E27FC236}">
                <a16:creationId xmlns:a16="http://schemas.microsoft.com/office/drawing/2014/main" id="{C59222EF-27CD-4F94-91FB-8B31EE75A3EC}"/>
              </a:ext>
            </a:extLst>
          </p:cNvPr>
          <p:cNvSpPr/>
          <p:nvPr userDrawn="1"/>
        </p:nvSpPr>
        <p:spPr>
          <a:xfrm>
            <a:off x="753756" y="887232"/>
            <a:ext cx="251503" cy="350804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6" name="Gráfico 54">
            <a:extLst>
              <a:ext uri="{FF2B5EF4-FFF2-40B4-BE49-F238E27FC236}">
                <a16:creationId xmlns:a16="http://schemas.microsoft.com/office/drawing/2014/main" id="{20133897-111A-4B99-B4C4-627D862ADE43}"/>
              </a:ext>
            </a:extLst>
          </p:cNvPr>
          <p:cNvGrpSpPr/>
          <p:nvPr userDrawn="1"/>
        </p:nvGrpSpPr>
        <p:grpSpPr>
          <a:xfrm>
            <a:off x="3142939" y="4444703"/>
            <a:ext cx="1712129" cy="1058408"/>
            <a:chOff x="5310187" y="2943225"/>
            <a:chExt cx="1571625" cy="971550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B0F094D9-21C0-4575-83CA-7325C90FC0CD}"/>
                </a:ext>
              </a:extLst>
            </p:cNvPr>
            <p:cNvSpPr/>
            <p:nvPr/>
          </p:nvSpPr>
          <p:spPr>
            <a:xfrm>
              <a:off x="5448108" y="3081146"/>
              <a:ext cx="1291970" cy="694944"/>
            </a:xfrm>
            <a:custGeom>
              <a:avLst/>
              <a:gdLst>
                <a:gd name="connsiteX0" fmla="*/ 1145286 w 1291970"/>
                <a:gd name="connsiteY0" fmla="*/ 694944 h 694944"/>
                <a:gd name="connsiteX1" fmla="*/ 1291971 w 1291970"/>
                <a:gd name="connsiteY1" fmla="*/ 536258 h 694944"/>
                <a:gd name="connsiteX2" fmla="*/ 1145286 w 1291970"/>
                <a:gd name="connsiteY2" fmla="*/ 377571 h 694944"/>
                <a:gd name="connsiteX3" fmla="*/ 1077373 w 1291970"/>
                <a:gd name="connsiteY3" fmla="*/ 377571 h 694944"/>
                <a:gd name="connsiteX4" fmla="*/ 1010222 w 1291970"/>
                <a:gd name="connsiteY4" fmla="*/ 324326 h 694944"/>
                <a:gd name="connsiteX5" fmla="*/ 645509 w 1291970"/>
                <a:gd name="connsiteY5" fmla="*/ 0 h 694944"/>
                <a:gd name="connsiteX6" fmla="*/ 642271 w 1291970"/>
                <a:gd name="connsiteY6" fmla="*/ 0 h 694944"/>
                <a:gd name="connsiteX7" fmla="*/ 282035 w 1291970"/>
                <a:gd name="connsiteY7" fmla="*/ 323183 h 694944"/>
                <a:gd name="connsiteX8" fmla="*/ 214598 w 1291970"/>
                <a:gd name="connsiteY8" fmla="*/ 377571 h 694944"/>
                <a:gd name="connsiteX9" fmla="*/ 146685 w 1291970"/>
                <a:gd name="connsiteY9" fmla="*/ 377571 h 694944"/>
                <a:gd name="connsiteX10" fmla="*/ 0 w 1291970"/>
                <a:gd name="connsiteY10" fmla="*/ 536258 h 694944"/>
                <a:gd name="connsiteX11" fmla="*/ 146685 w 1291970"/>
                <a:gd name="connsiteY11" fmla="*/ 694944 h 694944"/>
                <a:gd name="connsiteX12" fmla="*/ 1145286 w 1291970"/>
                <a:gd name="connsiteY12" fmla="*/ 694944 h 694944"/>
                <a:gd name="connsiteX13" fmla="*/ 625507 w 1291970"/>
                <a:gd name="connsiteY13" fmla="*/ 131826 h 694944"/>
                <a:gd name="connsiteX14" fmla="*/ 666655 w 1291970"/>
                <a:gd name="connsiteY14" fmla="*/ 131826 h 694944"/>
                <a:gd name="connsiteX15" fmla="*/ 850392 w 1291970"/>
                <a:gd name="connsiteY15" fmla="*/ 268415 h 694944"/>
                <a:gd name="connsiteX16" fmla="*/ 809244 w 1291970"/>
                <a:gd name="connsiteY16" fmla="*/ 323755 h 694944"/>
                <a:gd name="connsiteX17" fmla="*/ 680561 w 1291970"/>
                <a:gd name="connsiteY17" fmla="*/ 228124 h 694944"/>
                <a:gd name="connsiteX18" fmla="*/ 680561 w 1291970"/>
                <a:gd name="connsiteY18" fmla="*/ 612077 h 694944"/>
                <a:gd name="connsiteX19" fmla="*/ 611600 w 1291970"/>
                <a:gd name="connsiteY19" fmla="*/ 612077 h 694944"/>
                <a:gd name="connsiteX20" fmla="*/ 611600 w 1291970"/>
                <a:gd name="connsiteY20" fmla="*/ 228124 h 694944"/>
                <a:gd name="connsiteX21" fmla="*/ 482822 w 1291970"/>
                <a:gd name="connsiteY21" fmla="*/ 323755 h 694944"/>
                <a:gd name="connsiteX22" fmla="*/ 441674 w 1291970"/>
                <a:gd name="connsiteY22" fmla="*/ 268415 h 694944"/>
                <a:gd name="connsiteX23" fmla="*/ 625507 w 1291970"/>
                <a:gd name="connsiteY23" fmla="*/ 131826 h 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91970" h="694944">
                  <a:moveTo>
                    <a:pt x="1145286" y="694944"/>
                  </a:moveTo>
                  <a:cubicBezTo>
                    <a:pt x="1226153" y="694944"/>
                    <a:pt x="1291971" y="623792"/>
                    <a:pt x="1291971" y="536258"/>
                  </a:cubicBezTo>
                  <a:cubicBezTo>
                    <a:pt x="1291971" y="448723"/>
                    <a:pt x="1226153" y="377571"/>
                    <a:pt x="1145286" y="377571"/>
                  </a:cubicBezTo>
                  <a:lnTo>
                    <a:pt x="1077373" y="377571"/>
                  </a:lnTo>
                  <a:lnTo>
                    <a:pt x="1010222" y="324326"/>
                  </a:lnTo>
                  <a:cubicBezTo>
                    <a:pt x="974979" y="174403"/>
                    <a:pt x="858393" y="0"/>
                    <a:pt x="645509" y="0"/>
                  </a:cubicBezTo>
                  <a:cubicBezTo>
                    <a:pt x="644462" y="0"/>
                    <a:pt x="643319" y="0"/>
                    <a:pt x="642271" y="0"/>
                  </a:cubicBezTo>
                  <a:cubicBezTo>
                    <a:pt x="508254" y="1143"/>
                    <a:pt x="333470" y="86392"/>
                    <a:pt x="282035" y="323183"/>
                  </a:cubicBezTo>
                  <a:lnTo>
                    <a:pt x="214598" y="377571"/>
                  </a:lnTo>
                  <a:lnTo>
                    <a:pt x="146685" y="377571"/>
                  </a:lnTo>
                  <a:cubicBezTo>
                    <a:pt x="65818" y="377571"/>
                    <a:pt x="0" y="448723"/>
                    <a:pt x="0" y="536258"/>
                  </a:cubicBezTo>
                  <a:cubicBezTo>
                    <a:pt x="0" y="623792"/>
                    <a:pt x="65818" y="694944"/>
                    <a:pt x="146685" y="694944"/>
                  </a:cubicBezTo>
                  <a:lnTo>
                    <a:pt x="1145286" y="694944"/>
                  </a:lnTo>
                  <a:close/>
                  <a:moveTo>
                    <a:pt x="625507" y="131826"/>
                  </a:moveTo>
                  <a:lnTo>
                    <a:pt x="666655" y="131826"/>
                  </a:lnTo>
                  <a:lnTo>
                    <a:pt x="850392" y="268415"/>
                  </a:lnTo>
                  <a:lnTo>
                    <a:pt x="809244" y="323755"/>
                  </a:lnTo>
                  <a:lnTo>
                    <a:pt x="680561" y="228124"/>
                  </a:lnTo>
                  <a:lnTo>
                    <a:pt x="680561" y="612077"/>
                  </a:lnTo>
                  <a:lnTo>
                    <a:pt x="611600" y="612077"/>
                  </a:lnTo>
                  <a:lnTo>
                    <a:pt x="611600" y="228124"/>
                  </a:lnTo>
                  <a:lnTo>
                    <a:pt x="482822" y="323755"/>
                  </a:lnTo>
                  <a:lnTo>
                    <a:pt x="441674" y="268415"/>
                  </a:lnTo>
                  <a:lnTo>
                    <a:pt x="625507" y="13182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6F7CF06-2C97-456D-8D0E-F9964913007D}"/>
                </a:ext>
              </a:extLst>
            </p:cNvPr>
            <p:cNvSpPr/>
            <p:nvPr/>
          </p:nvSpPr>
          <p:spPr>
            <a:xfrm>
              <a:off x="5310187" y="2943225"/>
              <a:ext cx="1567910" cy="970883"/>
            </a:xfrm>
            <a:custGeom>
              <a:avLst/>
              <a:gdLst>
                <a:gd name="connsiteX0" fmla="*/ 1567910 w 1567910"/>
                <a:gd name="connsiteY0" fmla="*/ 674180 h 970883"/>
                <a:gd name="connsiteX1" fmla="*/ 1283208 w 1567910"/>
                <a:gd name="connsiteY1" fmla="*/ 377476 h 970883"/>
                <a:gd name="connsiteX2" fmla="*/ 1267682 w 1567910"/>
                <a:gd name="connsiteY2" fmla="*/ 377476 h 970883"/>
                <a:gd name="connsiteX3" fmla="*/ 783431 w 1567910"/>
                <a:gd name="connsiteY3" fmla="*/ 0 h 970883"/>
                <a:gd name="connsiteX4" fmla="*/ 779050 w 1567910"/>
                <a:gd name="connsiteY4" fmla="*/ 0 h 970883"/>
                <a:gd name="connsiteX5" fmla="*/ 472250 w 1567910"/>
                <a:gd name="connsiteY5" fmla="*/ 111919 h 970883"/>
                <a:gd name="connsiteX6" fmla="*/ 299371 w 1567910"/>
                <a:gd name="connsiteY6" fmla="*/ 377571 h 970883"/>
                <a:gd name="connsiteX7" fmla="*/ 284702 w 1567910"/>
                <a:gd name="connsiteY7" fmla="*/ 377571 h 970883"/>
                <a:gd name="connsiteX8" fmla="*/ 0 w 1567910"/>
                <a:gd name="connsiteY8" fmla="*/ 674180 h 970883"/>
                <a:gd name="connsiteX9" fmla="*/ 284702 w 1567910"/>
                <a:gd name="connsiteY9" fmla="*/ 970883 h 970883"/>
                <a:gd name="connsiteX10" fmla="*/ 1283303 w 1567910"/>
                <a:gd name="connsiteY10" fmla="*/ 970883 h 970883"/>
                <a:gd name="connsiteX11" fmla="*/ 1567910 w 1567910"/>
                <a:gd name="connsiteY11" fmla="*/ 674180 h 970883"/>
                <a:gd name="connsiteX12" fmla="*/ 138017 w 1567910"/>
                <a:gd name="connsiteY12" fmla="*/ 674180 h 970883"/>
                <a:gd name="connsiteX13" fmla="*/ 284702 w 1567910"/>
                <a:gd name="connsiteY13" fmla="*/ 515493 h 970883"/>
                <a:gd name="connsiteX14" fmla="*/ 352616 w 1567910"/>
                <a:gd name="connsiteY14" fmla="*/ 515493 h 970883"/>
                <a:gd name="connsiteX15" fmla="*/ 420053 w 1567910"/>
                <a:gd name="connsiteY15" fmla="*/ 461200 h 970883"/>
                <a:gd name="connsiteX16" fmla="*/ 780288 w 1567910"/>
                <a:gd name="connsiteY16" fmla="*/ 138017 h 970883"/>
                <a:gd name="connsiteX17" fmla="*/ 783527 w 1567910"/>
                <a:gd name="connsiteY17" fmla="*/ 138017 h 970883"/>
                <a:gd name="connsiteX18" fmla="*/ 1148239 w 1567910"/>
                <a:gd name="connsiteY18" fmla="*/ 462344 h 970883"/>
                <a:gd name="connsiteX19" fmla="*/ 1215390 w 1567910"/>
                <a:gd name="connsiteY19" fmla="*/ 515588 h 970883"/>
                <a:gd name="connsiteX20" fmla="*/ 1283303 w 1567910"/>
                <a:gd name="connsiteY20" fmla="*/ 515588 h 970883"/>
                <a:gd name="connsiteX21" fmla="*/ 1429988 w 1567910"/>
                <a:gd name="connsiteY21" fmla="*/ 674275 h 970883"/>
                <a:gd name="connsiteX22" fmla="*/ 1283303 w 1567910"/>
                <a:gd name="connsiteY22" fmla="*/ 832961 h 970883"/>
                <a:gd name="connsiteX23" fmla="*/ 284702 w 1567910"/>
                <a:gd name="connsiteY23" fmla="*/ 832961 h 970883"/>
                <a:gd name="connsiteX24" fmla="*/ 138017 w 1567910"/>
                <a:gd name="connsiteY24" fmla="*/ 674180 h 97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7910" h="970883">
                  <a:moveTo>
                    <a:pt x="1567910" y="674180"/>
                  </a:moveTo>
                  <a:cubicBezTo>
                    <a:pt x="1567910" y="510635"/>
                    <a:pt x="1440180" y="377476"/>
                    <a:pt x="1283208" y="377476"/>
                  </a:cubicBezTo>
                  <a:lnTo>
                    <a:pt x="1267682" y="377476"/>
                  </a:lnTo>
                  <a:cubicBezTo>
                    <a:pt x="1193578" y="146018"/>
                    <a:pt x="1008602" y="0"/>
                    <a:pt x="783431" y="0"/>
                  </a:cubicBezTo>
                  <a:cubicBezTo>
                    <a:pt x="782003" y="0"/>
                    <a:pt x="780479" y="0"/>
                    <a:pt x="779050" y="0"/>
                  </a:cubicBezTo>
                  <a:cubicBezTo>
                    <a:pt x="667703" y="953"/>
                    <a:pt x="558737" y="40672"/>
                    <a:pt x="472250" y="111919"/>
                  </a:cubicBezTo>
                  <a:cubicBezTo>
                    <a:pt x="391668" y="178308"/>
                    <a:pt x="332613" y="269367"/>
                    <a:pt x="299371" y="377571"/>
                  </a:cubicBezTo>
                  <a:lnTo>
                    <a:pt x="284702" y="377571"/>
                  </a:lnTo>
                  <a:cubicBezTo>
                    <a:pt x="127730" y="377476"/>
                    <a:pt x="0" y="510635"/>
                    <a:pt x="0" y="674180"/>
                  </a:cubicBezTo>
                  <a:cubicBezTo>
                    <a:pt x="0" y="837724"/>
                    <a:pt x="127730" y="970883"/>
                    <a:pt x="284702" y="970883"/>
                  </a:cubicBezTo>
                  <a:lnTo>
                    <a:pt x="1283303" y="970883"/>
                  </a:lnTo>
                  <a:cubicBezTo>
                    <a:pt x="1440275" y="970883"/>
                    <a:pt x="1567910" y="837724"/>
                    <a:pt x="1567910" y="674180"/>
                  </a:cubicBezTo>
                  <a:moveTo>
                    <a:pt x="138017" y="674180"/>
                  </a:moveTo>
                  <a:cubicBezTo>
                    <a:pt x="138017" y="586645"/>
                    <a:pt x="203835" y="515493"/>
                    <a:pt x="284702" y="515493"/>
                  </a:cubicBezTo>
                  <a:lnTo>
                    <a:pt x="352616" y="515493"/>
                  </a:lnTo>
                  <a:lnTo>
                    <a:pt x="420053" y="461200"/>
                  </a:lnTo>
                  <a:cubicBezTo>
                    <a:pt x="471488" y="224409"/>
                    <a:pt x="646271" y="139160"/>
                    <a:pt x="780288" y="138017"/>
                  </a:cubicBezTo>
                  <a:cubicBezTo>
                    <a:pt x="781431" y="138017"/>
                    <a:pt x="782479" y="138017"/>
                    <a:pt x="783527" y="138017"/>
                  </a:cubicBezTo>
                  <a:cubicBezTo>
                    <a:pt x="996410" y="138017"/>
                    <a:pt x="1112996" y="312325"/>
                    <a:pt x="1148239" y="462344"/>
                  </a:cubicBezTo>
                  <a:lnTo>
                    <a:pt x="1215390" y="515588"/>
                  </a:lnTo>
                  <a:lnTo>
                    <a:pt x="1283303" y="515588"/>
                  </a:lnTo>
                  <a:cubicBezTo>
                    <a:pt x="1364171" y="515588"/>
                    <a:pt x="1429988" y="586740"/>
                    <a:pt x="1429988" y="674275"/>
                  </a:cubicBezTo>
                  <a:cubicBezTo>
                    <a:pt x="1429988" y="761810"/>
                    <a:pt x="1364171" y="832961"/>
                    <a:pt x="1283303" y="832961"/>
                  </a:cubicBezTo>
                  <a:lnTo>
                    <a:pt x="284702" y="832961"/>
                  </a:lnTo>
                  <a:cubicBezTo>
                    <a:pt x="203835" y="832866"/>
                    <a:pt x="138017" y="761714"/>
                    <a:pt x="138017" y="674180"/>
                  </a:cubicBezTo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5AB3659-41FE-4286-A183-83B22CA0786F}"/>
                </a:ext>
              </a:extLst>
            </p:cNvPr>
            <p:cNvSpPr/>
            <p:nvPr/>
          </p:nvSpPr>
          <p:spPr>
            <a:xfrm>
              <a:off x="5889783" y="3212972"/>
              <a:ext cx="408717" cy="480250"/>
            </a:xfrm>
            <a:custGeom>
              <a:avLst/>
              <a:gdLst>
                <a:gd name="connsiteX0" fmla="*/ 169831 w 408717"/>
                <a:gd name="connsiteY0" fmla="*/ 96298 h 480250"/>
                <a:gd name="connsiteX1" fmla="*/ 169831 w 408717"/>
                <a:gd name="connsiteY1" fmla="*/ 480250 h 480250"/>
                <a:gd name="connsiteX2" fmla="*/ 238887 w 408717"/>
                <a:gd name="connsiteY2" fmla="*/ 480250 h 480250"/>
                <a:gd name="connsiteX3" fmla="*/ 238887 w 408717"/>
                <a:gd name="connsiteY3" fmla="*/ 96298 h 480250"/>
                <a:gd name="connsiteX4" fmla="*/ 367570 w 408717"/>
                <a:gd name="connsiteY4" fmla="*/ 191929 h 480250"/>
                <a:gd name="connsiteX5" fmla="*/ 408718 w 408717"/>
                <a:gd name="connsiteY5" fmla="*/ 136589 h 480250"/>
                <a:gd name="connsiteX6" fmla="*/ 224981 w 408717"/>
                <a:gd name="connsiteY6" fmla="*/ 0 h 480250"/>
                <a:gd name="connsiteX7" fmla="*/ 183737 w 408717"/>
                <a:gd name="connsiteY7" fmla="*/ 0 h 480250"/>
                <a:gd name="connsiteX8" fmla="*/ 0 w 408717"/>
                <a:gd name="connsiteY8" fmla="*/ 136589 h 480250"/>
                <a:gd name="connsiteX9" fmla="*/ 41148 w 408717"/>
                <a:gd name="connsiteY9" fmla="*/ 191929 h 4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717" h="480250">
                  <a:moveTo>
                    <a:pt x="169831" y="96298"/>
                  </a:moveTo>
                  <a:lnTo>
                    <a:pt x="169831" y="480250"/>
                  </a:lnTo>
                  <a:lnTo>
                    <a:pt x="238887" y="480250"/>
                  </a:lnTo>
                  <a:lnTo>
                    <a:pt x="238887" y="96298"/>
                  </a:lnTo>
                  <a:lnTo>
                    <a:pt x="367570" y="191929"/>
                  </a:lnTo>
                  <a:lnTo>
                    <a:pt x="408718" y="136589"/>
                  </a:lnTo>
                  <a:lnTo>
                    <a:pt x="224981" y="0"/>
                  </a:lnTo>
                  <a:lnTo>
                    <a:pt x="183737" y="0"/>
                  </a:lnTo>
                  <a:lnTo>
                    <a:pt x="0" y="136589"/>
                  </a:lnTo>
                  <a:lnTo>
                    <a:pt x="41148" y="191929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0" name="Gráfico 89">
            <a:extLst>
              <a:ext uri="{FF2B5EF4-FFF2-40B4-BE49-F238E27FC236}">
                <a16:creationId xmlns:a16="http://schemas.microsoft.com/office/drawing/2014/main" id="{802E4F36-26B2-4C6E-802F-50D237FB102A}"/>
              </a:ext>
            </a:extLst>
          </p:cNvPr>
          <p:cNvGrpSpPr/>
          <p:nvPr userDrawn="1"/>
        </p:nvGrpSpPr>
        <p:grpSpPr>
          <a:xfrm>
            <a:off x="1836031" y="3728823"/>
            <a:ext cx="1504907" cy="1041861"/>
            <a:chOff x="5414962" y="2957512"/>
            <a:chExt cx="1362075" cy="942975"/>
          </a:xfrm>
        </p:grpSpPr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6A00B9E-8157-4850-B02B-DFF4548EAF0D}"/>
                </a:ext>
              </a:extLst>
            </p:cNvPr>
            <p:cNvSpPr/>
            <p:nvPr/>
          </p:nvSpPr>
          <p:spPr>
            <a:xfrm>
              <a:off x="5561170" y="3095499"/>
              <a:ext cx="1069276" cy="658493"/>
            </a:xfrm>
            <a:custGeom>
              <a:avLst/>
              <a:gdLst>
                <a:gd name="connsiteX0" fmla="*/ 978598 w 1069276"/>
                <a:gd name="connsiteY0" fmla="*/ 187673 h 658493"/>
                <a:gd name="connsiteX1" fmla="*/ 939832 w 1069276"/>
                <a:gd name="connsiteY1" fmla="*/ 159764 h 658493"/>
                <a:gd name="connsiteX2" fmla="*/ 949928 w 1069276"/>
                <a:gd name="connsiteY2" fmla="*/ 133285 h 658493"/>
                <a:gd name="connsiteX3" fmla="*/ 520351 w 1069276"/>
                <a:gd name="connsiteY3" fmla="*/ 697 h 658493"/>
                <a:gd name="connsiteX4" fmla="*/ 101441 w 1069276"/>
                <a:gd name="connsiteY4" fmla="*/ 163955 h 658493"/>
                <a:gd name="connsiteX5" fmla="*/ 113919 w 1069276"/>
                <a:gd name="connsiteY5" fmla="*/ 190244 h 658493"/>
                <a:gd name="connsiteX6" fmla="*/ 76391 w 1069276"/>
                <a:gd name="connsiteY6" fmla="*/ 221296 h 658493"/>
                <a:gd name="connsiteX7" fmla="*/ 59627 w 1069276"/>
                <a:gd name="connsiteY7" fmla="*/ 269873 h 658493"/>
                <a:gd name="connsiteX8" fmla="*/ 0 w 1069276"/>
                <a:gd name="connsiteY8" fmla="*/ 417797 h 658493"/>
                <a:gd name="connsiteX9" fmla="*/ 106775 w 1069276"/>
                <a:gd name="connsiteY9" fmla="*/ 556671 h 658493"/>
                <a:gd name="connsiteX10" fmla="*/ 118586 w 1069276"/>
                <a:gd name="connsiteY10" fmla="*/ 556576 h 658493"/>
                <a:gd name="connsiteX11" fmla="*/ 377190 w 1069276"/>
                <a:gd name="connsiteY11" fmla="*/ 658493 h 658493"/>
                <a:gd name="connsiteX12" fmla="*/ 543020 w 1069276"/>
                <a:gd name="connsiteY12" fmla="*/ 629633 h 658493"/>
                <a:gd name="connsiteX13" fmla="*/ 710470 w 1069276"/>
                <a:gd name="connsiteY13" fmla="*/ 646397 h 658493"/>
                <a:gd name="connsiteX14" fmla="*/ 972788 w 1069276"/>
                <a:gd name="connsiteY14" fmla="*/ 525334 h 658493"/>
                <a:gd name="connsiteX15" fmla="*/ 1069277 w 1069276"/>
                <a:gd name="connsiteY15" fmla="*/ 379125 h 658493"/>
                <a:gd name="connsiteX16" fmla="*/ 999173 w 1069276"/>
                <a:gd name="connsiteY16" fmla="*/ 235869 h 658493"/>
                <a:gd name="connsiteX17" fmla="*/ 978598 w 1069276"/>
                <a:gd name="connsiteY17" fmla="*/ 187673 h 658493"/>
                <a:gd name="connsiteX18" fmla="*/ 156591 w 1069276"/>
                <a:gd name="connsiteY18" fmla="*/ 539050 h 658493"/>
                <a:gd name="connsiteX19" fmla="*/ 112871 w 1069276"/>
                <a:gd name="connsiteY19" fmla="*/ 485615 h 658493"/>
                <a:gd name="connsiteX20" fmla="*/ 150209 w 1069276"/>
                <a:gd name="connsiteY20" fmla="*/ 431989 h 658493"/>
                <a:gd name="connsiteX21" fmla="*/ 215456 w 1069276"/>
                <a:gd name="connsiteY21" fmla="*/ 454373 h 658493"/>
                <a:gd name="connsiteX22" fmla="*/ 156591 w 1069276"/>
                <a:gd name="connsiteY22" fmla="*/ 539050 h 658493"/>
                <a:gd name="connsiteX23" fmla="*/ 431006 w 1069276"/>
                <a:gd name="connsiteY23" fmla="*/ 617536 h 658493"/>
                <a:gd name="connsiteX24" fmla="*/ 371094 w 1069276"/>
                <a:gd name="connsiteY24" fmla="*/ 583341 h 658493"/>
                <a:gd name="connsiteX25" fmla="*/ 408242 w 1069276"/>
                <a:gd name="connsiteY25" fmla="*/ 491330 h 658493"/>
                <a:gd name="connsiteX26" fmla="*/ 475107 w 1069276"/>
                <a:gd name="connsiteY26" fmla="*/ 508284 h 658493"/>
                <a:gd name="connsiteX27" fmla="*/ 431006 w 1069276"/>
                <a:gd name="connsiteY27" fmla="*/ 617536 h 658493"/>
                <a:gd name="connsiteX28" fmla="*/ 507016 w 1069276"/>
                <a:gd name="connsiteY28" fmla="*/ 449705 h 658493"/>
                <a:gd name="connsiteX29" fmla="*/ 499586 w 1069276"/>
                <a:gd name="connsiteY29" fmla="*/ 449705 h 658493"/>
                <a:gd name="connsiteX30" fmla="*/ 58483 w 1069276"/>
                <a:gd name="connsiteY30" fmla="*/ 335405 h 658493"/>
                <a:gd name="connsiteX31" fmla="*/ 134493 w 1069276"/>
                <a:gd name="connsiteY31" fmla="*/ 220248 h 658493"/>
                <a:gd name="connsiteX32" fmla="*/ 505968 w 1069276"/>
                <a:gd name="connsiteY32" fmla="*/ 311688 h 658493"/>
                <a:gd name="connsiteX33" fmla="*/ 896969 w 1069276"/>
                <a:gd name="connsiteY33" fmla="*/ 199388 h 658493"/>
                <a:gd name="connsiteX34" fmla="*/ 983837 w 1069276"/>
                <a:gd name="connsiteY34" fmla="*/ 306545 h 658493"/>
                <a:gd name="connsiteX35" fmla="*/ 507016 w 1069276"/>
                <a:gd name="connsiteY35" fmla="*/ 449705 h 658493"/>
                <a:gd name="connsiteX36" fmla="*/ 709136 w 1069276"/>
                <a:gd name="connsiteY36" fmla="*/ 592295 h 658493"/>
                <a:gd name="connsiteX37" fmla="*/ 657225 w 1069276"/>
                <a:gd name="connsiteY37" fmla="*/ 486377 h 658493"/>
                <a:gd name="connsiteX38" fmla="*/ 722662 w 1069276"/>
                <a:gd name="connsiteY38" fmla="*/ 464660 h 658493"/>
                <a:gd name="connsiteX39" fmla="*/ 766382 w 1069276"/>
                <a:gd name="connsiteY39" fmla="*/ 553814 h 658493"/>
                <a:gd name="connsiteX40" fmla="*/ 709136 w 1069276"/>
                <a:gd name="connsiteY40" fmla="*/ 592295 h 658493"/>
                <a:gd name="connsiteX41" fmla="*/ 1016127 w 1069276"/>
                <a:gd name="connsiteY41" fmla="*/ 419225 h 658493"/>
                <a:gd name="connsiteX42" fmla="*/ 976408 w 1069276"/>
                <a:gd name="connsiteY42" fmla="*/ 475613 h 658493"/>
                <a:gd name="connsiteX43" fmla="*/ 911543 w 1069276"/>
                <a:gd name="connsiteY43" fmla="*/ 395413 h 658493"/>
                <a:gd name="connsiteX44" fmla="*/ 974979 w 1069276"/>
                <a:gd name="connsiteY44" fmla="*/ 368362 h 658493"/>
                <a:gd name="connsiteX45" fmla="*/ 1016127 w 1069276"/>
                <a:gd name="connsiteY45" fmla="*/ 419225 h 65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69276" h="658493">
                  <a:moveTo>
                    <a:pt x="978598" y="187673"/>
                  </a:moveTo>
                  <a:lnTo>
                    <a:pt x="939832" y="159764"/>
                  </a:lnTo>
                  <a:cubicBezTo>
                    <a:pt x="944975" y="152240"/>
                    <a:pt x="949928" y="139190"/>
                    <a:pt x="949928" y="133285"/>
                  </a:cubicBezTo>
                  <a:cubicBezTo>
                    <a:pt x="906780" y="76135"/>
                    <a:pt x="776383" y="-8542"/>
                    <a:pt x="520351" y="697"/>
                  </a:cubicBezTo>
                  <a:cubicBezTo>
                    <a:pt x="264224" y="9936"/>
                    <a:pt x="140399" y="103853"/>
                    <a:pt x="101441" y="163955"/>
                  </a:cubicBezTo>
                  <a:cubicBezTo>
                    <a:pt x="101917" y="169861"/>
                    <a:pt x="107823" y="182529"/>
                    <a:pt x="113919" y="190244"/>
                  </a:cubicBezTo>
                  <a:lnTo>
                    <a:pt x="76391" y="221296"/>
                  </a:lnTo>
                  <a:cubicBezTo>
                    <a:pt x="70866" y="236726"/>
                    <a:pt x="65341" y="253014"/>
                    <a:pt x="59627" y="269873"/>
                  </a:cubicBezTo>
                  <a:cubicBezTo>
                    <a:pt x="42291" y="321213"/>
                    <a:pt x="24670" y="373601"/>
                    <a:pt x="0" y="417797"/>
                  </a:cubicBezTo>
                  <a:cubicBezTo>
                    <a:pt x="40672" y="447134"/>
                    <a:pt x="85916" y="492377"/>
                    <a:pt x="106775" y="556671"/>
                  </a:cubicBezTo>
                  <a:cubicBezTo>
                    <a:pt x="110585" y="556576"/>
                    <a:pt x="114491" y="556576"/>
                    <a:pt x="118586" y="556576"/>
                  </a:cubicBezTo>
                  <a:cubicBezTo>
                    <a:pt x="193643" y="556576"/>
                    <a:pt x="303371" y="573340"/>
                    <a:pt x="377190" y="658493"/>
                  </a:cubicBezTo>
                  <a:cubicBezTo>
                    <a:pt x="416338" y="645825"/>
                    <a:pt x="473583" y="632109"/>
                    <a:pt x="543020" y="629633"/>
                  </a:cubicBezTo>
                  <a:cubicBezTo>
                    <a:pt x="612458" y="627061"/>
                    <a:pt x="670560" y="636586"/>
                    <a:pt x="710470" y="646397"/>
                  </a:cubicBezTo>
                  <a:cubicBezTo>
                    <a:pt x="781526" y="551337"/>
                    <a:pt x="897922" y="529049"/>
                    <a:pt x="972788" y="525334"/>
                  </a:cubicBezTo>
                  <a:cubicBezTo>
                    <a:pt x="988981" y="459707"/>
                    <a:pt x="1030796" y="411320"/>
                    <a:pt x="1069277" y="379125"/>
                  </a:cubicBezTo>
                  <a:cubicBezTo>
                    <a:pt x="1041464" y="336834"/>
                    <a:pt x="1020127" y="285875"/>
                    <a:pt x="999173" y="235869"/>
                  </a:cubicBezTo>
                  <a:cubicBezTo>
                    <a:pt x="992219" y="219105"/>
                    <a:pt x="985457" y="202913"/>
                    <a:pt x="978598" y="187673"/>
                  </a:cubicBezTo>
                  <a:moveTo>
                    <a:pt x="156591" y="539050"/>
                  </a:moveTo>
                  <a:lnTo>
                    <a:pt x="112871" y="485615"/>
                  </a:lnTo>
                  <a:cubicBezTo>
                    <a:pt x="129826" y="471708"/>
                    <a:pt x="143066" y="452658"/>
                    <a:pt x="150209" y="431989"/>
                  </a:cubicBezTo>
                  <a:lnTo>
                    <a:pt x="215456" y="454373"/>
                  </a:lnTo>
                  <a:cubicBezTo>
                    <a:pt x="204121" y="487520"/>
                    <a:pt x="183737" y="516857"/>
                    <a:pt x="156591" y="539050"/>
                  </a:cubicBezTo>
                  <a:moveTo>
                    <a:pt x="431006" y="617536"/>
                  </a:moveTo>
                  <a:lnTo>
                    <a:pt x="371094" y="583341"/>
                  </a:lnTo>
                  <a:cubicBezTo>
                    <a:pt x="387572" y="554480"/>
                    <a:pt x="400050" y="523524"/>
                    <a:pt x="408242" y="491330"/>
                  </a:cubicBezTo>
                  <a:lnTo>
                    <a:pt x="475107" y="508284"/>
                  </a:lnTo>
                  <a:cubicBezTo>
                    <a:pt x="465487" y="546479"/>
                    <a:pt x="450628" y="583341"/>
                    <a:pt x="431006" y="617536"/>
                  </a:cubicBezTo>
                  <a:moveTo>
                    <a:pt x="507016" y="449705"/>
                  </a:moveTo>
                  <a:cubicBezTo>
                    <a:pt x="504539" y="449705"/>
                    <a:pt x="502063" y="449705"/>
                    <a:pt x="499586" y="449705"/>
                  </a:cubicBezTo>
                  <a:cubicBezTo>
                    <a:pt x="329089" y="449705"/>
                    <a:pt x="168688" y="408176"/>
                    <a:pt x="58483" y="335405"/>
                  </a:cubicBezTo>
                  <a:lnTo>
                    <a:pt x="134493" y="220248"/>
                  </a:lnTo>
                  <a:cubicBezTo>
                    <a:pt x="222694" y="278541"/>
                    <a:pt x="361474" y="312736"/>
                    <a:pt x="505968" y="311688"/>
                  </a:cubicBezTo>
                  <a:cubicBezTo>
                    <a:pt x="665512" y="310545"/>
                    <a:pt x="811625" y="268540"/>
                    <a:pt x="896969" y="199388"/>
                  </a:cubicBezTo>
                  <a:lnTo>
                    <a:pt x="983837" y="306545"/>
                  </a:lnTo>
                  <a:cubicBezTo>
                    <a:pt x="875157" y="394841"/>
                    <a:pt x="696849" y="448372"/>
                    <a:pt x="507016" y="449705"/>
                  </a:cubicBezTo>
                  <a:moveTo>
                    <a:pt x="709136" y="592295"/>
                  </a:moveTo>
                  <a:cubicBezTo>
                    <a:pt x="687134" y="559529"/>
                    <a:pt x="669608" y="523905"/>
                    <a:pt x="657225" y="486377"/>
                  </a:cubicBezTo>
                  <a:lnTo>
                    <a:pt x="722662" y="464660"/>
                  </a:lnTo>
                  <a:cubicBezTo>
                    <a:pt x="733139" y="496187"/>
                    <a:pt x="747808" y="526191"/>
                    <a:pt x="766382" y="553814"/>
                  </a:cubicBezTo>
                  <a:lnTo>
                    <a:pt x="709136" y="592295"/>
                  </a:lnTo>
                  <a:close/>
                  <a:moveTo>
                    <a:pt x="1016127" y="419225"/>
                  </a:moveTo>
                  <a:lnTo>
                    <a:pt x="976408" y="475613"/>
                  </a:lnTo>
                  <a:cubicBezTo>
                    <a:pt x="947738" y="455420"/>
                    <a:pt x="925354" y="427703"/>
                    <a:pt x="911543" y="395413"/>
                  </a:cubicBezTo>
                  <a:lnTo>
                    <a:pt x="974979" y="368362"/>
                  </a:lnTo>
                  <a:cubicBezTo>
                    <a:pt x="983647" y="388555"/>
                    <a:pt x="998220" y="406652"/>
                    <a:pt x="1016127" y="419225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C340825-1430-458E-8173-43E990AA9366}"/>
                </a:ext>
              </a:extLst>
            </p:cNvPr>
            <p:cNvSpPr/>
            <p:nvPr/>
          </p:nvSpPr>
          <p:spPr>
            <a:xfrm>
              <a:off x="5414962" y="2957496"/>
              <a:ext cx="1359122" cy="941752"/>
            </a:xfrm>
            <a:custGeom>
              <a:avLst/>
              <a:gdLst>
                <a:gd name="connsiteX0" fmla="*/ 1272731 w 1359122"/>
                <a:gd name="connsiteY0" fmla="*/ 320437 h 941752"/>
                <a:gd name="connsiteX1" fmla="*/ 1228344 w 1359122"/>
                <a:gd name="connsiteY1" fmla="*/ 222425 h 941752"/>
                <a:gd name="connsiteX2" fmla="*/ 1215104 w 1359122"/>
                <a:gd name="connsiteY2" fmla="*/ 200327 h 941752"/>
                <a:gd name="connsiteX3" fmla="*/ 1200817 w 1359122"/>
                <a:gd name="connsiteY3" fmla="*/ 180896 h 941752"/>
                <a:gd name="connsiteX4" fmla="*/ 661607 w 1359122"/>
                <a:gd name="connsiteY4" fmla="*/ 778 h 941752"/>
                <a:gd name="connsiteX5" fmla="*/ 137065 w 1359122"/>
                <a:gd name="connsiteY5" fmla="*/ 219281 h 941752"/>
                <a:gd name="connsiteX6" fmla="*/ 124016 w 1359122"/>
                <a:gd name="connsiteY6" fmla="*/ 239855 h 941752"/>
                <a:gd name="connsiteX7" fmla="*/ 112395 w 1359122"/>
                <a:gd name="connsiteY7" fmla="*/ 262811 h 941752"/>
                <a:gd name="connsiteX8" fmla="*/ 75248 w 1359122"/>
                <a:gd name="connsiteY8" fmla="*/ 363680 h 941752"/>
                <a:gd name="connsiteX9" fmla="*/ 0 w 1359122"/>
                <a:gd name="connsiteY9" fmla="*/ 522462 h 941752"/>
                <a:gd name="connsiteX10" fmla="*/ 18669 w 1359122"/>
                <a:gd name="connsiteY10" fmla="*/ 641239 h 941752"/>
                <a:gd name="connsiteX11" fmla="*/ 126873 w 1359122"/>
                <a:gd name="connsiteY11" fmla="*/ 769636 h 941752"/>
                <a:gd name="connsiteX12" fmla="*/ 209360 w 1359122"/>
                <a:gd name="connsiteY12" fmla="*/ 836882 h 941752"/>
                <a:gd name="connsiteX13" fmla="*/ 307086 w 1359122"/>
                <a:gd name="connsiteY13" fmla="*/ 835168 h 941752"/>
                <a:gd name="connsiteX14" fmla="*/ 437007 w 1359122"/>
                <a:gd name="connsiteY14" fmla="*/ 912987 h 941752"/>
                <a:gd name="connsiteX15" fmla="*/ 529781 w 1359122"/>
                <a:gd name="connsiteY15" fmla="*/ 941753 h 941752"/>
                <a:gd name="connsiteX16" fmla="*/ 694277 w 1359122"/>
                <a:gd name="connsiteY16" fmla="*/ 905558 h 941752"/>
                <a:gd name="connsiteX17" fmla="*/ 860965 w 1359122"/>
                <a:gd name="connsiteY17" fmla="*/ 929751 h 941752"/>
                <a:gd name="connsiteX18" fmla="*/ 951452 w 1359122"/>
                <a:gd name="connsiteY18" fmla="*/ 894318 h 941752"/>
                <a:gd name="connsiteX19" fmla="*/ 1173004 w 1359122"/>
                <a:gd name="connsiteY19" fmla="*/ 802021 h 941752"/>
                <a:gd name="connsiteX20" fmla="*/ 1250442 w 1359122"/>
                <a:gd name="connsiteY20" fmla="*/ 728964 h 941752"/>
                <a:gd name="connsiteX21" fmla="*/ 1348740 w 1359122"/>
                <a:gd name="connsiteY21" fmla="*/ 593233 h 941752"/>
                <a:gd name="connsiteX22" fmla="*/ 1359122 w 1359122"/>
                <a:gd name="connsiteY22" fmla="*/ 473313 h 941752"/>
                <a:gd name="connsiteX23" fmla="*/ 1272731 w 1359122"/>
                <a:gd name="connsiteY23" fmla="*/ 320437 h 941752"/>
                <a:gd name="connsiteX24" fmla="*/ 1119092 w 1359122"/>
                <a:gd name="connsiteY24" fmla="*/ 663242 h 941752"/>
                <a:gd name="connsiteX25" fmla="*/ 856774 w 1359122"/>
                <a:gd name="connsiteY25" fmla="*/ 784304 h 941752"/>
                <a:gd name="connsiteX26" fmla="*/ 689324 w 1359122"/>
                <a:gd name="connsiteY26" fmla="*/ 767540 h 941752"/>
                <a:gd name="connsiteX27" fmla="*/ 523494 w 1359122"/>
                <a:gd name="connsiteY27" fmla="*/ 796401 h 941752"/>
                <a:gd name="connsiteX28" fmla="*/ 264890 w 1359122"/>
                <a:gd name="connsiteY28" fmla="*/ 694484 h 941752"/>
                <a:gd name="connsiteX29" fmla="*/ 253079 w 1359122"/>
                <a:gd name="connsiteY29" fmla="*/ 694579 h 941752"/>
                <a:gd name="connsiteX30" fmla="*/ 146304 w 1359122"/>
                <a:gd name="connsiteY30" fmla="*/ 555704 h 941752"/>
                <a:gd name="connsiteX31" fmla="*/ 205931 w 1359122"/>
                <a:gd name="connsiteY31" fmla="*/ 407781 h 941752"/>
                <a:gd name="connsiteX32" fmla="*/ 222694 w 1359122"/>
                <a:gd name="connsiteY32" fmla="*/ 359204 h 941752"/>
                <a:gd name="connsiteX33" fmla="*/ 260223 w 1359122"/>
                <a:gd name="connsiteY33" fmla="*/ 328152 h 941752"/>
                <a:gd name="connsiteX34" fmla="*/ 247745 w 1359122"/>
                <a:gd name="connsiteY34" fmla="*/ 301863 h 941752"/>
                <a:gd name="connsiteX35" fmla="*/ 666655 w 1359122"/>
                <a:gd name="connsiteY35" fmla="*/ 138605 h 941752"/>
                <a:gd name="connsiteX36" fmla="*/ 1096232 w 1359122"/>
                <a:gd name="connsiteY36" fmla="*/ 271193 h 941752"/>
                <a:gd name="connsiteX37" fmla="*/ 1086136 w 1359122"/>
                <a:gd name="connsiteY37" fmla="*/ 297672 h 941752"/>
                <a:gd name="connsiteX38" fmla="*/ 1124903 w 1359122"/>
                <a:gd name="connsiteY38" fmla="*/ 325580 h 941752"/>
                <a:gd name="connsiteX39" fmla="*/ 1145477 w 1359122"/>
                <a:gd name="connsiteY39" fmla="*/ 373777 h 941752"/>
                <a:gd name="connsiteX40" fmla="*/ 1215581 w 1359122"/>
                <a:gd name="connsiteY40" fmla="*/ 517033 h 941752"/>
                <a:gd name="connsiteX41" fmla="*/ 1119092 w 1359122"/>
                <a:gd name="connsiteY41" fmla="*/ 663242 h 9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59122" h="941752">
                  <a:moveTo>
                    <a:pt x="1272731" y="320437"/>
                  </a:moveTo>
                  <a:cubicBezTo>
                    <a:pt x="1258729" y="287099"/>
                    <a:pt x="1244346" y="252714"/>
                    <a:pt x="1228344" y="222425"/>
                  </a:cubicBezTo>
                  <a:cubicBezTo>
                    <a:pt x="1224534" y="215090"/>
                    <a:pt x="1220057" y="207756"/>
                    <a:pt x="1215104" y="200327"/>
                  </a:cubicBezTo>
                  <a:cubicBezTo>
                    <a:pt x="1211104" y="193564"/>
                    <a:pt x="1206246" y="187182"/>
                    <a:pt x="1200817" y="180896"/>
                  </a:cubicBezTo>
                  <a:cubicBezTo>
                    <a:pt x="1122426" y="83931"/>
                    <a:pt x="946595" y="-9509"/>
                    <a:pt x="661607" y="778"/>
                  </a:cubicBezTo>
                  <a:cubicBezTo>
                    <a:pt x="376809" y="11065"/>
                    <a:pt x="208217" y="116888"/>
                    <a:pt x="137065" y="219281"/>
                  </a:cubicBezTo>
                  <a:cubicBezTo>
                    <a:pt x="132017" y="225949"/>
                    <a:pt x="127540" y="232807"/>
                    <a:pt x="124016" y="239855"/>
                  </a:cubicBezTo>
                  <a:cubicBezTo>
                    <a:pt x="119634" y="247571"/>
                    <a:pt x="115729" y="255286"/>
                    <a:pt x="112395" y="262811"/>
                  </a:cubicBezTo>
                  <a:cubicBezTo>
                    <a:pt x="98679" y="294148"/>
                    <a:pt x="86773" y="329581"/>
                    <a:pt x="75248" y="363680"/>
                  </a:cubicBezTo>
                  <a:cubicBezTo>
                    <a:pt x="54864" y="424069"/>
                    <a:pt x="29623" y="499031"/>
                    <a:pt x="0" y="522462"/>
                  </a:cubicBezTo>
                  <a:lnTo>
                    <a:pt x="18669" y="641239"/>
                  </a:lnTo>
                  <a:cubicBezTo>
                    <a:pt x="19717" y="641620"/>
                    <a:pt x="126397" y="683244"/>
                    <a:pt x="126873" y="769636"/>
                  </a:cubicBezTo>
                  <a:lnTo>
                    <a:pt x="209360" y="836882"/>
                  </a:lnTo>
                  <a:cubicBezTo>
                    <a:pt x="209836" y="836787"/>
                    <a:pt x="254603" y="828310"/>
                    <a:pt x="307086" y="835168"/>
                  </a:cubicBezTo>
                  <a:cubicBezTo>
                    <a:pt x="370142" y="843359"/>
                    <a:pt x="413861" y="869458"/>
                    <a:pt x="437007" y="912987"/>
                  </a:cubicBezTo>
                  <a:lnTo>
                    <a:pt x="529781" y="941753"/>
                  </a:lnTo>
                  <a:cubicBezTo>
                    <a:pt x="530447" y="941372"/>
                    <a:pt x="594932" y="909177"/>
                    <a:pt x="694277" y="905558"/>
                  </a:cubicBezTo>
                  <a:cubicBezTo>
                    <a:pt x="793147" y="901938"/>
                    <a:pt x="860679" y="929656"/>
                    <a:pt x="860965" y="929751"/>
                  </a:cubicBezTo>
                  <a:lnTo>
                    <a:pt x="951452" y="894318"/>
                  </a:lnTo>
                  <a:cubicBezTo>
                    <a:pt x="1000601" y="783161"/>
                    <a:pt x="1171575" y="801830"/>
                    <a:pt x="1173004" y="802021"/>
                  </a:cubicBezTo>
                  <a:lnTo>
                    <a:pt x="1250442" y="728964"/>
                  </a:lnTo>
                  <a:cubicBezTo>
                    <a:pt x="1244727" y="642763"/>
                    <a:pt x="1348073" y="593614"/>
                    <a:pt x="1348740" y="593233"/>
                  </a:cubicBezTo>
                  <a:lnTo>
                    <a:pt x="1359122" y="473313"/>
                  </a:lnTo>
                  <a:cubicBezTo>
                    <a:pt x="1327976" y="452072"/>
                    <a:pt x="1297305" y="379016"/>
                    <a:pt x="1272731" y="320437"/>
                  </a:cubicBezTo>
                  <a:moveTo>
                    <a:pt x="1119092" y="663242"/>
                  </a:moveTo>
                  <a:cubicBezTo>
                    <a:pt x="1044226" y="666956"/>
                    <a:pt x="927830" y="689245"/>
                    <a:pt x="856774" y="784304"/>
                  </a:cubicBezTo>
                  <a:cubicBezTo>
                    <a:pt x="816769" y="774494"/>
                    <a:pt x="758762" y="764873"/>
                    <a:pt x="689324" y="767540"/>
                  </a:cubicBezTo>
                  <a:cubicBezTo>
                    <a:pt x="619887" y="770017"/>
                    <a:pt x="562642" y="783733"/>
                    <a:pt x="523494" y="796401"/>
                  </a:cubicBezTo>
                  <a:cubicBezTo>
                    <a:pt x="449675" y="711248"/>
                    <a:pt x="339947" y="694484"/>
                    <a:pt x="264890" y="694484"/>
                  </a:cubicBezTo>
                  <a:cubicBezTo>
                    <a:pt x="260890" y="694484"/>
                    <a:pt x="256889" y="694579"/>
                    <a:pt x="253079" y="694579"/>
                  </a:cubicBezTo>
                  <a:cubicBezTo>
                    <a:pt x="232219" y="630285"/>
                    <a:pt x="186976" y="585137"/>
                    <a:pt x="146304" y="555704"/>
                  </a:cubicBezTo>
                  <a:cubicBezTo>
                    <a:pt x="170974" y="511508"/>
                    <a:pt x="188595" y="459121"/>
                    <a:pt x="205931" y="407781"/>
                  </a:cubicBezTo>
                  <a:cubicBezTo>
                    <a:pt x="211646" y="390922"/>
                    <a:pt x="217170" y="374634"/>
                    <a:pt x="222694" y="359204"/>
                  </a:cubicBezTo>
                  <a:lnTo>
                    <a:pt x="260223" y="328152"/>
                  </a:lnTo>
                  <a:cubicBezTo>
                    <a:pt x="254127" y="320437"/>
                    <a:pt x="248126" y="307769"/>
                    <a:pt x="247745" y="301863"/>
                  </a:cubicBezTo>
                  <a:cubicBezTo>
                    <a:pt x="286607" y="241760"/>
                    <a:pt x="410528" y="147844"/>
                    <a:pt x="666655" y="138605"/>
                  </a:cubicBezTo>
                  <a:cubicBezTo>
                    <a:pt x="922782" y="129270"/>
                    <a:pt x="1053084" y="213947"/>
                    <a:pt x="1096232" y="271193"/>
                  </a:cubicBezTo>
                  <a:cubicBezTo>
                    <a:pt x="1096232" y="277098"/>
                    <a:pt x="1091279" y="290147"/>
                    <a:pt x="1086136" y="297672"/>
                  </a:cubicBezTo>
                  <a:lnTo>
                    <a:pt x="1124903" y="325580"/>
                  </a:lnTo>
                  <a:cubicBezTo>
                    <a:pt x="1131665" y="340820"/>
                    <a:pt x="1138523" y="357013"/>
                    <a:pt x="1145477" y="373777"/>
                  </a:cubicBezTo>
                  <a:cubicBezTo>
                    <a:pt x="1166432" y="423688"/>
                    <a:pt x="1187863" y="474647"/>
                    <a:pt x="1215581" y="517033"/>
                  </a:cubicBezTo>
                  <a:cubicBezTo>
                    <a:pt x="1177100" y="549227"/>
                    <a:pt x="1135285" y="597614"/>
                    <a:pt x="1119092" y="663242"/>
                  </a:cubicBezTo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CC332066-1D9E-4BC1-9258-6CEE93586AC8}"/>
                </a:ext>
              </a:extLst>
            </p:cNvPr>
            <p:cNvSpPr/>
            <p:nvPr/>
          </p:nvSpPr>
          <p:spPr>
            <a:xfrm>
              <a:off x="5619749" y="3294887"/>
              <a:ext cx="925449" cy="250317"/>
            </a:xfrm>
            <a:custGeom>
              <a:avLst/>
              <a:gdLst>
                <a:gd name="connsiteX0" fmla="*/ 838486 w 925449"/>
                <a:gd name="connsiteY0" fmla="*/ 0 h 250317"/>
                <a:gd name="connsiteX1" fmla="*/ 447485 w 925449"/>
                <a:gd name="connsiteY1" fmla="*/ 112300 h 250317"/>
                <a:gd name="connsiteX2" fmla="*/ 76009 w 925449"/>
                <a:gd name="connsiteY2" fmla="*/ 20860 h 250317"/>
                <a:gd name="connsiteX3" fmla="*/ 0 w 925449"/>
                <a:gd name="connsiteY3" fmla="*/ 136017 h 250317"/>
                <a:gd name="connsiteX4" fmla="*/ 441103 w 925449"/>
                <a:gd name="connsiteY4" fmla="*/ 250317 h 250317"/>
                <a:gd name="connsiteX5" fmla="*/ 448532 w 925449"/>
                <a:gd name="connsiteY5" fmla="*/ 250317 h 250317"/>
                <a:gd name="connsiteX6" fmla="*/ 925449 w 925449"/>
                <a:gd name="connsiteY6" fmla="*/ 107156 h 250317"/>
                <a:gd name="connsiteX7" fmla="*/ 838486 w 925449"/>
                <a:gd name="connsiteY7" fmla="*/ 0 h 25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449" h="250317">
                  <a:moveTo>
                    <a:pt x="838486" y="0"/>
                  </a:moveTo>
                  <a:cubicBezTo>
                    <a:pt x="753142" y="69152"/>
                    <a:pt x="607028" y="111157"/>
                    <a:pt x="447485" y="112300"/>
                  </a:cubicBezTo>
                  <a:cubicBezTo>
                    <a:pt x="302990" y="113348"/>
                    <a:pt x="164211" y="79153"/>
                    <a:pt x="76009" y="20860"/>
                  </a:cubicBezTo>
                  <a:lnTo>
                    <a:pt x="0" y="136017"/>
                  </a:lnTo>
                  <a:cubicBezTo>
                    <a:pt x="110204" y="208788"/>
                    <a:pt x="270605" y="250317"/>
                    <a:pt x="441103" y="250317"/>
                  </a:cubicBezTo>
                  <a:cubicBezTo>
                    <a:pt x="443579" y="250317"/>
                    <a:pt x="446056" y="250317"/>
                    <a:pt x="448532" y="250317"/>
                  </a:cubicBezTo>
                  <a:cubicBezTo>
                    <a:pt x="638365" y="248984"/>
                    <a:pt x="816674" y="195453"/>
                    <a:pt x="925449" y="107156"/>
                  </a:cubicBezTo>
                  <a:lnTo>
                    <a:pt x="838486" y="0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D569BEF-2BC9-4BF5-9CD1-427C06340870}"/>
                </a:ext>
              </a:extLst>
            </p:cNvPr>
            <p:cNvSpPr/>
            <p:nvPr/>
          </p:nvSpPr>
          <p:spPr>
            <a:xfrm>
              <a:off x="6218395" y="3560253"/>
              <a:ext cx="109156" cy="127635"/>
            </a:xfrm>
            <a:custGeom>
              <a:avLst/>
              <a:gdLst>
                <a:gd name="connsiteX0" fmla="*/ 0 w 109156"/>
                <a:gd name="connsiteY0" fmla="*/ 21717 h 127635"/>
                <a:gd name="connsiteX1" fmla="*/ 51911 w 109156"/>
                <a:gd name="connsiteY1" fmla="*/ 127635 h 127635"/>
                <a:gd name="connsiteX2" fmla="*/ 109156 w 109156"/>
                <a:gd name="connsiteY2" fmla="*/ 89154 h 127635"/>
                <a:gd name="connsiteX3" fmla="*/ 65437 w 109156"/>
                <a:gd name="connsiteY3" fmla="*/ 0 h 127635"/>
                <a:gd name="connsiteX4" fmla="*/ 0 w 109156"/>
                <a:gd name="connsiteY4" fmla="*/ 21717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56" h="127635">
                  <a:moveTo>
                    <a:pt x="0" y="21717"/>
                  </a:moveTo>
                  <a:cubicBezTo>
                    <a:pt x="12383" y="59246"/>
                    <a:pt x="29908" y="94869"/>
                    <a:pt x="51911" y="127635"/>
                  </a:cubicBezTo>
                  <a:lnTo>
                    <a:pt x="109156" y="89154"/>
                  </a:lnTo>
                  <a:cubicBezTo>
                    <a:pt x="90583" y="61531"/>
                    <a:pt x="75914" y="31623"/>
                    <a:pt x="65437" y="0"/>
                  </a:cubicBezTo>
                  <a:lnTo>
                    <a:pt x="0" y="21717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1106290-EFB5-4054-B6C1-FAA2675E56BF}"/>
                </a:ext>
              </a:extLst>
            </p:cNvPr>
            <p:cNvSpPr/>
            <p:nvPr/>
          </p:nvSpPr>
          <p:spPr>
            <a:xfrm>
              <a:off x="6472713" y="3463956"/>
              <a:ext cx="104584" cy="107251"/>
            </a:xfrm>
            <a:custGeom>
              <a:avLst/>
              <a:gdLst>
                <a:gd name="connsiteX0" fmla="*/ 0 w 104584"/>
                <a:gd name="connsiteY0" fmla="*/ 27051 h 107251"/>
                <a:gd name="connsiteX1" fmla="*/ 64865 w 104584"/>
                <a:gd name="connsiteY1" fmla="*/ 107252 h 107251"/>
                <a:gd name="connsiteX2" fmla="*/ 104584 w 104584"/>
                <a:gd name="connsiteY2" fmla="*/ 50864 h 107251"/>
                <a:gd name="connsiteX3" fmla="*/ 63436 w 104584"/>
                <a:gd name="connsiteY3" fmla="*/ 0 h 107251"/>
                <a:gd name="connsiteX4" fmla="*/ 0 w 104584"/>
                <a:gd name="connsiteY4" fmla="*/ 27051 h 1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84" h="107251">
                  <a:moveTo>
                    <a:pt x="0" y="27051"/>
                  </a:moveTo>
                  <a:cubicBezTo>
                    <a:pt x="13811" y="59341"/>
                    <a:pt x="36195" y="87059"/>
                    <a:pt x="64865" y="107252"/>
                  </a:cubicBezTo>
                  <a:lnTo>
                    <a:pt x="104584" y="50864"/>
                  </a:lnTo>
                  <a:cubicBezTo>
                    <a:pt x="86677" y="38291"/>
                    <a:pt x="72009" y="20193"/>
                    <a:pt x="63436" y="0"/>
                  </a:cubicBezTo>
                  <a:lnTo>
                    <a:pt x="0" y="27051"/>
                  </a:lnTo>
                  <a:close/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BBD8777-FA4B-4643-ACD1-DF54EEEE8B3F}"/>
                </a:ext>
              </a:extLst>
            </p:cNvPr>
            <p:cNvSpPr/>
            <p:nvPr/>
          </p:nvSpPr>
          <p:spPr>
            <a:xfrm>
              <a:off x="5932359" y="3586733"/>
              <a:ext cx="104012" cy="126301"/>
            </a:xfrm>
            <a:custGeom>
              <a:avLst/>
              <a:gdLst>
                <a:gd name="connsiteX0" fmla="*/ 0 w 104012"/>
                <a:gd name="connsiteY0" fmla="*/ 92107 h 126301"/>
                <a:gd name="connsiteX1" fmla="*/ 59912 w 104012"/>
                <a:gd name="connsiteY1" fmla="*/ 126302 h 126301"/>
                <a:gd name="connsiteX2" fmla="*/ 104013 w 104012"/>
                <a:gd name="connsiteY2" fmla="*/ 16954 h 126301"/>
                <a:gd name="connsiteX3" fmla="*/ 37148 w 104012"/>
                <a:gd name="connsiteY3" fmla="*/ 0 h 126301"/>
                <a:gd name="connsiteX4" fmla="*/ 0 w 104012"/>
                <a:gd name="connsiteY4" fmla="*/ 92107 h 12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12" h="126301">
                  <a:moveTo>
                    <a:pt x="0" y="92107"/>
                  </a:moveTo>
                  <a:lnTo>
                    <a:pt x="59912" y="126302"/>
                  </a:lnTo>
                  <a:cubicBezTo>
                    <a:pt x="79534" y="92012"/>
                    <a:pt x="94298" y="55245"/>
                    <a:pt x="104013" y="16954"/>
                  </a:cubicBezTo>
                  <a:lnTo>
                    <a:pt x="37148" y="0"/>
                  </a:lnTo>
                  <a:cubicBezTo>
                    <a:pt x="28956" y="32290"/>
                    <a:pt x="16478" y="63246"/>
                    <a:pt x="0" y="92107"/>
                  </a:cubicBezTo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7FC0001-765E-4D1A-BBAB-B58A1DB35789}"/>
                </a:ext>
              </a:extLst>
            </p:cNvPr>
            <p:cNvSpPr/>
            <p:nvPr/>
          </p:nvSpPr>
          <p:spPr>
            <a:xfrm>
              <a:off x="5674137" y="3527488"/>
              <a:ext cx="102679" cy="107061"/>
            </a:xfrm>
            <a:custGeom>
              <a:avLst/>
              <a:gdLst>
                <a:gd name="connsiteX0" fmla="*/ 0 w 102679"/>
                <a:gd name="connsiteY0" fmla="*/ 53626 h 107061"/>
                <a:gd name="connsiteX1" fmla="*/ 43720 w 102679"/>
                <a:gd name="connsiteY1" fmla="*/ 107061 h 107061"/>
                <a:gd name="connsiteX2" fmla="*/ 102680 w 102679"/>
                <a:gd name="connsiteY2" fmla="*/ 22384 h 107061"/>
                <a:gd name="connsiteX3" fmla="*/ 37433 w 102679"/>
                <a:gd name="connsiteY3" fmla="*/ 0 h 107061"/>
                <a:gd name="connsiteX4" fmla="*/ 0 w 102679"/>
                <a:gd name="connsiteY4" fmla="*/ 53626 h 10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79" h="107061">
                  <a:moveTo>
                    <a:pt x="0" y="53626"/>
                  </a:moveTo>
                  <a:lnTo>
                    <a:pt x="43720" y="107061"/>
                  </a:lnTo>
                  <a:cubicBezTo>
                    <a:pt x="70866" y="84868"/>
                    <a:pt x="91250" y="55626"/>
                    <a:pt x="102680" y="22384"/>
                  </a:cubicBezTo>
                  <a:lnTo>
                    <a:pt x="37433" y="0"/>
                  </a:lnTo>
                  <a:cubicBezTo>
                    <a:pt x="30194" y="20765"/>
                    <a:pt x="16955" y="39814"/>
                    <a:pt x="0" y="53626"/>
                  </a:cubicBezTo>
                </a:path>
              </a:pathLst>
            </a:custGeom>
            <a:solidFill>
              <a:srgbClr val="2D2A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D855E3-90C8-4D5B-AFDA-CA1DC5AEE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5063" y="833438"/>
            <a:ext cx="3716337" cy="2614612"/>
          </a:xfrm>
        </p:spPr>
        <p:txBody>
          <a:bodyPr>
            <a:noAutofit/>
          </a:bodyPr>
          <a:lstStyle>
            <a:lvl1pPr>
              <a:defRPr sz="3600">
                <a:latin typeface="IBM Plex Mono" panose="020B0509050203000203" pitchFamily="49" charset="0"/>
              </a:defRPr>
            </a:lvl1pPr>
            <a:lvl2pPr>
              <a:defRPr sz="3200">
                <a:latin typeface="IBM Plex Mono" panose="020B0509050203000203" pitchFamily="49" charset="0"/>
              </a:defRPr>
            </a:lvl2pPr>
            <a:lvl3pPr>
              <a:defRPr sz="2800">
                <a:latin typeface="IBM Plex Mono" panose="020B0509050203000203" pitchFamily="49" charset="0"/>
              </a:defRPr>
            </a:lvl3pPr>
            <a:lvl4pPr>
              <a:defRPr sz="2400">
                <a:latin typeface="IBM Plex Mono" panose="020B0509050203000203" pitchFamily="49" charset="0"/>
              </a:defRPr>
            </a:lvl4pPr>
            <a:lvl5pPr>
              <a:defRPr sz="2400"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DE0E9E5-3E77-45FF-9BED-90E9ABD1C8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0" y="833438"/>
            <a:ext cx="5707063" cy="5626356"/>
          </a:xfrm>
        </p:spPr>
        <p:txBody>
          <a:bodyPr/>
          <a:lstStyle>
            <a:lvl1pPr>
              <a:defRPr>
                <a:latin typeface="IBM Plex Mono" panose="020B0509050203000203" pitchFamily="49" charset="0"/>
              </a:defRPr>
            </a:lvl1pPr>
            <a:lvl2pPr>
              <a:defRPr>
                <a:latin typeface="IBM Plex Mono" panose="020B0509050203000203" pitchFamily="49" charset="0"/>
              </a:defRPr>
            </a:lvl2pPr>
            <a:lvl3pPr>
              <a:defRPr>
                <a:latin typeface="IBM Plex Mono" panose="020B0509050203000203" pitchFamily="49" charset="0"/>
              </a:defRPr>
            </a:lvl3pPr>
            <a:lvl4pPr>
              <a:defRPr>
                <a:latin typeface="IBM Plex Mono" panose="020B0509050203000203" pitchFamily="49" charset="0"/>
              </a:defRPr>
            </a:lvl4pPr>
            <a:lvl5pPr>
              <a:defRPr>
                <a:latin typeface="IBM Plex Mono" panose="020B0509050203000203" pitchFamily="49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49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11022E-16 L -6.25E-7 0.05718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3.33333E-6 L 3.54167E-6 0.0571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2.59259E-6 L 0.03333 -2.59259E-6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>
        <p:tmplLst>
          <p:tmpl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iterate type="lt">
                    <p:tmAbs val="6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6A2B3A-673A-49CC-8D7E-4E6F8A67397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44D026-65B2-4872-A027-62B2644E5F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1" t="20590" r="1" b="12126"/>
          <a:stretch/>
        </p:blipFill>
        <p:spPr>
          <a:xfrm>
            <a:off x="0" y="1832375"/>
            <a:ext cx="12192000" cy="4479525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DFD8D9-E8CD-41A0-B41B-008F1B8D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FF51F-7794-465F-87DB-D41BB4FA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249"/>
            <a:ext cx="10515600" cy="403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Gráfico 1">
            <a:extLst>
              <a:ext uri="{FF2B5EF4-FFF2-40B4-BE49-F238E27FC236}">
                <a16:creationId xmlns:a16="http://schemas.microsoft.com/office/drawing/2014/main" id="{6C741E71-E19B-4057-94D3-AC7F80DB99ED}"/>
              </a:ext>
            </a:extLst>
          </p:cNvPr>
          <p:cNvSpPr/>
          <p:nvPr userDrawn="1"/>
        </p:nvSpPr>
        <p:spPr>
          <a:xfrm>
            <a:off x="516428" y="670377"/>
            <a:ext cx="312966" cy="436535"/>
          </a:xfrm>
          <a:custGeom>
            <a:avLst/>
            <a:gdLst>
              <a:gd name="connsiteX0" fmla="*/ 678942 w 1199483"/>
              <a:gd name="connsiteY0" fmla="*/ 1755172 h 1755171"/>
              <a:gd name="connsiteX1" fmla="*/ 558260 w 1199483"/>
              <a:gd name="connsiteY1" fmla="*/ 1634490 h 1755171"/>
              <a:gd name="connsiteX2" fmla="*/ 774478 w 1199483"/>
              <a:gd name="connsiteY2" fmla="*/ 1418273 h 1755171"/>
              <a:gd name="connsiteX3" fmla="*/ 900208 w 1199483"/>
              <a:gd name="connsiteY3" fmla="*/ 1312640 h 1755171"/>
              <a:gd name="connsiteX4" fmla="*/ 897731 w 1199483"/>
              <a:gd name="connsiteY4" fmla="*/ 1305116 h 1755171"/>
              <a:gd name="connsiteX5" fmla="*/ 656273 w 1199483"/>
              <a:gd name="connsiteY5" fmla="*/ 1320165 h 1755171"/>
              <a:gd name="connsiteX6" fmla="*/ 0 w 1199483"/>
              <a:gd name="connsiteY6" fmla="*/ 1320165 h 1755171"/>
              <a:gd name="connsiteX7" fmla="*/ 0 w 1199483"/>
              <a:gd name="connsiteY7" fmla="*/ 0 h 1755171"/>
              <a:gd name="connsiteX8" fmla="*/ 170974 w 1199483"/>
              <a:gd name="connsiteY8" fmla="*/ 0 h 1755171"/>
              <a:gd name="connsiteX9" fmla="*/ 170974 w 1199483"/>
              <a:gd name="connsiteY9" fmla="*/ 1149191 h 1755171"/>
              <a:gd name="connsiteX10" fmla="*/ 656273 w 1199483"/>
              <a:gd name="connsiteY10" fmla="*/ 1149191 h 1755171"/>
              <a:gd name="connsiteX11" fmla="*/ 897731 w 1199483"/>
              <a:gd name="connsiteY11" fmla="*/ 1164241 h 1755171"/>
              <a:gd name="connsiteX12" fmla="*/ 900208 w 1199483"/>
              <a:gd name="connsiteY12" fmla="*/ 1156716 h 1755171"/>
              <a:gd name="connsiteX13" fmla="*/ 774478 w 1199483"/>
              <a:gd name="connsiteY13" fmla="*/ 1051084 h 1755171"/>
              <a:gd name="connsiteX14" fmla="*/ 558260 w 1199483"/>
              <a:gd name="connsiteY14" fmla="*/ 834866 h 1755171"/>
              <a:gd name="connsiteX15" fmla="*/ 678942 w 1199483"/>
              <a:gd name="connsiteY15" fmla="*/ 714185 h 1755171"/>
              <a:gd name="connsiteX16" fmla="*/ 1199483 w 1199483"/>
              <a:gd name="connsiteY16" fmla="*/ 1234631 h 17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9483" h="1755171">
                <a:moveTo>
                  <a:pt x="678942" y="1755172"/>
                </a:moveTo>
                <a:lnTo>
                  <a:pt x="558260" y="1634490"/>
                </a:lnTo>
                <a:lnTo>
                  <a:pt x="774478" y="1418273"/>
                </a:lnTo>
                <a:lnTo>
                  <a:pt x="900208" y="1312640"/>
                </a:lnTo>
                <a:lnTo>
                  <a:pt x="897731" y="1305116"/>
                </a:lnTo>
                <a:lnTo>
                  <a:pt x="656273" y="1320165"/>
                </a:lnTo>
                <a:lnTo>
                  <a:pt x="0" y="1320165"/>
                </a:lnTo>
                <a:lnTo>
                  <a:pt x="0" y="0"/>
                </a:lnTo>
                <a:lnTo>
                  <a:pt x="170974" y="0"/>
                </a:lnTo>
                <a:lnTo>
                  <a:pt x="170974" y="1149191"/>
                </a:lnTo>
                <a:lnTo>
                  <a:pt x="656273" y="1149191"/>
                </a:lnTo>
                <a:lnTo>
                  <a:pt x="897731" y="1164241"/>
                </a:lnTo>
                <a:lnTo>
                  <a:pt x="900208" y="1156716"/>
                </a:lnTo>
                <a:lnTo>
                  <a:pt x="774478" y="1051084"/>
                </a:lnTo>
                <a:lnTo>
                  <a:pt x="558260" y="834866"/>
                </a:lnTo>
                <a:lnTo>
                  <a:pt x="678942" y="714185"/>
                </a:lnTo>
                <a:lnTo>
                  <a:pt x="1199483" y="1234631"/>
                </a:lnTo>
                <a:close/>
              </a:path>
            </a:pathLst>
          </a:custGeom>
          <a:solidFill>
            <a:srgbClr val="FFC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62" r:id="rId7"/>
    <p:sldLayoutId id="2147483657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BM Plex Mono" panose="020B0509050203000203" pitchFamily="49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IBM Plex Mono" panose="020B0509050203000203" pitchFamily="49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IBM Plex Mono" panose="020B0509050203000203" pitchFamily="49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IBM Plex Mono" panose="020B0509050203000203" pitchFamily="49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IBM Plex Mono" panose="020B0509050203000203" pitchFamily="49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IBM Plex Mono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engardeon/diverso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14E00-C633-4531-94F7-B13B12727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800" dirty="0"/>
              <a:t>Porquê migrar para versões mais novas do Java?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9133-3B4F-45FE-9F73-EF06C8968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Recursos interessantes das versões recentes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D6589B8E-1DEE-4179-8A09-58B7086C1B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117" t="133" r="50462" b="21335"/>
          <a:stretch/>
        </p:blipFill>
        <p:spPr>
          <a:xfrm>
            <a:off x="625475" y="1458913"/>
            <a:ext cx="5429250" cy="53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5781-827E-4754-8B7A-D0E141A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de performance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531722-10DE-4B4D-A11B-B25215A6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65" y="1781212"/>
            <a:ext cx="7846053" cy="44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458E-3202-41D7-9C2C-C8627C64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eu quero ver é código</a:t>
            </a:r>
          </a:p>
        </p:txBody>
      </p:sp>
      <p:pic>
        <p:nvPicPr>
          <p:cNvPr id="4" name="Imagem 3" descr="Homem jogando vídeo game&#10;&#10;Descrição gerada automaticamente com confiança média">
            <a:extLst>
              <a:ext uri="{FF2B5EF4-FFF2-40B4-BE49-F238E27FC236}">
                <a16:creationId xmlns:a16="http://schemas.microsoft.com/office/drawing/2014/main" id="{BA7054CD-52EC-4A7A-B7F1-48698670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31" y="2000250"/>
            <a:ext cx="6410613" cy="38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A69AF-4600-45C6-AD31-86D980CE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E07493-3DA6-4B6F-AC29-F56C85BF51D5}"/>
              </a:ext>
            </a:extLst>
          </p:cNvPr>
          <p:cNvSpPr txBox="1"/>
          <p:nvPr/>
        </p:nvSpPr>
        <p:spPr>
          <a:xfrm>
            <a:off x="1422400" y="2475345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Espero ter contribuído um pouco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678A43-AF7E-444A-9E2D-BBDB2453325A}"/>
              </a:ext>
            </a:extLst>
          </p:cNvPr>
          <p:cNvSpPr txBox="1"/>
          <p:nvPr/>
        </p:nvSpPr>
        <p:spPr>
          <a:xfrm>
            <a:off x="2189225" y="4149161"/>
            <a:ext cx="781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https://github.com/asengardeon/dev-summit</a:t>
            </a:r>
          </a:p>
        </p:txBody>
      </p:sp>
    </p:spTree>
    <p:extLst>
      <p:ext uri="{BB962C8B-B14F-4D97-AF65-F5344CB8AC3E}">
        <p14:creationId xmlns:p14="http://schemas.microsoft.com/office/powerpoint/2010/main" val="37976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3F3C8B8-93CB-4D29-8367-B0BE3789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5063" y="833438"/>
            <a:ext cx="3841671" cy="2614612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Nobel-Bold" panose="02000503050000020004" pitchFamily="2" charset="0"/>
              </a:rPr>
              <a:t>Roteiro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Nobel-Bold" panose="02000503050000020004" pitchFamily="2" charset="0"/>
            </a:endParaRP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F2425-6A2C-4B5D-B647-2F6FAC9DE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buFont typeface="IBM Plex Mono" panose="020B0509050203000203" pitchFamily="49" charset="0"/>
              <a:buChar char="›"/>
            </a:pPr>
            <a:r>
              <a:rPr lang="pt-BR" b="1" dirty="0">
                <a:solidFill>
                  <a:srgbClr val="2C2B25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Um pouco sobre mim</a:t>
            </a:r>
            <a:endParaRPr lang="pt-BR" sz="2000" dirty="0">
              <a:solidFill>
                <a:srgbClr val="2C2B25"/>
              </a:solidFill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buFont typeface="IBM Plex Mono" panose="020B0509050203000203" pitchFamily="49" charset="0"/>
              <a:buChar char="›"/>
            </a:pPr>
            <a:r>
              <a:rPr lang="pt-BR" b="1" noProof="0" dirty="0">
                <a:solidFill>
                  <a:srgbClr val="2C2B25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Falando sobre evolução</a:t>
            </a: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2C2B25"/>
              </a:solidFill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buFont typeface="IBM Plex Mono" panose="020B0509050203000203" pitchFamily="49" charset="0"/>
              <a:buChar char="›"/>
            </a:pPr>
            <a:r>
              <a:rPr lang="pt-BR" sz="2800" b="1" dirty="0" err="1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Features</a:t>
            </a:r>
            <a:r>
              <a:rPr lang="pt-BR" sz="2800" b="1" dirty="0">
                <a:solidFill>
                  <a:srgbClr val="2C2B25"/>
                </a:solidFill>
                <a:latin typeface="IBM Plex Mono" panose="020B0509050203000203" pitchFamily="49" charset="0"/>
                <a:ea typeface="Segoe UI Black" panose="020B0A02040204020203" pitchFamily="34" charset="0"/>
                <a:cs typeface="Segoe UI" panose="020B0502040204020203" pitchFamily="34" charset="0"/>
              </a:rPr>
              <a:t> Java por versão</a:t>
            </a:r>
            <a:endParaRPr lang="pt-BR" sz="2000" dirty="0">
              <a:solidFill>
                <a:srgbClr val="2C2B25"/>
              </a:solidFill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buFont typeface="IBM Plex Mono" panose="020B0509050203000203" pitchFamily="49" charset="0"/>
              <a:buChar char="›"/>
            </a:pPr>
            <a:r>
              <a:rPr lang="pt-BR" b="1" dirty="0" err="1">
                <a:solidFill>
                  <a:srgbClr val="2C2B25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Features</a:t>
            </a:r>
            <a:r>
              <a:rPr lang="pt-BR" b="1" dirty="0">
                <a:solidFill>
                  <a:srgbClr val="2C2B25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 bacanas</a:t>
            </a: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rgbClr val="2C2B25"/>
              </a:solidFill>
              <a:effectLst/>
              <a:uLnTx/>
              <a:uFillTx/>
              <a:latin typeface="IBM Plex Mono" panose="020B0509050203000203" pitchFamily="49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3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96291" y="2169622"/>
            <a:ext cx="8805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Formado em Ciências da computação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Pós graduação em engenharia de software e fazendo pós graduação em ciência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Atuando em desenvolvimento desde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96044" y="3857105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Mais detalhes estão no </a:t>
            </a:r>
            <a:r>
              <a:rPr lang="pt-BR" dirty="0" smtClean="0">
                <a:hlinkClick r:id="rId2"/>
              </a:rPr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Só para deixar claro o titulo da apresentação foi um 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clickbait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85" y="2352501"/>
            <a:ext cx="3530091" cy="234971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14365" y="2868510"/>
            <a:ext cx="7104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Pois eu queria mesmo é falar sobre </a:t>
            </a:r>
            <a:r>
              <a:rPr lang="pt-BR" sz="5400" dirty="0"/>
              <a:t>carros</a:t>
            </a:r>
          </a:p>
        </p:txBody>
      </p:sp>
    </p:spTree>
    <p:extLst>
      <p:ext uri="{BB962C8B-B14F-4D97-AF65-F5344CB8AC3E}">
        <p14:creationId xmlns:p14="http://schemas.microsoft.com/office/powerpoint/2010/main" val="13870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2" y="633693"/>
            <a:ext cx="4944841" cy="24828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67" y="1875097"/>
            <a:ext cx="4753549" cy="2626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8" y="2518990"/>
            <a:ext cx="7704359" cy="43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439D-11AD-437B-A406-0B6C2FB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importa?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85819E9-7795-4E3D-8EA7-7DB4CEFED6F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2157168"/>
              </p:ext>
            </p:extLst>
          </p:nvPr>
        </p:nvGraphicFramePr>
        <p:xfrm>
          <a:off x="653792" y="1808881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25778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2229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7355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112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Chevette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Lounge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92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151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Alimentação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Carburado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Injeção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Injeção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2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 4 marchas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 5 marchas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Automático 6 marchas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5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Direção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feijão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Hidráulica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Eletro-</a:t>
                      </a:r>
                      <a:r>
                        <a:rPr lang="pt-BR" dirty="0" err="1"/>
                        <a:t>hidraulica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6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 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e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423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41771B0-F5C4-48D8-B666-5D338941995E}"/>
              </a:ext>
            </a:extLst>
          </p:cNvPr>
          <p:cNvSpPr txBox="1"/>
          <p:nvPr/>
        </p:nvSpPr>
        <p:spPr>
          <a:xfrm>
            <a:off x="973123" y="4697835"/>
            <a:ext cx="824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que todos são carros, </a:t>
            </a:r>
            <a:r>
              <a:rPr lang="pt-BR" dirty="0" smtClean="0"/>
              <a:t>e </a:t>
            </a:r>
            <a:r>
              <a:rPr lang="pt-BR" dirty="0"/>
              <a:t>que nos levam aonde podemos chegar, </a:t>
            </a:r>
            <a:br>
              <a:rPr lang="pt-BR" dirty="0"/>
            </a:br>
            <a:r>
              <a:rPr lang="pt-BR" dirty="0"/>
              <a:t>o que </a:t>
            </a:r>
            <a:r>
              <a:rPr lang="pt-BR"/>
              <a:t>os </a:t>
            </a:r>
            <a:r>
              <a:rPr lang="pt-BR" smtClean="0"/>
              <a:t>diferencia e que </a:t>
            </a:r>
            <a:r>
              <a:rPr lang="pt-BR" dirty="0"/>
              <a:t>nos faz trocar de carro? </a:t>
            </a:r>
            <a:br>
              <a:rPr lang="pt-BR" dirty="0"/>
            </a:br>
            <a:r>
              <a:rPr lang="pt-BR" dirty="0"/>
              <a:t>Porque queremos carros mais novos se os mais velhos também nos levam ao destino?</a:t>
            </a:r>
          </a:p>
        </p:txBody>
      </p:sp>
    </p:spTree>
    <p:extLst>
      <p:ext uri="{BB962C8B-B14F-4D97-AF65-F5344CB8AC3E}">
        <p14:creationId xmlns:p14="http://schemas.microsoft.com/office/powerpoint/2010/main" val="31726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para </a:t>
            </a:r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6418" y="1850064"/>
            <a:ext cx="11358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Sendo um carro, </a:t>
            </a:r>
            <a:r>
              <a:rPr lang="pt-BR" sz="3600" dirty="0" smtClean="0"/>
              <a:t>computador ou </a:t>
            </a:r>
            <a:r>
              <a:rPr lang="pt-BR" sz="3600" dirty="0" err="1" smtClean="0"/>
              <a:t>smatphones</a:t>
            </a:r>
            <a:r>
              <a:rPr lang="pt-BR" sz="3600" dirty="0" smtClean="0"/>
              <a:t>, </a:t>
            </a:r>
            <a:r>
              <a:rPr lang="pt-BR" sz="3600" dirty="0"/>
              <a:t>muitas vezes </a:t>
            </a:r>
          </a:p>
          <a:p>
            <a:r>
              <a:rPr lang="pt-BR" sz="3600" dirty="0"/>
              <a:t>buscamos estar com as versões mais novas, </a:t>
            </a:r>
            <a:r>
              <a:rPr lang="pt-BR" sz="3600" dirty="0" smtClean="0"/>
              <a:t>então,</a:t>
            </a:r>
            <a:endParaRPr lang="pt-BR" sz="3600" dirty="0"/>
          </a:p>
          <a:p>
            <a:r>
              <a:rPr lang="pt-BR" sz="3600" dirty="0"/>
              <a:t>porquê ainda usamos versões anteriores </a:t>
            </a:r>
            <a:r>
              <a:rPr lang="pt-BR" sz="3600" dirty="0" smtClean="0"/>
              <a:t>para </a:t>
            </a:r>
            <a:br>
              <a:rPr lang="pt-BR" sz="3600" dirty="0" smtClean="0"/>
            </a:br>
            <a:r>
              <a:rPr lang="pt-BR" sz="3600" dirty="0" smtClean="0"/>
              <a:t>desenvolvimento?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668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respostas podem ser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68818" y="2002464"/>
            <a:ext cx="413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Incompatibilidade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8818" y="3278483"/>
            <a:ext cx="312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Aprendizado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68818" y="2632152"/>
            <a:ext cx="651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Estabilidade da versão que uso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10595" y="4645942"/>
            <a:ext cx="551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versão atual já me atende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4" y="3840520"/>
            <a:ext cx="3829262" cy="14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Falando em Java</a:t>
            </a:r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2F6FB588-8F4E-4B19-BB8E-07D6052E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898507"/>
            <a:ext cx="8125959" cy="42963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31579" y="2846365"/>
            <a:ext cx="2152996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Java 17</a:t>
            </a:r>
            <a:br>
              <a:rPr lang="pt-BR" sz="3600" dirty="0" smtClean="0"/>
            </a:br>
            <a:r>
              <a:rPr lang="pt-BR" sz="3600" dirty="0" smtClean="0"/>
              <a:t>14 </a:t>
            </a:r>
            <a:r>
              <a:rPr lang="pt-BR" sz="3600" dirty="0" err="1" smtClean="0"/>
              <a:t>JEPs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0171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244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IBM Plex Mono</vt:lpstr>
      <vt:lpstr>Nobel-Bold</vt:lpstr>
      <vt:lpstr>Segoe UI</vt:lpstr>
      <vt:lpstr>Segoe UI Black</vt:lpstr>
      <vt:lpstr>Tema do Office</vt:lpstr>
      <vt:lpstr>Porquê migrar para versões mais novas do Java? </vt:lpstr>
      <vt:lpstr>Apresentação do PowerPoint</vt:lpstr>
      <vt:lpstr>Sobre mim</vt:lpstr>
      <vt:lpstr>Só para deixar claro o titulo da apresentação foi um clickbait</vt:lpstr>
      <vt:lpstr>Apresentação do PowerPoint</vt:lpstr>
      <vt:lpstr>Evolução importa?</vt:lpstr>
      <vt:lpstr>E para desenvolvimento</vt:lpstr>
      <vt:lpstr>Algumas respostas podem ser</vt:lpstr>
      <vt:lpstr>Falando em Java</vt:lpstr>
      <vt:lpstr>Melhorias de performance</vt:lpstr>
      <vt:lpstr>Mas eu quero ver é código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 Palma</dc:creator>
  <cp:lastModifiedBy>Leandro Vilson Battisti</cp:lastModifiedBy>
  <cp:revision>152</cp:revision>
  <dcterms:created xsi:type="dcterms:W3CDTF">2020-11-13T13:31:14Z</dcterms:created>
  <dcterms:modified xsi:type="dcterms:W3CDTF">2021-11-12T11:51:04Z</dcterms:modified>
</cp:coreProperties>
</file>