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1BFB-522E-432C-8268-CA589A76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3874-EAE0-49FE-8EC8-1B69555B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9C6AC-7E3B-4AB0-A9DF-3431CE2C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5FC01-1BBF-496E-8124-C92397A3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41676-7C3C-40E5-A82D-29A4B3E3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2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D3150-29F1-4219-82A7-77DAD2B9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3DECF1-2AAE-4372-B74B-CE4920AC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A304A-0326-440D-97D9-6F557C45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09FA7-2909-410C-A25B-C29E9C3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64E36-F2C5-4061-8F18-6264026D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25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F45BFE-0EA4-4C6E-8291-5BCFB51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0F99FC-CF5C-41A5-A3F2-D8F2C964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96C87-06A1-484B-8DF3-AD51323D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4AD6D-140F-4687-B0BB-9F060D23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1DE12-5E77-4F60-8958-0D20E30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6D72-F410-46C6-B64B-B01B789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55671-8D10-4E6F-B877-F9AF78E8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5060E-8414-4288-8B28-25735A1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1A468-901F-4C88-8D59-A587F8C4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AB455-4A33-4CB0-9CA1-3244072C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A713-0FBE-4E32-AD3B-353000C6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3E42C-B1B9-4E9C-A205-B775261C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9673F-5200-412C-86A7-E5C4C27B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0374E-D2A1-4784-98EF-E6F6D7EF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47343-5895-41D9-86EF-903079F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9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477E-B977-4B92-8543-5F26F58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8481C-7336-4BAC-A21C-3F29A87BA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D9701-0799-4B05-91B0-65186C011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216D9-5561-4D99-9EEC-49AA323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0897E1-8B1A-477A-9AC2-B4B9107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204255-33B0-4E23-B74F-9005FD51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1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7BA8-E229-416C-9AFD-C5636F7A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53BA6-DD6E-44A5-9114-7A42E271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B2997-04E6-4089-AE9A-4E945452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870A1F-7AA9-454D-BAA5-5882338E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437A64-2179-4045-B3AA-AB878CE0F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BE8815-DD70-4BC5-AC38-1461122C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C52059-5C44-49D4-85B6-19D194A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B50AF0-162D-4A1D-98B6-E6A32693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9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B249-B743-48FD-BD5B-509D340E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FBE0CD-F10C-411D-8077-8950AC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527279-D314-4520-92B6-8A0A9B58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7F7141-0899-471F-BD7C-6C5D16BF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8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F8DFD2-9C46-4973-ABF1-3F1F5497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DAA85D-421A-4C7D-A1E8-997A775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578CE-23E4-4414-B7E5-BA48AFFF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7A1C3-7E2E-49E0-B6C3-71435FA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13896-2621-47F9-9A41-D909523B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492DEE-F27B-47CA-9EAE-17DF37E3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C2F52-6044-414B-A3F9-6BEB664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95A787-1D33-4636-9BE1-635939A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70005-DEFE-432C-8825-8F648C82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5E9B-4ABE-4E50-88BF-91AFA4EE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108282-A49E-4357-B318-44EE9D43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A66331-7D4E-479C-88E6-754EACF9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74F1A-D368-4AB8-8998-5FA49FF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9FDFC3-B5C1-4350-B309-92D4051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404DAD-75C2-4235-B246-1FC059C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308B9F-0968-4CE5-B21B-FFA5C12D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FE03F-0E04-4D5A-8CDD-C98D4DBF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B83E7-6C16-46EA-94B0-1946B0270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93A1-2BA8-48E4-8215-16057D363A3F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757601-9E82-470E-AEF2-3966439C3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9F983-6641-4DBF-A899-AE95EF4C1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A856-9E10-44E9-8232-CBE0F0494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E24-01F4-47D0-B7EB-625C2A65D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evoluir com o framework. Recursos interessantes das novas versões do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DA6FD-AC60-4EF1-8598-FA9F90588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5D23E-69DE-49B8-B439-627954C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sobre mim...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975BE-0229-49BB-95D8-C32C66EE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8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1A12-A718-46C9-B3D5-7794B8BA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importa?</a:t>
            </a:r>
          </a:p>
        </p:txBody>
      </p:sp>
      <p:pic>
        <p:nvPicPr>
          <p:cNvPr id="5" name="Espaço Reservado para Conteúdo 4" descr="Carro prateado estacionado&#10;&#10;Descrição gerada automaticamente">
            <a:extLst>
              <a:ext uri="{FF2B5EF4-FFF2-40B4-BE49-F238E27FC236}">
                <a16:creationId xmlns:a16="http://schemas.microsoft.com/office/drawing/2014/main" id="{E596C562-69B6-4A27-AB83-B1BC758E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6" y="1776584"/>
            <a:ext cx="4871198" cy="2445832"/>
          </a:xfrm>
        </p:spPr>
      </p:pic>
      <p:pic>
        <p:nvPicPr>
          <p:cNvPr id="8" name="Imagem 7" descr="Carro prateado estacionado&#10;&#10;Descrição gerada automaticamente">
            <a:extLst>
              <a:ext uri="{FF2B5EF4-FFF2-40B4-BE49-F238E27FC236}">
                <a16:creationId xmlns:a16="http://schemas.microsoft.com/office/drawing/2014/main" id="{FDAC8D86-43F0-42A9-BAFB-5D6B25431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78" y="1690688"/>
            <a:ext cx="4426845" cy="2445832"/>
          </a:xfrm>
          <a:prstGeom prst="rect">
            <a:avLst/>
          </a:prstGeom>
        </p:spPr>
      </p:pic>
      <p:pic>
        <p:nvPicPr>
          <p:cNvPr id="10" name="Imagem 9" descr="Carro prateado em fundo branco&#10;&#10;Descrição gerada automaticamente">
            <a:extLst>
              <a:ext uri="{FF2B5EF4-FFF2-40B4-BE49-F238E27FC236}">
                <a16:creationId xmlns:a16="http://schemas.microsoft.com/office/drawing/2014/main" id="{EF078E6A-1BAD-4324-AE13-07B78F826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84" y="2311536"/>
            <a:ext cx="6794241" cy="3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439D-11AD-437B-A406-0B6C2FB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importa?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85819E9-7795-4E3D-8EA7-7DB4CEFED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8936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5778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2229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7355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112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Chevette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Lounge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151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Alimentação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Carburado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Injeção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Injeção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2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 4 marchas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 5 marchas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Automático 6 marchas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5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feijão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Hidráulica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Eletro-</a:t>
                      </a:r>
                      <a:r>
                        <a:rPr lang="pt-BR" dirty="0" err="1"/>
                        <a:t>hidraulica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6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 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e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423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41771B0-F5C4-48D8-B666-5D338941995E}"/>
              </a:ext>
            </a:extLst>
          </p:cNvPr>
          <p:cNvSpPr txBox="1"/>
          <p:nvPr/>
        </p:nvSpPr>
        <p:spPr>
          <a:xfrm>
            <a:off x="973123" y="4697835"/>
            <a:ext cx="8929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que todos são carros, sedan, brancos e que nos levam aonde podemos chegar, </a:t>
            </a:r>
            <a:br>
              <a:rPr lang="pt-BR" dirty="0"/>
            </a:br>
            <a:r>
              <a:rPr lang="pt-BR" dirty="0"/>
              <a:t>o que os diferencia que nos faz trocar de carro? </a:t>
            </a:r>
            <a:br>
              <a:rPr lang="pt-BR" dirty="0"/>
            </a:br>
            <a:r>
              <a:rPr lang="pt-BR" dirty="0"/>
              <a:t>Porque queremos carros mais novos se os mais velhos também nos levam ao destino?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2141AD-4E47-480F-AB32-F77FD857B2AF}"/>
              </a:ext>
            </a:extLst>
          </p:cNvPr>
          <p:cNvSpPr txBox="1"/>
          <p:nvPr/>
        </p:nvSpPr>
        <p:spPr>
          <a:xfrm>
            <a:off x="3263317" y="5914239"/>
            <a:ext cx="790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 meu caso foram os novos recursos disponíveis e deixam dirigir mais confortável</a:t>
            </a:r>
          </a:p>
        </p:txBody>
      </p:sp>
    </p:spTree>
    <p:extLst>
      <p:ext uri="{BB962C8B-B14F-4D97-AF65-F5344CB8AC3E}">
        <p14:creationId xmlns:p14="http://schemas.microsoft.com/office/powerpoint/2010/main" val="29912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132D-9D27-489F-8ABE-425D5665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AAC7F-A342-4CFB-A529-273F97DB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34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Por que evoluir com o framework. Recursos interessantes das novas versões do java</vt:lpstr>
      <vt:lpstr>Um pouco sobre mim...</vt:lpstr>
      <vt:lpstr>Evolução importa?</vt:lpstr>
      <vt:lpstr>Evolução importa?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evoluir com o framework. Recursos interessantes das novas versões do java</dc:title>
  <dc:creator>Leandro Vilson Battisti</dc:creator>
  <cp:lastModifiedBy>Leandro Vilson Battisti</cp:lastModifiedBy>
  <cp:revision>1</cp:revision>
  <dcterms:created xsi:type="dcterms:W3CDTF">2021-11-08T23:21:20Z</dcterms:created>
  <dcterms:modified xsi:type="dcterms:W3CDTF">2021-11-09T00:47:43Z</dcterms:modified>
</cp:coreProperties>
</file>