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12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5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ink/ink6.xml" ContentType="application/inkml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7.xml" ContentType="application/inkml+xml"/>
  <Override PartName="/ppt/notesSlides/notesSlide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8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ink/ink9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10.xml" ContentType="application/inkml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ink/ink11.xml" ContentType="application/inkml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51"/>
  </p:notesMasterIdLst>
  <p:handoutMasterIdLst>
    <p:handoutMasterId r:id="rId52"/>
  </p:handoutMasterIdLst>
  <p:sldIdLst>
    <p:sldId id="563" r:id="rId4"/>
    <p:sldId id="479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609" r:id="rId21"/>
    <p:sldId id="613" r:id="rId22"/>
    <p:sldId id="612" r:id="rId23"/>
    <p:sldId id="615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4" r:id="rId47"/>
    <p:sldId id="605" r:id="rId48"/>
    <p:sldId id="606" r:id="rId49"/>
    <p:sldId id="616" r:id="rId50"/>
  </p:sldIdLst>
  <p:sldSz cx="6858000" cy="5143500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7404" autoAdjust="0"/>
  </p:normalViewPr>
  <p:slideViewPr>
    <p:cSldViewPr>
      <p:cViewPr varScale="1">
        <p:scale>
          <a:sx n="142" d="100"/>
          <a:sy n="142" d="100"/>
        </p:scale>
        <p:origin x="1320" y="114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397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gs" Target="tags/tag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FC-4A5D-AA76-9E473CAB2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8784"/>
        <c:axId val="39960576"/>
      </c:scatterChart>
      <c:valAx>
        <c:axId val="399587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9960576"/>
        <c:crosses val="autoZero"/>
        <c:crossBetween val="midCat"/>
      </c:valAx>
      <c:valAx>
        <c:axId val="3996057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587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tr-T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82-4039-A836-0B6958A88502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82-4039-A836-0B6958A88502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82-4039-A836-0B6958A88502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82-4039-A836-0B6958A88502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82-4039-A836-0B6958A88502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82-4039-A836-0B6958A88502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B82-4039-A836-0B6958A88502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B82-4039-A836-0B6958A88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2320"/>
        <c:axId val="67850624"/>
      </c:scatterChart>
      <c:valAx>
        <c:axId val="6663232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7850624"/>
        <c:crosses val="autoZero"/>
        <c:crossBetween val="midCat"/>
        <c:majorUnit val="0.5"/>
      </c:valAx>
      <c:valAx>
        <c:axId val="678506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3232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FB-4EA2-9428-C9B06766F99E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FB-4EA2-9428-C9B06766F99E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FB-4EA2-9428-C9B06766F99E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FB-4EA2-9428-C9B06766F99E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0FB-4EA2-9428-C9B06766F99E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0FB-4EA2-9428-C9B06766F99E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0FB-4EA2-9428-C9B06766F99E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0FB-4EA2-9428-C9B06766F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6688"/>
        <c:axId val="6228608"/>
      </c:scatterChart>
      <c:valAx>
        <c:axId val="622668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228608"/>
        <c:crosses val="autoZero"/>
        <c:crossBetween val="midCat"/>
        <c:majorUnit val="1"/>
      </c:valAx>
      <c:valAx>
        <c:axId val="622860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22668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1C-4EC5-816E-07D0B0673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2320"/>
        <c:axId val="6239360"/>
      </c:scatterChart>
      <c:valAx>
        <c:axId val="623232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6239360"/>
        <c:crosses val="autoZero"/>
        <c:crossBetween val="midCat"/>
      </c:valAx>
      <c:valAx>
        <c:axId val="623936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623232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tr-T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71-4118-89EA-F20D9DCE5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tr-T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4C-463B-B464-7A207ED7E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02944"/>
        <c:axId val="40404480"/>
      </c:scatterChart>
      <c:valAx>
        <c:axId val="404029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404480"/>
        <c:crosses val="autoZero"/>
        <c:crossBetween val="midCat"/>
        <c:majorUnit val="1"/>
      </c:valAx>
      <c:valAx>
        <c:axId val="404044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4029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D6-44C3-8E9F-D87D6DD53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81440"/>
        <c:axId val="39982976"/>
      </c:scatterChart>
      <c:valAx>
        <c:axId val="39981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82976"/>
        <c:crosses val="autoZero"/>
        <c:crossBetween val="midCat"/>
        <c:majorUnit val="1"/>
      </c:valAx>
      <c:valAx>
        <c:axId val="399829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81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5A-4847-B5E2-801505884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4496"/>
        <c:axId val="39996032"/>
      </c:scatterChart>
      <c:valAx>
        <c:axId val="399944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96032"/>
        <c:crosses val="autoZero"/>
        <c:crossBetween val="midCat"/>
        <c:majorUnit val="1"/>
      </c:valAx>
      <c:valAx>
        <c:axId val="399960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9449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AB-4152-964D-858D567983F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AB-4152-964D-858D567983F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EAB-4152-964D-858D567983F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EAB-4152-964D-858D567983F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EAB-4152-964D-858D567983F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EAB-4152-964D-858D567983F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EAB-4152-964D-858D567983FC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EAB-4152-964D-858D56798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59-4E80-9735-62E3C3592E90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D59-4E80-9735-62E3C3592E90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D59-4E80-9735-62E3C3592E90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D59-4E80-9735-62E3C3592E90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D59-4E80-9735-62E3C3592E90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D59-4E80-9735-62E3C3592E90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D59-4E80-9735-62E3C3592E90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D59-4E80-9735-62E3C3592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C-4790-9A01-A9CAB17539A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3C-4790-9A01-A9CAB17539A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3C-4790-9A01-A9CAB17539A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D3C-4790-9A01-A9CAB17539A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D3C-4790-9A01-A9CAB17539A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D3C-4790-9A01-A9CAB17539A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3C-4790-9A01-A9CAB17539A5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D3C-4790-9A01-A9CAB1753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52384"/>
        <c:axId val="45277952"/>
      </c:scatterChart>
      <c:valAx>
        <c:axId val="4035238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5277952"/>
        <c:crosses val="autoZero"/>
        <c:crossBetween val="midCat"/>
        <c:majorUnit val="1"/>
      </c:valAx>
      <c:valAx>
        <c:axId val="4527795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35238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49-43A0-A1F8-CAA13F4B8E4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49-43A0-A1F8-CAA13F4B8E4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49-43A0-A1F8-CAA13F4B8E4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C49-43A0-A1F8-CAA13F4B8E4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C49-43A0-A1F8-CAA13F4B8E4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C49-43A0-A1F8-CAA13F4B8E4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C49-43A0-A1F8-CAA13F4B8E45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C49-43A0-A1F8-CAA13F4B8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3632"/>
        <c:axId val="66615168"/>
      </c:scatterChart>
      <c:valAx>
        <c:axId val="6661363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6615168"/>
        <c:crosses val="autoZero"/>
        <c:crossBetween val="midCat"/>
        <c:majorUnit val="0.5"/>
      </c:valAx>
      <c:valAx>
        <c:axId val="6661516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1363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F8BC90-DEF3-9C09-33CA-5A384D908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BC96F-5116-05D9-134F-DF6EFF1AD8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38C06-B8FC-45E4-A7B9-53534F2784B3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06687-4F3D-DFC2-0EA1-8C0471AAF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1B092-2EAA-4F2B-A58A-01846AA643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ECAE7-0DA3-4D4B-8A9C-B4E46107529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051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53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19508 8817 960,'-15'-15'1442,"15"15"-577,-15 0-513,15 0-96,0 0 0,0-14 161,0 14 63,0 0 225,0-15-64,0 15 416,0 0-129,0-15-127,0 15-96,0 0-33,-14 0-191,14 0-65,0 0 193,0 0-1,0 0-95,0 0 64,0-15-1,0 15-128,0 0-95,-15 0 63,15 0 97,0 0-97,0 0 65,0 0 63,0 0-128,0 0 1,0 0-161,0 0-32,0 0-64,0 0-63,0 0-1,0 0 64,0 0 0,0 0 32,0 15-32,0-15 0,0 0-160,0 0 32,0 0 33,0 0-33,0 15 64,0-15-96,0 0 64,0 0-64,15 0 32,-15 15-64,0-15 224,0 0-160,0 0 32,14 0-64,-14 0-32,0 14 160,0-14-96,0 0 96,15 0-32,-15 15 129,0-15-161,15 0 64,0 15-96,0-15 96,0 15-224,0 0 96,0-15 0,0 15 0,14 0 32,-14 0 0,0 0-64,15 0 128,-16 0-224,1 0 160,0 0 0,16 0-96,-18-1 64,2 2 0,1-2 0,14 1 0,-16 0-32,16 0 64,-15-15 0,0 15-32,-15-15-32,15 0 128,-15 15-96,0-15-96,15 0 160,-15 0-32,0 0 32,0 0 32,0 0-64,0 0 0,0 0-64,0 0 32,-15-15 0,15 15-192,0 0 128,-15-15 0,15 15-64,-15 0-33,0-15 97,0 15-96,0-15 96,1 15 0,-1-15-96,0 1 128,-1 14 64,1-16-32,-13 16 96,12-14-192,-14-1 96,16 0 32,-16 0-32,0 0 64,1 0-32,14 0 0,-15 0 0,15 0 64,15 0-64,-15 0 128,0 0-224,0 0 96,0 15 0,1-15 0,14 1 97,-15 14-193,15-15 64,-15 15 0,15 0 0,0 0 32,0 0-161,15 0 97,-15 0 64,15 15 0,-1-15-32,-14 0 0,15 14-32,0 1 32,0-15 129,15 15-258,-15 0 129,0 0-32,15 15 64,-16-15-32,16 0 32,0 15-96,-1-15 64,2 15 0,-3-16-32,-13 2 64,16-2-128,-2 1 160,-14 0-128,15 0 160,-15-15-224,0 0 96,-15 15 32,15-15 0,-15 0-96,0 0 96,0 0-192,0 0-96,0 0-737,0 0-769,-15-15-897,15 15-3330</inkml:trace>
  <inkml:trace contextRef="#ctx0" brushRef="#br0" timeOffset="1">19910 8743 4868,'0'0'513,"0"0"-161,0 0 1762,0 0-352,0 0-930,-15 0-287,15 15 63,-15-15-63,15 15-161,0-15-95,-15 15-97,0-1-32,1-14 64,-1 15 129,0 15-1,-16-15-64,18 15 0,-18 0 1,1-15-225,16 15 32,-16-15-64,15 14 0,0-13 0,1-2 160,-1 1-32,15 0 64,-15-15-127,15 15-65,0-15 0,0 0-32,0 0 32,0 0-32,0 0 0,0 0-64,0 0 0,0 0-1,0 0 1,0 0 64,0 0-128,0 0-32,0 0-32,0-15 160,15 15 32,0-15-32,-15 0-32,14 15-32,1-14-64,0-2 63,0-13 97,14 14 0,-14 0-32,16-15 0,-16 15 0,13-15 64,3 15 0,-2-15-64,1 15 32,0 0-32,0 1 32,-15-1 32,0 0-32,0 15 0,-15-15 32,0 15 0,0 0 65,0 0 31,0 0-64,-15 0-96,15 15 0,-15-15 32,0 15-32,0 0 0,-15-1 32,0 1 0,1 0 32,-1 0-32,-14 15 32,13 0 128,-13 0 128,-1 0 0,16-15-63,-16 14 95,15-13-128,15 13-64,0-14 0,0 0-96,0 0-32,15-15 32,0 15-64,-14-15 32,14 0 32,0 15 0,0-15 32,0 0-64,-15 0 0,15 0-96,0 0 96,-15 14 0,15-14-32,0 0-32,0 0-32,0-14-96,15 14 64,-15-15 32,15 0 32,-1 0-64,1 0 96,15-15-97,0 16 33,0-16 64,0 0 32,-1 0-64,16 0 64,-16-15 0,2 30 0,-3-15 64,3 15-32,-16 1-32,0-1 32,-1 15 32,-14-15 1,15 15-33,-15 0 32,0 0-96,0 0-32,-15 0-65,1 15 97,14-15-32,-30 15 64,14-1-32,-12 1 32,13 0 0,-16 15 0,2 0 0,-1-15 0,0 15-32,1-15 64,-1 15-32,0-15-32,15 15-128,0-16-801,0 1-416,15 0-1602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9:38.16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6238 1624 352,'-16'15'608,"16"-15"449,-15 0 97,15 0 31,0-15-224,-15 15-161,15 0 65,0 0-64,0 0-417,0 0 33,15 0 351,0 0-127,14 0-289,17 0-127,13 0-65,16 0 384,-1 0 161,31 0-161,-2-15-223,17 15-33,-2 0-32,2 0-128,-1 0-192,-14 0-288,-31 0-161,-15 0-928,-15 15-1698,-14-15-3587</inkml:trace>
  <inkml:trace contextRef="#ctx0" brushRef="#br0" timeOffset="943.05">15334 1550 4035,'-44'0'32,"29"0"673,0 0 1025,-1 0-161,2 0-160,14 0-223,0 0-482,0 0-31,0 0 128,14 0-129,17 0-351,13 0-97,1 0-64,45 0-96,13 0 32,32 0-32,14 0-32,29 15 0,1-1 32,14 1 32,1 0 0,-15 15-63,14-15-1,-29-15 0,0 15-32,-15-15 0,-16 0-417,-28 0-2466,-30 0-5348</inkml:trace>
  <inkml:trace contextRef="#ctx0" brushRef="#br1" timeOffset="6114.34">16511 6140 1953,'-15'-15'801,"15"15"673,-16 0 127,16 0 1,-15-16-65,15 16-320,-14 0-96,14 0 0,-15 0-64,15 0-256,0 0-288,0 0-129,0 0-64,0 0 33,15 0 31,-15 0-32,29 16-192,2-16 129,-2 15-97,1-15 32,14 15-160,1 0 32,-1 0-96,2-1 0,-2 1 0,-14 0 0,15 0-64,-15-15-32,-15 15 0,-1-15-128,-14 0-353,0 0-608,-14 0-1153,-1-15-1057,-15 15-3620</inkml:trace>
  <inkml:trace contextRef="#ctx0" brushRef="#br1" timeOffset="6438.36">16793 6020 9256,'0'-29'481,"0"14"63,0 15 898,0-15-65,0 15-704,0 0-385,0 0-160,-15 15 352,1 15 65,-1-1-65,-16 17-63,1-18-129,1 18-192,-16-2 0,1 1-32,14 0-32,1-15-64,14-15-320,15 0-897,-16 0-2178,16-15-8040</inkml:trace>
  <inkml:trace contextRef="#ctx0" brushRef="#br0" timeOffset="18870.07">16674 6319 448,'0'0'512,"0"0"-159,0 0 63,0 0 385,0 0 96,0 0-64,0 0 127,0 0-127,0 0 128,0 0-96,0 0-64,0 15-129,0-15-95,0 0-161,14 15-224,-14-15 1,0 15-1,0-15-64,0 14-32,0-14 0,0 16-32,0-16 64,0 15-96,0-15 0,0 14 0,15-14-32,-15 15 32,0 0 0,0-15 1,0 15-33,0 0 32,0 0-32,0 0 32,0-1 128,0 2 32,15-2-96,-15 1-32,0 0-32,15 0-32,-15 0 32,0 0-32,0-15 32,-15 14-32,15 1 0,0 1 0,0-2 64,0 16-64,0-15 0,0 0-64,0 0 32,0 0 128,-15 0-160,15 0 64,0 0 64,0 0-64,0-1 0,0 2 0,0-2 0,0 2-64,0-2 64,0 1 64,0 0-128,0 0 64,0 0 0,0 0 0,0-1-32,0 1 0,15 0 0,-15 0 32,0 0 0,0 0 0,15-1-32,-15 2 0,0-2 32,0 1 0,0 15 0,0-15 32,0 0-32,0 0 0,0 0 0,-15 0 0,15 15-32,0 0 0,-15-15 0,15 14 0,0-14 32,0 0 0,-15 15-32,15-15 32,0-1 32,-14 1-32,14 1-32,0-2 32,0 16-64,0-16-128,0 2 31,0-1 97,0 0 32,0 0 64,0-1-128,0 2 96,0-2-32,0 1 0,0 0 64,-15 0-32,15 15 0,0-15-32,0-15-32,0 15 128,0 0-32,0 0-32,15-15 0,-15 15 0,0-15 0,0 15 32,0-1-32,0-14 64,0 16 65,0-2-65,-15 1-32,15 0 0,0-15-32,0 15 128,0 0-32,0 0-32,0 0 320,0-1-31,0 1-321,15 1 192,-15-2 96,0 1-96,0 0-63,0 15-33,0-15-32,14-1-32,-14 1 0,0 0-32,0 0 32,0 0 32,0 0-96,0 0 64,0 0 32,0 0 192,0 0-159,0 0-33,0 0 64,0 14-128,0-13 0,0-2-32,15-14 32,-15 15-64,0 1 0,0-16 32,0 14-32,0-14-96,15 15 0,-15-15-65,0 0-95,0 0-320,15 0-706,-15 0-1280,0 0-4100</inkml:trace>
  <inkml:trace contextRef="#ctx0" brushRef="#br0" timeOffset="20926.18">16585 6229 928,'0'0'961,"0"0"-480,-15 0-97,15 0 33,-15 0-257,15 0-64,-15 0-64,1 0 384,14 0 129,-15 0-65,0 0-128,-1 0-63,1 0-65,1 0-64,-16 0-32,15 0-32,-15 0-64,15 0-32,-15 0 32,1 0 0,14 0 0,-30 0-64,16 0 96,-1 0-31,-14 0 95,-2 0-96,17 0 32,-16 0-32,15 0 0,-15 0 64,1 0-64,-2 0 128,2 0 0,1 0 481,-18 0 256,17 0-257,-1 0-319,-15 0 159,16 0-128,-15 0-288,13 0 0,-13 0-64,15 0 33,-17 0-66,2 0 66,-16 0-66,16 0 33,0 0 65,-15 0-33,13 0 0,2 0 32,-1 0-32,1-15 32,0 15-64,-2 0 0,17 0 64,-15-15 0,-16 15-128,16 0 0,-2 0-32,-13-14-64,15 14-1,-15 0-63,-1 0 128,16 0 64,-16-15 32,1 15 0,0 0 64,-1 0-32,1 0 0,13 0 0,-13-15 0,15 15 0,0 0 0,-16 0-64,15 0 0,15-15 128,-14 15-96,0 0 0,0 0 0,-2-15 0,2 15 225,-1 0-225,1 0-33,0 0 33,13 0 33,-13 0-66,15 0 1,-1 0-128,0 0 96,15 0 32,-14 0 32,13 0 0,1 0 160,16 0-96,-1 0-32,0 0-192,15 15-1794,0-15-6213</inkml:trace>
  <inkml:trace contextRef="#ctx0" brushRef="#br0" timeOffset="24572.4">9349 5157 3843,'0'0'1858,"0"0"-1826,0 0-128,-15 15 608,15-1 481,0 16-32,0 15 641,0-1-321,0 2-705,0 13 289,0 1-192,15-15-577,-15 14 0,15-29 0,-1-1-96,1 1 0,0 0 0,-15-16-352,15 2-545,1-16-672,-16 0-1442,13 0-2819</inkml:trace>
  <inkml:trace contextRef="#ctx0" brushRef="#br0" timeOffset="24940.42">9126 5485 7815,'0'-15'801,"0"0"-257,29 0 321,-14 0-96,15-15-65,15 0-159,-1 0-225,-14-15-160,15 16-64,-16-1-96,-14-15 97,0 31-194,1-17 1,-3 31 0,-13-14 64,0 14-160,0 14 384,0 17 32,0-2-127,0 1-1,0 0 0,15-1-417,1 1-1024,-1 1-2146,0-2-4259</inkml:trace>
  <inkml:trace contextRef="#ctx0" brushRef="#br0" timeOffset="25942.48">8828 5707 9673,'-15'0'160,"15"0"-320,0 16 32,0 14 320,0-1 384,15 16 65,-15 15-65,0 14 65,0 0-289,0-14-63,0 0 31,0-16-224,0-14 0,0-15 64,14 0-96,-14-15 161,0 0 95,15-15-320,1 0-352,-16-15-33,15 16 33,0-16-1,-15 0-223,14 14 63,1 2 385,0 0 96,0 14 128,-15 0 129,15 0 255,-15 14 1,14 16-193,-14-15-160,0 15-96,0-1-32,15-14-352,-15 0-577,0 0-577,15 0-480,0 0-2850</inkml:trace>
  <inkml:trace contextRef="#ctx0" brushRef="#br0" timeOffset="26245.5">9110 5872 11530,'-15'0'225,"15"15"-353,-15 0 224,15 0 352,-15 14-96,15 1-63,0 14-97,0 1 96,0-15-128,0 15-96,15-15 193,0-1-386,0-14-127,1 0-513,-2 0 129,1-15-866,0 0-896,0-15-2018</inkml:trace>
  <inkml:trace contextRef="#ctx0" brushRef="#br0" timeOffset="26389.5">9200 6081 7879,'14'14'1281,"-14"0"0,16 2-576,-1-1-481,0 0-224,0 0-800,14 0-674,-14-1-256,0-14-1152,15 0-1601</inkml:trace>
  <inkml:trace contextRef="#ctx0" brushRef="#br0" timeOffset="26555.51">9349 6081 4356,'-45'28'5060,"30"-12"-4867,-14-1 159,14 15 1314,-16-1-674,31 1-895,-14 0-65,14-15-833,14 0-1313,2-15-577,-1 0-3074</inkml:trace>
  <inkml:trace contextRef="#ctx0" brushRef="#br0" timeOffset="26772.53">9349 5857 12619,'15'0'385,"-1"15"-449,1 0 736,0 15 802,-15-1-834,15 31-319,1-15-161,-16-1-128,0 16 96,0-16-384,0-14-33,0 15-351,0-15-866,0 0-736,-16-15-1601</inkml:trace>
  <inkml:trace contextRef="#ctx0" brushRef="#br0" timeOffset="27220.55">9632 6065 8007,'-15'0'1698,"15"0"-673,0 0 1025,0 0-289,0 0-896,15 0-416,15 0 31,-16 0-224,16 0-224,0 0-128,-1-14-448,-14 14-898,1 0-2369,-1 0-5350</inkml:trace>
  <inkml:trace contextRef="#ctx0" brushRef="#br0" timeOffset="27363.56">9647 6155 14189,'0'15'128,"15"0"-256,-1-15 320,16 0 0,0 0-96,-1 0-1313,-14 0-3779</inkml:trace>
  <inkml:trace contextRef="#ctx0" brushRef="#br0" timeOffset="28489.62">10049 6109 11274,'-15'0'1089,"15"0"-352,0 0 384,0 0-160,0 0-545,15 0-224,-15 0-127,29 0-1,-14 0-257,1 0-768,-1 16-1153,-2-16-2338</inkml:trace>
  <inkml:trace contextRef="#ctx0" brushRef="#br0" timeOffset="29715.69">10509 5917 6085,'-13'-15'545,"13"0"-225,0 0 1346,0 15-705,-15-15-97,15 15-511,-15-15-193,-1 15-64,1 15 0,1 0 0,-1 0-32,0 15 64,-15-1-64,30 1 65,-15 0-129,15-16 96,15 1-96,0 1 64,0-2 0,15-14 32,-16 0-96,1 0 0,16-14 64,-16-2-32,-15 16 32,13-15-32,-13 1-32,0-1 32,0 0 0,0 15-32,0-15 64,0 15 96,-13 0 64,13 15 225,0 15 63,0-16-255,0 17-97,0-1-128,0-2 64,0-12-545,13 14-960,3-15-1121,-16 0-1634</inkml:trace>
  <inkml:trace contextRef="#ctx0" brushRef="#br0" timeOffset="30046.71">10734 6006 13356,'-15'0'-224,"15"0"128,-16 14 384,1 1 64,0 1-287,1 14-65,14-2-33,0-12-191,0-1-160,14 15-417,16-30-320,-14 15 641,-1-15 319,14 0 161,-14 0 0,0-15 257,0 0 191,0 0 161,-15 0-257,0-1-32,0 2-224,-15 0 225,0-2-161,0 2-128,0 14-64,0-16-256,1 16-1090,-1 0-2049</inkml:trace>
  <inkml:trace contextRef="#ctx0" brushRef="#br0" timeOffset="30335.73">10942 6065 7719,'0'30'288,"-15"-16"545,15 17 1057,0-16-673,15 0-609,0 0-383,-1-15-1,1 14 96,15-14 129,-1-14-129,1-1-224,-14 0 64,13-15 224,-29 14 65,0 2-161,0-16-224,-14 16-64,-17 14-32,-12-16-32,12 16-64,-13 0-384,14 16-770,0-2-2882</inkml:trace>
  <inkml:trace contextRef="#ctx0" brushRef="#br0" timeOffset="30912.76">9602 6766 10634,'-15'0'993,"0"-15"1121,15 15-225,15 0-800,-15 0-736,15 0 31,15 0-320,-15 0-192,14 0-320,1 0-674,0 0-1216,-16 15-2242</inkml:trace>
  <inkml:trace contextRef="#ctx0" brushRef="#br0" timeOffset="31300.79">10034 6677 2530,'15'-16'4100,"-15"1"-3171,-15 15 1473,15 0-608,-15-14-641,0 14-513,0 14-480,0 1-95,0 15 127,15-15-64,0 15-64,15 0-32,0 0-160,15-15-225,0 0-31,-1-15 128,2 15 192,-16-15-32,14-15 128,-14 15 32,0-15 32,-15 0 128,0-15 257,0 15-1,-15 0-224,-16 0 225,18-15 95,-18 16-63,16 14-161,-14-16-320,14 16-32,0 0 0,15 0-224,0 0-513,0 16-864,15-2-1634,0-14-3171</inkml:trace>
  <inkml:trace contextRef="#ctx0" brushRef="#br0" timeOffset="31482.8">10316 6766 2146,'15'15'11915,"-15"-15"-11691,15 15 929,-15-15-96,0 0-737,0 15-223,0-15-226,15 15-255,-15-15-609,15 0-1377,0 0-2627</inkml:trace>
  <inkml:trace contextRef="#ctx0" brushRef="#br0" timeOffset="31720.81">10525 6543 12299,'0'14'897,"0"1"-577,0 0 1218,0 15-193,0-1-480,0 2-513,0 13-32,0 1-159,0 0-1,0-15-192,0 0 32,0 0-545,15-1-352,0-14-416,0-15-1057,0 15-2499</inkml:trace>
  <inkml:trace contextRef="#ctx0" brushRef="#br0" timeOffset="31922.82">10734 6751 12427,'14'30'961,"1"-30"-641,0 30 1218,0-15-33,0 0-704,15-1-481,-15 2-352,15-2-288,-16 16-1378,1-15-2690,0-15-6886</inkml:trace>
  <inkml:trace contextRef="#ctx0" brushRef="#br0" timeOffset="32081.83">10912 6811 13676,'-29'30'993,"14"-16"-897,0 16 193,0 0 191,0 0-480,-15 0-2498,30-1-8777</inkml:trace>
  <inkml:trace contextRef="#ctx0" brushRef="#br1" timeOffset="41448.37">17001 6109 6470,'0'0'4996,"0"0"-4163,0-14-320,15 14 640,15-14-64,-1 14-417,2-16-255,28 2-225,1-2 0,0 1-32,-1 15-64,0-14-96,1-1-32,-15 15 32,-1-15-160,1 0-64,-30 15-321,0 0-800,0-15-609,-15 15-1697,-15 0-5061</inkml:trace>
  <inkml:trace contextRef="#ctx0" brushRef="#br1" timeOffset="41765.38">17210 5917 10537,'15'0'577,"-15"0"-577,0 0 480,0 14 225,-30 1-385,15 15-223,-29-15-1,14 14-128,-1 2 160,-13-1-96,14-2 160,16-12 192,-1-1-127,15-15 223,15 15 289,-1-15-97,31 15-159,-16-15-225,17 0-160,13 0-128,1 0 64,-1 0-96,-14 0-320,-1 0-897,-13 0-2435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19587 8166 1985,'0'-14'801,"-14"14"961,14-15 64,0 15-417,0 0-224,0 0-128,0 0-128,0 0 32,0 0-257,0 0-223,0 0-417,0 0-64,0 0 288,14 15-32,1-1 225,0 16-193,0 0 97,0 0-97,0 0-32,15 0-128,-15 15 32,0-15-128,-1-15 64,1 14-128,0-14 32,1 0-64,-1 0-128,-15-1-480,13-14-449,-13 0-1090,0 0-960,0 0-3619</inkml:trace>
  <inkml:trace contextRef="#ctx0" brushRef="#br0" timeOffset="433.02">19632 8435 5701,'0'0'1153,"-15"0"160,15 0-416,0 0-128,0 0-161,-15 0-415,15 0-1,0-15 96,-15 15 225,15-14 127,0 14-223,0-15-193,0-15-128,0 15 0,0-15-96,0 0 0,0 0 0,0 0 64,-14 0-96,14 16 288,0-16 161,14 30-129,-14-15-192,0 15-96,15-15 32,-15 15-32,15 0 64,0 0-64,0-15 32,0 15-64,0 0 0,0 0-32,0 0-256,14 15-545,-14-15-705,0 15-672,1-15-2338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53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18048 7705 960,'-14'0'609,"14"0"1569,0 0 96,0 0-448,-15 0-705,15 0-288,0 0 0,0 0-97,0 0-127,0 0 96,0 0-97,0 0 65,0 0-1,0 0-255,0 0 95,-15 0-95,15 0-65,0 0 96,0 0 1,0 0-65,0 0-128,0 0-192,0 0 449,0 0-385,0 0 64,0 0 65,0 0-65,15 0 32,-15 0-64,0 15 32,15-15-64,-1 0 33,1 14-65,0-14 96,0 15-64,1-15-96,-2 15-32,16 0 160,-15 0-96,0-15-64,15 15 160,-15 0-224,0 0 160,0 0-96,-1 0 96,16 0-288,-15-15 577,0 15-449,-1-1 480,1-14-320,0 16-32,0-1 0,1-15 0,-3 0-32,2 14 0,-15-14 0,0 0 64,15 0-96,-15 0 32,0 0 0,0 0 0,0 0 33,0 0 31,0 0-224,0 0 63,0 0-319,0 0-321,0 0-416,0-14-897,0 14-288,0-15-1922</inkml:trace>
  <inkml:trace contextRef="#ctx0" brushRef="#br0" timeOffset="1">18078 7988 1345,'0'0'128,"-15"0"352,15 0 2083,0 0-1410,15 0-577,-15 0 545,0 0 385,0 0-65,0 0-384,0 0-352,0 0 32,0 0 63,0 0-255,0 0-161,0 0 33,0 0-33,0 0 32,0-15-31,15 15 63,-15 0-63,0-15-33,16 15-160,-2-14 0,-14-1 32,15 15-191,0-16 31,15 2 0,-16-1 64,2-15 0,14 15 0,-1 0 64,-14 0 32,15 0 1,-15 0 31,14 0-64,1 0-32,-14 0-32,12 1 64,-13 14-95,1-15-65,-1 15 64,0-15-160,-15 15 128,0 0 0,0 0-128,0 0-321,0 0-736,0 0-1057,0 0-1153,0 15-5029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0:48.4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6475 11137 3683,'-15'0'448,"15"0"353,-15 0 801,15 0 736,-14 0-865,14 0-576,0 0 96,0 0 160,0 0-96,0 0-160,-15 0-128,15-15-225,0 15-63,0 0-161,0 0-224,0 15 32,0-15-64,0 0 32,15 0 193,-1 0-193,1 0 160,15 0-256,-14 0 128,13 0 32,16 0-32,-15 0 1,15 15-65,-16-15-32,1 0 0,-1 0-64,1 0 64,0 15-32,-16-15-64,1 0 0,0 0-289,-15 0-416,0 0-544,0-15-1826,-15 15-7431</inkml:trace>
  <inkml:trace contextRef="#ctx0" brushRef="#br0" timeOffset="929.05">14977 10557 10537,'-15'0'833,"15"-16"288,0 16 929,-15 0-288,15 0-673,15 0-577,-15 0-31,15 0 31,0 0-63,15 0-225,-1 0-160,1 0 32,16 0-96,-2 0-96,-14 0-32,14 0-192,0 0-193,1 0-608,-15 0-1313,-15 0-2723</inkml:trace>
  <inkml:trace contextRef="#ctx0" brushRef="#br0" timeOffset="2466.14">2084 7814 9577,'0'0'-193,"0"0"-63,0 0 288,0 0 385,0 0 447,14 0-255,16 0-97,14 0-31,17 0-1,-2 0-63,15 0-129,16 0 96,-16 0-223,15 0-1,0 0-32,1 0-32,-1 0 0,-14-15-64,-1 15 64,1-15-64,-31 15 0,1-15-64,-30 15-897,-1 0-3715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3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15780 7685 8359,'0'0'289,"0"0"-65,-14 0 1153,14 0 257,0-16-193,0 16-384,0 0-256,0 0 0,0 0-161,0 0-223,0 0-289,14 0-128,1 0 96,0 16 0,16-1-96,13 14 96,1-14-96,0 30 96,14-15-96,0 15 0,2 0 0,-2-1-96,0-14 64,-14 14 32,15-14-64,-16-15 0,-13 0-64,-3 0-161,3 0-319,-31-15-193,15 0-352,-15 0-64,0 0-1634,-15-15-1985</inkml:trace>
  <inkml:trace contextRef="#ctx0" brushRef="#br0" timeOffset="491.02">16257 7669 3203,'15'0'1249,"-15"0"-320,0 0 864,0 0-95,-15 0-865,0 0 192,-14 0-128,-17 0-289,2 0-127,-15 0-193,14 16 0,-14-16 128,14 0-159,0 0-161,0 15-32,15-15 64,15 0 32,1 0-96,-1 0-64,15 14-32,0-14 160,15 0 257,-1 15-97,1-15-64,0 15 128,0 0-63,15 0 63,-15 15-96,0 0-192,15-15-64,0 15 0,-15 0-128,0-1-224,15-14-321,-16 15-480,1-15-1601,-15 0-4677</inkml:trace>
  <inkml:trace contextRef="#ctx0" brushRef="#br0" timeOffset="2688.15">10763 5554 352,'0'0'993,"0"0"-128,0 0 256,0 0-224,0 0-33,0 0 97,0 0 32,0 0 128,0 0-96,0 0 32,0 0-256,0 0-192,0-15-97,0 15-64,0 0-159,0-15-97,0 15 0,-15 0-96,15-15 32,-14 15-96,-1 0 32,0 0 0,0-15-32,0 15-32,-15 0 0,0 0-32,1 0 0,-1 0 0,-1 15 32,3 0-64,-3-15 64,16 15-32,-14 0 0,14 15-64,0-15 96,0 0 0,1 14 0,14 2 0,0-17 0,14 15 64,1 2 0,0-2 32,0 1-64,14-15-64,2 14 96,-1-14-32,14 0 33,-14 0 63,14 0 96,-14-15 32,0 0-96,15-15-32,-16 15-32,2-15 33,-3 0 31,3 0 32,-1-14 32,-16 14 96,1 0 97,0-15-129,-15 16-32,0-17 97,-15 17-129,0-15-128,1-2-64,-16 2-32,-1 14 0,3-15 0,-3 15 0,2 0 32,-1 15-32,0-15-32,15 15 0,0 0-32,0 0-192,0 0-1026,15 15-1536,-15 15-3684</inkml:trace>
  <inkml:trace contextRef="#ctx0" brushRef="#br0" timeOffset="3930.22">11121 8713 4260,'14'-15'1473,"-14"15"-288,0 0 833,0 0 352,0 0-768,0 0-641,0 0-545,-14 0-256,14 0 321,0 15 31,-15-15-160,15 15-95,-15 15-65,0 0 0,-14 0 64,-2 15-160,-13 14 97,-1 1-1,-14 14-96,-15 15 0,-1 16 0,0 0-32,16 13-32,-15-13 32,13-16-64,2 1 96,15-16 0,-1-15-96,15 1-64,-15-30 32,30 15-64,-14-15-448,29-16-673,0 1-1186,0-15-2369</inkml:trace>
  <inkml:trace contextRef="#ctx0" brushRef="#br0" timeOffset="4450.25">10689 8758 8680,'-30'15'833,"30"0"-385,0-15 545,0 0 448,0 0-160,15 0-288,15-15-416,14 15-193,2-30-95,13 15-33,15 0-32,-15 0-128,-14 0-96,0 15 32,0-15-32,-31 15 0,2 0-96,-1 15 128,-15 0 32,0 0 64,-15 15 0,15 0 1,-16 15-33,16 0-64,0-16-64,0 16-321,0 0-1248,16-1-2435</inkml:trace>
  <inkml:trace contextRef="#ctx0" brushRef="#br0" timeOffset="6714.38">11255 5345 1345,'15'0'704,"-15"-15"-607,0 15 1344,0 0 865,0 0-352,0 0-929,-15-14-160,15 14 64,0 0-161,-15 0-159,15 0-97,-15-15 1,0 15-129,1 0-128,-1 0 1,-15-16 63,14 16-64,-13 0-256,-1 0 0,1 16 32,-2-1 32,1-1-32,16 1-32,-16 15 0,15 0-32,0-16-32,0 31 32,15-15 32,0 0 0,15 15 0,15-15 32,0-1-32,-1 17 0,17-32 96,-2 15-96,0-13 64,2-16 65,-2 0 95,1 0 128,-1-16-64,0-13-159,-14 0 63,1-2-256,-2 2 160,-14-16-64,-15 0-32,0 15 0,-15-15 0,-14 16 0,-2-1 32,-13 14 32,-1 2-64,1 14-96,-1 0-993,1 0-2210</inkml:trace>
  <inkml:trace contextRef="#ctx0" brushRef="#br0" timeOffset="9141.52">15870 7729 1281,'0'0'865,"0"0"576,0 0 32,0 0-512,0 0-608,-15 0-161,15 0 192,0-15 97,0 15 159,0 0-31,0 0-129,0 0 97,0 0-129,-14 0-63,14 0 127,0 0-160,-16-14 1,16 14-33,0 0 192,0 0 33,0 0-33,-15 0 1,15 0-161,0 0-31,0 0-97,0 0-160,0 0 0,0 0 128,15 14-64,-15-14 64,16 15-63,13-15-1,1 15-128,0 15 96,15-15-64,-1 15-64,1 0 0,14 0-32,-15 0 128,2 14-128,-2-14 0,1 14 32,0-14 0,-15 0 64,14 0 0,0-15-32,-29-1 0,16-14 32,-16 0-32,-15 0-32,0 0-129,0 0-255,0-14-545,-15 14-608,-1-15-1570,1 0-3908</inkml:trace>
  <inkml:trace contextRef="#ctx0" brushRef="#br0" timeOffset="9661.54">16242 7685 2914,'15'0'1986,"0"0"-1954,0 0 897,0 0 769,0 0-321,-15 0-768,15 0-289,-15 0 64,0 0 33,0 0 640,-15 0-417,0 0-448,-15 15-31,0-15 223,-14 0 64,0 14-63,-17-14-129,2 0-160,0 0 32,14 0-96,0 0 32,15 0-32,0 0 64,15 0-64,15 0 32,-15 0-96,15 15 0,0-15 128,15 0 225,0 15 31,1 0 32,-2 15 1,16-15-65,0 15-96,-15 0 33,15 0-193,0 0-64,-1-1 0,-14 1-64,15 0-353,-15-16-448,-15 16-672,14-15-1025,-14 0-2980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3:31.3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2634 1480 1377,'-15'0'416,"15"-15"-192,0 15-160,0 0 33,0 0-65,0-14-32,0 14 0,0 0-32,0 0 0,0 0-161,0 0-255,0 0-385,0 0 321,0 0 480,0 0 544,0 0 1026,0 0 31,0 0-288,0 0-160,0 0-160,0-16-224,0 16-257,0 0 129,15 0 192,-15 16-193,0-16-31,0 0-193,0 0 33,0 0-225,0 0-128,15 0 32,-15 0-32,0 0 96,0 14 160,0-14 97,15 15 63,-15-15-223,0 15 63,15-15-32,-15 15 0,0-15-95,0 15-1,15-15-32,-15 15 0,0 0 0,14-15 64,-14 15 65,15 0-225,-15-15 32,0 15 96,15 0-32,-15 0-96,0 14 0,15-14 0,-15-15-32,15 30-64,-15-30 64,16 29-32,-16-14 96,13 0 1,-13 0-33,15 0 0,-15 15 32,15-16-32,-15 2-64,16 14 32,-1-16 0,-2 1-32,-13 15 0,16-15 0,-1 15 32,0-15-32,0 15 0,-1-1 32,1 1-32,0-15 32,0 14 0,0 2 0,0 12 0,0-12 0,15-1-64,-15 14 64,14-14-64,-14 0 32,16 0 64,-18 15-64,18-16 0,-16 2 32,14 13-32,-14-14 32,15 15 32,-15-16-64,-1 16 32,16-1-32,-15 1 64,15-15-64,-15 15 32,15 0-32,-15-15 32,14 14-64,2-14 32,-16 15 32,14-15-64,1 15 64,-15-16 32,14 16-96,1-16 193,-15 1-33,14 0-192,-14 0 96,15 0-96,-14 15 32,13-15 64,-14-15-64,0 14 160,14 1-224,-13 0 96,14 0 32,-15-16-32,-1 16 32,16 0 0,-15-15 0,0 15-64,-1-16 64,16 2 96,-30 13-192,31-14 96,-16 0-96,-2 0 128,2 0 0,1 0-64,-1 0-288,0 0 576,-1 0-384,1 0 96,0-15-64,-15 15 64,15 0 0,0 0-32,0-15 96,0 14-32,0-14-32,-15 16-64,15-2 96,0-14 32,-1 15-128,1-15 192,0 16-224,0-16 128,1 14-64,-3-14 128,2 15-64,0-15-64,1 15 32,12-15 32,-12 0 0,-1 0 96,15 14-224,-16-14 128,16 0 0,-15 0-64,15 16 0,0-16 64,-15 0-64,15 15 64,-16-15 0,1 0-32,16 0 32,-16 14-128,-2-14 192,3 0-192,14 0 64,-15 15 32,-1-15 128,1 0-192,15 14 64,-15-14 64,14 0-160,-14 0 192,0 0-96,15 0 32,-15 16-32,0-16 0,15 0-32,-16 0 160,17 0-192,-16 0 32,0 0 96,14 0-64,-14 0 96,15 0-160,-16 0 64,16 0 0,-15-16-64,16 16 160,-3 0-160,-13-14 128,16 14-32,-2-15-96,1 1 128,0 14-64,0-15 0,0-1-64,-1 2 96,1 14-96,-15-15 96,14 0-64,1 1 32,-1-17-64,2 17 128,-1 14 32,-1-16-160,1 2 96,0-1-64,0 0 0,0 0 32,-1 0 0,1 0 0,1 0 32,-3-15-160,3 15 320,-3 0-128,3 0-96,-1 0 32,-1-14 32,1 13-32,-15 2 128,15-2-160,0 2 64,-1-17-32,-14 17 97,16-1-97,-3-14 0,3-1 0,-1 15 32,-1-15-32,1 0 0,0 16 96,-16-16-128,16 0 32,1 0 0,-2 0 64,1 0-96,-1 0 64,-13 0-32,14 1-32,-1-1 0,16 0 96,-16 0-128,1-14 0,0 14 96,-1 0-32,-14 0 32,16 1-32,-2-1 0,1-15 0,-15 15-32,15 0 96,-15 0 0,15-15-64,-1 16 0,1-16 32,-15 16-64,14-16 64,1 15-64,1 1 32,-2-16 32,1 15-64,-15-15 0,14 15 32,1-15 0,0 15 32,0-14-64,-15-1 96,14 15-64,1-14-64,1 14 96,-18-14-64,18-1 160,-16 15-128,0 0-32,-2 0 64,3 0 0,-16 15 128,15-15-320,0 0 128,0 2 32,0 12 0,-15-14 160,14 0-128,1 1 96,0-1-224,15 0 96,-15 1 32,0 14-256,0 0 480,-15 0-224,0 0-64,15 15 32,-15 0-32,0 0-320,0-15-865,15 15-994,-15 0-2465,0-15-6469</inkml:trace>
  <inkml:trace contextRef="#ctx0" brushRef="#br0" timeOffset="816.04">7950 869 2850,'-15'0'4773,"-1"0"-4005,1 0 1411,15 0 63,0-15-545,0 15-864,0 0-449,0 0 193,15 0-97,1 0-223,14 0-129,14-14-32,0 14-64,1-15-64,-16-1-256,16 16-289,-15-15-384,-15 15-961,0-14-1537,-15 14-2435</inkml:trace>
  <inkml:trace contextRef="#ctx0" brushRef="#br0" timeOffset="1031.05">8142 809 3331,'-29'16'448,"29"-1"1218,0 14-481,0-15-256,0 2-321,14 14-191,1-16-129,15 16 96,-14-15 289,-2 15-353,1-15 161,-15 0 800,0 15 224,0-15-480,-15 0-224,-15 0-353,0 0-287,1-1-65,-1-14-96,0 15-385,1 1-896,14-16-1570,0 0-4612</inkml:trace>
  <inkml:trace contextRef="#ctx0" brushRef="#br0" timeOffset="1356.07">8396 883 7879,'15'-29'-32,"-15"29"769,0-14 1088,0 14-1472,-15 0-674,15 0 161,0 14 224,0 1 353,0-1 287,0 17 353,-15 13-64,15 1-320,0 0-225,0 0-320,15-15 1,0 14-33,0-14-32,-1-15-801,1 14-2050,0-13-6918</inkml:trace>
  <inkml:trace contextRef="#ctx0" brushRef="#br0" timeOffset="1826.1">8649 1003 13773,'15'-15'1377,"-15"0"-1762,0 0 994,0 15-385,-15-15-608,15 15 160,-15 15 192,0 0 0,15 15 32,-15 0-32,15 15 64,0-15-32,15 0 32,0-1-32,15 1 96,-15-15-32,15 0 160,-1-1 256,-14-14 97,15 0-64,-1 0-65,-14-14-224,0-16-96,1 16 0,-1-17-128,-15 2 0,0-16-448,0 15-65,-15 0 193,-1-15 160,-14 30 64,1-14 256,-1 29-32,15-15-160,-14 15 0,14 15 64,0-1 32,0 1 32,15 0 129,0 15-1,15-15 0,0 15-96,15-15-128,-1 0 0,-14 0-352,15 0-737,-1 0-1506,-14-15-4035</inkml:trace>
  <inkml:trace contextRef="#ctx0" brushRef="#br0" timeOffset="2006.11">8991 1078 11434,'15'30'417,"-15"-30"1569,15 15-257,-15-15-1024,15 15-545,-15-1-96,0 1-96,15 1-576,-15-2-1058,0 1-1986,15 0-2818</inkml:trace>
  <inkml:trace contextRef="#ctx0" brushRef="#br0" timeOffset="2279.13">9140 751 12491,'15'-16'-288,"1"1"1089,-1 15 672,-2 15-512,3 1-256,14-2-193,-15 15-63,14 17-1,1-17-288,-15 16-128,-1-1 160,1 1-224,0 0-160,-15 0 0,0 0-128,-15 0-193,0-1-736,1-14-2595</inkml:trace>
  <inkml:trace contextRef="#ctx0" brushRef="#br0" timeOffset="5700.32">10792 706 12940,'-28'-30'-192,"-3"15"95,16 15 354,1-15-65,-1 15-256,0 0-32,-15 0 64,15 15 160,-15 14 320,15 1-127,0 15 31,1-1-96,14 1-128,14-16 64,1 17-31,0-17-1,15 1 128,15-15 0,-15-15-96,14 0 33,0 0-161,-13-15-32,14 0-32,-16 0 64,-14-14 32,0-1 0,-15 0-320,0 1 96,-15-2 32,0 2 64,-14 0 96,-16 13 32,1 1 32,13 1-64,-13 14-64,14 0-32,15 0 32,0 14 32,0 1 96,15 1 64,15 13-32,15-15 33,0 1-129,-1 16-96,17-17-321,-18-14-832,18 15-1890,-17-15-1954</inkml:trace>
  <inkml:trace contextRef="#ctx0" brushRef="#br0" timeOffset="5866.33">11076 869 12459,'15'14'225,"-15"2"191,14-1 1346,-14 0-1090,16-1-480,-16 1-96,0 0-63,15 0-1,-15 0-353,15 0-1472,-15 0-3044</inkml:trace>
  <inkml:trace contextRef="#ctx0" brushRef="#br0" timeOffset="6271.35">11493 780 3171,'15'-29'9833,"-15"29"-9929,0-16 1217,0 16-769,-15 0-480,0 0 64,0 0 32,-15 16 64,15 13-32,0-15 256,15 1-32,0 16-31,0-17-97,15 15 96,15-13 0,-15-1-32,15-15-64,0 15-96,-15-15-288,14 0-865,-14 0-1858,0 0-5701</inkml:trace>
  <inkml:trace contextRef="#ctx0" brushRef="#br0" timeOffset="6415.36">11418 854 13869,'0'0'-481,"15"0"1570,0 0 96,0 0-928,15 0-257,0 0-481,0 0-1601,-1-14-2402</inkml:trace>
  <inkml:trace contextRef="#ctx0" brushRef="#br0" timeOffset="6668.38">11746 586 14029,'0'0'-417,"15"0"1859,-15 0 223,0 15-928,15 15-449,-15 0 1,0-1-129,14 16-96,-14 0-96,0-16-192,15 16-257,-15-16-416,0 2-352,15-2-513,-15-14-1120,0 0-2083</inkml:trace>
  <inkml:trace contextRef="#ctx0" brushRef="#br0" timeOffset="6898.39">11865 601 14541,'0'0'-384,"15"0"704,-15 15 1186,15 15-481,-15-15-449,15 30-224,-15-16-95,15 16-193,-15 0-128,14-1-449,-14-14-384,15 14-352,0-14-769,-15-15-993,0 0-2562</inkml:trace>
  <inkml:trace contextRef="#ctx0" brushRef="#br0" timeOffset="7193.41">11805 586 14765,'-15'-30'-800,"30"15"127,0 15 1089,0-15-448,15 15 64,15 0-32,-16 15 0,16-15-32,-16 15-96,1 0-769,-14 15-256,-16-15 128,-16 15 865,1 0 449,0 0 415,-14-1 481,14-13-288,-15 13-416,30-15 127,0 17-127,15-16-193,0-1-64,16-14-256,-3 15-192,3-15-1025,-1 14-2371</inkml:trace>
  <inkml:trace contextRef="#ctx0" brushRef="#br0" timeOffset="7777.44">10391 451 10954,'0'-29'160,"0"14"1153,-15 15-128,15 0-1313,-15 0-64,15 15 192,-15 0 160,1 30 225,-1-1 255,0 16-31,15 15-353,-15-1-128,15 0-64,15-14-64,0 14-192,14-14-769,16 0-1057,15-15-1377</inkml:trace>
  <inkml:trace contextRef="#ctx0" brushRef="#br0" timeOffset="8305.44">12237 422 11306,'-15'-29'128,"15"29"737,0-16 480,0 16-127,0 16-354,15-2-351,0 1 224,15 14-33,0 2-95,15-2-193,-15 16-160,-1 15 33,1-15-161,-1 14 32,-14 1-192,-15 0 32,0-17-416,0 17-609,-15-15-641,-14 0-2114,-1 0-7686</inkml:trace>
  <inkml:trace contextRef="#ctx0" brushRef="#br0" timeOffset="12884.73">7293 4595 2114,'0'-15'2017,"0"15"-863,16 0 607,-16 0-223,0 0-353,0 0-224,0 0 256,0 0 32,0 0-32,0 0-256,0 0-128,0 0-96,0 0-321,0 0-160,0 0-224,0 0 160,0 15-96,0 0 65,0-1-1,0 16 160,0 0-64,0 0-63,0 0 95,0 0-256,0 0 0,0 0 32,0-16 0,0 2-32,0 13-32,15-14-64,-15-15-64,0 15-641,15-15-288,-15 0-641,0 0-1024,0 0-1186,0 0-4067</inkml:trace>
  <inkml:trace contextRef="#ctx0" brushRef="#br0" timeOffset="13908.79">7265 5191 5797,'0'-15'1986,"0"15"-1954,0 0 1890,0-15 768,0 15-1152,0 0-577,0-15 64,0 15-193,-16 0-255,16 0-289,0 0-224,-15 0-192,0 0-64,2 0-64,-3 15 64,1 0 31,0 0 129,0 0-32,1 0 64,14 15-32,0 0 64,0 0-64,14-16 0,1 16 0,15-15-96,14 0 64,-13-15-64,13 0 64,-14 0 96,14 0 32,-14-15-96,-15 0 32,0 0 32,0-14 0,-15 14 32,0-15 0,-15 15-32,0-15-32,-15 15 32,0-15 0,1 15 96,-17 15 97,18-15-193,-18 15 0,17 15-129,-1 0 33,1 0 0,29-15 0,0 15 96,0 0 128,14 15 129,16-30-1,1 15-160,-3 0 32,18-15-160,-17 0 160,1 15-352,-1-15 0,-14 0-256,0 0-449,0 0-769,0 0-1409,0 0-1729</inkml:trace>
  <inkml:trace contextRef="#ctx0" brushRef="#br0" timeOffset="14263.81">7606 5311 3971,'0'0'9001,"0"0"-8873,0 0 801,0 0 736,0 0-1312,0 14-289,0-14 224,0 15-32,16 0-128,-16 0-96,0 0 32,15 14-64,-15-13-128,0-2-416,0 2-898,15-2-1825,-15 1-4836</inkml:trace>
  <inkml:trace contextRef="#ctx0" brushRef="#br0" timeOffset="17039.97">7368 2404 7591,'0'0'480,"-14"0"-672,14-15 897,-15 15-321,0 0-128,0 15-352,-1-15 128,3 15 192,-2 0 385,15 0 224,0 14 0,0-13-449,15-1-128,-2 0-256,3 0-96,14-15 128,-1 0 128,-14 0 129,15 0 127,0-15 160,-15 0 193,0-16-160,-15 17-257,0-16-128,0 15-128,-15 0-32,-15-15-128,15 15-32,-15 15 0,1-15-64,-1 30-128,-1-15 64,3 15-129,12 15-351,16-15 63,-15 0 385,30 0 64,1 14-161,-1-13 161,-2-1-128,18-15 96,-1 15 127,-1-15 97,-14 0 32,15-15 161,-15 15 191,-15-15-64,0 15 225,0-16-33,0 2-255,-15-1-65,0 0-32,-15 0-128,15 0-32,1 15-32,-16 0 32,15 0-64,-1 0-128,3 15 31,13 0 65,0 0-128,0 0-96,13-1-97,3-14 161,-1 16-96,15-16-97,-1 15 385,-14-15 96,0-15 0,0 15 65,0-16 191,-15 16 32,0-14 0,-15-1 1,15 0-97,-30 0-256,15 0 32,-14 0-32,14 15-128,-15 0 64,1 15-32,14-15 31,-1 30-63,16-15 64,0 0 0,16-1 0,-1 2 96,-2-16-32,18 15 32,-1-15 64,-16 0 96,16 0 193,-30-15 223,15 15 1,0-16-129,-15 2-256,-15-1 193,0 0-193,0 0-160,0 15-64,-14-15-64,14 15 96,0 15-128,-1 0-33,3 0 33,13 0 32,0-1-640,0 2-706,29-16 673,-14 15-63,15-15-321,-1 0 384,-14-15 673,0 15 128,0-16 128,-15 16 32,0-14 96,0 14-320,-15 0-832,0 0-6311</inkml:trace>
  <inkml:trace contextRef="#ctx0" brushRef="#br0" timeOffset="18310.04">7354 2478 10441,'-15'0'64,"15"0"-160,0 16 321,0-16 191,-15 15-448,15 0 32,15-15 96,-15 0 160,15 0 97,-15 0-97,14 0-256,1-15-128,-15 0-993,0-1-3043</inkml:trace>
  <inkml:trace contextRef="#ctx0" brushRef="#br0" timeOffset="25846.47">9915 2598 3587,'0'-15'2466,"0"0"-1953,-15 15 1216,15-15 33,0 15-160,0 0-417,-15-14 0,15-1-160,0 15-257,-15-15-383,0 15-353,0 0-288,-15 15 31,1-15-95,-2 29 0,-13 1 64,14 0 63,1 0 33,-1-1 128,15 16 32,15-1 0,0-14-64,0 15 64,30-15 32,-1 0-96,1 0 0,14-15 32,17 0 128,-17-15 0,1 0 128,0 0 1,-1-15 63,1-15-96,-16 15-128,1-15 32,-14-15-32,-3 15 32,-13 0-32,-13-14-96,-3 14-96,-14 0 32,-14 1 0,-1 14 32,-14 0 32,-1 15 64,16 0-64,-17 15-64,32 0-32,-1 0-32,15-1 64,15 1 32,0 15 224,30-15 224,0 14-32,14-14-63,1 1-193,0-2 0,0 1 0,0-15-64,-16 15-32,16-15-160,-16 0-353,-14 0-992,0 0-2499</inkml:trace>
  <inkml:trace contextRef="#ctx0" brushRef="#br0" timeOffset="26098.49">10242 2896 6534,'15'30'2306,"-15"-15"-1890,0 0 1634,0 0-448,0-1-1250,0 2-288,0-2-32,0 1-192,0 0-737,0-15-1057,0 15-544,15-15-3011</inkml:trace>
  <inkml:trace contextRef="#ctx0" brushRef="#br0" timeOffset="26307.5">10420 2717 13292,'15'0'352,"-15"0"-640,0 0 512,0 0-448,0 0-1505,0 15-2724</inkml:trace>
  <inkml:trace contextRef="#ctx0" brushRef="#br0" timeOffset="26450.51">10466 2896 13004,'0'15'-288,"0"-15"608,0 0 1281,0 0-1344,0 0-802,15 0-1313,-15 0-2882</inkml:trace>
  <inkml:trace contextRef="#ctx0" brushRef="#br0" timeOffset="26682.52">10644 2746 13196,'15'-14'1505,"-15"14"-1729,15 0 2498,0 0-1345,0 0-769,-1 0-64,1 0-160,16 0 0,-16 0-544,-2 0-1154,-13 0-1985,15 0-2595</inkml:trace>
  <inkml:trace contextRef="#ctx0" brushRef="#br0" timeOffset="26819.53">10689 2836 8808,'0'15'224,"15"0"1570,-1-15 288,1 0-1025,0 0-705,1 0-768,12 0-1698,-13 0-4901</inkml:trace>
  <inkml:trace contextRef="#ctx0" brushRef="#br0" timeOffset="27584.57">11195 2628 10570,'15'-15'576,"-15"0"-576,-15 15 1602,15-15-513,-15 15-1089,15 0-257,-14 0-127,-1 0 224,-15 15 96,14 0 32,2 15 32,-1-1 64,0 1-32,0 14 32,15-13-32,15-2 96,15 16 0,-16-15 64,32-15-160,-2 0-32,1 0 0,-16-15 32,16 0 65,-1 0 31,-13-15 64,-2 0-32,1-15 96,0 0 32,-30 0-191,0 1-1,0-2-160,-15 2-321,-15-16-63,0 30 192,-15-14 320,1 14 288,-1 15 64,-14 0-223,15 0-161,-1 15 0,29 0-128,2-1 63,14 16 130,14-15 383,17 15-64,13-16-63,1 1-225,-1 1-160,15-2-64,-13-14-385,-17 0-640,16 15-1345,-15-15-3011</inkml:trace>
  <inkml:trace contextRef="#ctx0" brushRef="#br0" timeOffset="27808.59">11656 2836 5701,'15'30'8712,"-15"-15"-8167,16 0 800,-16 15-192,0-15-993,0 15-160,-16 0-352,16-16-993,0 1-1186,0 0-3971</inkml:trace>
  <inkml:trace contextRef="#ctx0" brushRef="#br0" timeOffset="28247.6">12000 2806 3427,'0'15'8712,"0"-15"-8904,13 0 1761,2 0 481,0-15-1153,1 15-320,14 0-257,-1 0-256,-14 0-256,15 0-737,-1 0-1601,-14 0-2884</inkml:trace>
  <inkml:trace contextRef="#ctx0" brushRef="#br0" timeOffset="28766.64">12654 2553 8167,'30'0'-96,"-30"0"2178,15 15 192,-15 0-1185,0 15-576,0 0-129,0-1-32,-15 1-159,-15 14-97,0 1-513,0-15 1,0 0 160,1 0 256,-1-30 0,0 15 0,16-15-96,-1-15-417,0 15-800,15-30-193,-15 15 514,15-15-97,15 15 448,0 1 609,0-2 352,14 16 513,-14-15 865,29 15-33,-14 15-288,1 1-191,13-2-418,-14 1-127,15 0-225,-15 0-416,-15 0-64,-1 0-640,1 15-1410,0-15-2531</inkml:trace>
  <inkml:trace contextRef="#ctx0" brushRef="#br0" timeOffset="30678.75">13711 2389 8231,'-15'-15'1762,"15"0"-2114,-14 0 1120,14 0-479,-15 15-321,0-15-32,-1 15 32,-12-15 64,13 15 416,-16 15-128,16-15 33,-14 15 127,14 15-256,-15-15-160,30 15-64,0-15 32,0 0 0,15 0 225,0-15-1,15 0 64,-16 0 97,16 0-129,1-15-96,-3-15-96,3 15 0,-16 0 64,-1-15-32,-14 0-31,0 1-1,0-1 0,-14-16-160,-1 18-128,0-18-129,-1 17 129,1 0 320,2 13-128,13 16-32,-15 0-64,-1 0 32,1 30 128,0-15 32,15 30 32,0-15 0,15 14-32,0-14 1,1 0-65,12 14 64,3-14-160,-16 0-129,14 0-31,1-15-160,-15 0-609,0 0-737,-1-1-1152,1-14-5318</inkml:trace>
  <inkml:trace contextRef="#ctx0" brushRef="#br0" timeOffset="31189.78">13205 2628 128,'0'0'32,"0"0"-64,0 0 832,0 0 450,0 0-65,0 0 32,0 0 256,0 0-95,0 0-129,0 0-320,0 0-1,0 0-223,0 0-224,0 0 191,0 0 65,15 0 0,-15 15 31,14-15-63,16 0-225,16 0-255,-2 0-129,30 0-32,-14 0 0,29 0-32,-14 0-32,-1 0-64,15 0-128,-14 0-449,0 0-480,-16 0 32,-14 0-256,-16 0-673,1 0-160,-15 0-1666</inkml:trace>
  <inkml:trace contextRef="#ctx0" brushRef="#br0" timeOffset="31761.81">13398 2941 11370,'-44'0'-416,"29"0"768,-1 15 705,16-15-704,-13 15-225,-2-1-64,0 16 64,15-15 32,0 15-64,0 0-160,0-16 64,15 17-32,-15-17-64,15-14 128,-2 15 224,18-15 129,-16-15-33,0 15-128,-1-30-160,1 15-160,0-29-32,0 14-224,-15 1-97,0-16 1,0 0-449,-15 0-224,15 15 961,-15-15 416,0 31 513,1-2 160,-1 16-449,15 0-160,-15 0-192,15 16 257,-15-2 319,15 16-95,0 0-96,15 15-1,-15-15-224,15 0-64,14-1 1,1 1-65,-15 0-96,15 0-32,-15-15-320,0-1-161,0 1-416,0 1-832,-1-16-1282,-14 0-1313</inkml:trace>
  <inkml:trace contextRef="#ctx0" brushRef="#br0" timeOffset="32307.84">13711 2926 4772,'0'-15'4100,"0"15"-4516,0-15 1793,0 15 513,0-15-1122,-15 15-319,15 0-257,-14 0-160,14 0 0,-15 0 64,0 15 96,15 15 97,-16-15 63,16 15-32,0 0-64,0-1 1,16 1-65,-1-15-128,14 0-96,1-1-96,0 1-96,-1-15-97,1 0 161,0-15 32,-15 15 128,15-14-64,-15-16 0,-15 15-64,0-15 64,0 0-64,-15 1-97,0-1-127,-15 15-160,0-15 415,-15 15 226,16 15 191,-1 0 160,1 0-191,-1 0-65,14 30-64,16-15 192,0 0 65,0 0 31,16 15 1,14-16-161,-1 2-192,1-2-224,-1 1-225,1-15-832,0 15-2690</inkml:trace>
  <inkml:trace contextRef="#ctx0" brushRef="#br0" timeOffset="32497.85">14069 3045 15983,'14'30'224,"-14"-15"448,0-1 962,0 17-1186,0-17-512,0 1-640,0 14-577,0-13-1666,0-16-5701</inkml:trace>
  <inkml:trace contextRef="#ctx0" brushRef="#br0" timeOffset="33202.89">14529 2478 11723,'0'0'256,"0"0"384,0 0 1282,30 16-961,1-16-673,-2 0-159,16 15 63,0-15 0,0 0-96,-16 0-160,1 0-320,-14 0-257,-3 0-704,2 0-1250,-15 0 257,-15 0 544,2 0 161,-18 0 1280,16 15 353,-14 0 801,14-1 993,0 1-705,0 15-288,15 0-33,0-15-95,0 14-224,15 1-129,0 0 0,0-16-96,-1 1-128,1 15-64,-15-15 65,0-15 479,-15 15 609,1-15-224,-16 15-512,0-15-225,0 15-160,-15-15-32,16 0-128,-2 0-96,16 15-673,0-15-1538,15 0-2017</inkml:trace>
  <inkml:trace contextRef="#ctx0" brushRef="#br0" timeOffset="33656.92">15126 2524 6790,'14'-15'-224,"-14"0"704,15 15 1794,-15 0-992,0-16-257,0 16-193,0 16 193,0-1-128,0 0-352,-15 14-97,15 1-32,-14 15-223,-1-1 95,0 1-128,15-1-32,0-14-128,0 15 32,0-15-64,15 0-480,0-15-1154,14 0-928,-14 0-1794</inkml:trace>
  <inkml:trace contextRef="#ctx0" brushRef="#br0" timeOffset="34118.95">15438 2672 11787,'15'-29'2018,"-15"14"-3172,0 0 1859,-15 15-577,0 0-480,0 15 160,0 0 160,0 14 64,1 1 32,14 14 96,0-13-32,0 13-128,29-14-96,-14 0-96,15-15 96,0 15-32,0-30 96,14 15 32,-13-15 96,-2 0 64,1-15 128,0 0 96,-16-15-191,-14 15 31,0-15-96,0 0-448,-14-15-449,-1 16 160,-15-1 353,1 0 160,-17 15 320,2 1 289,14 14-65,-15 0-31,15 14-33,15 1-96,15 15 193,0-15 95,0 14-95,30-14-1,0 15-224,0-15-224,15 0-128,0 0-224,14 0-449,-14-15-1793,-16 0-3908</inkml:trace>
  <inkml:trace contextRef="#ctx0" brushRef="#br0" timeOffset="34357.96">15900 2851 11979,'0'30'1729,"0"-15"-1600,0 0 1440,0 0-224,0 15-1088,0-15-161,0-1-64,0 2-353,0-2-768,15 1-1057,0 0-2498</inkml:trace>
  <inkml:trace contextRef="#ctx0" brushRef="#br0" timeOffset="34702.98">15960 2494 11787,'29'0'-64,"-14"15"1793,15 15-127,-1-16-353,1 16-256,1 15-192,13-16-33,0 16 1,-14-15-449,0 15-256,0-16 1,-15 16-65,0-15 0,-15 15-33,-15-15-191,-15-1-256,0 16-481,0-15-1377,1 0-3940</inkml:trace>
  <inkml:trace contextRef="#ctx0" brushRef="#br1" timeOffset="41887.39">13086 2032 1153,'0'0'608,"0"0"994,0 0 287,15 0-351,-15 0-481,0 0-224,15 0-97,0 0-95,-15 0-128,15 0-161,-1 0-64,-14 0-64,15 0 1,-15 0-33,0 0-96,0 0-96,0 0 0,0 0 0,0 0 0,0 0 160,0 0-64,0 0 0,0 0 32,0 0 129,0 0-1,0 0 64,0 0 0,0 0 1,0 0 95,0 0-192,0 0 0,15 0-127,-15 0-1,0 0-64,0-15 32,0 15-64,15 0-32,0 0 64,-1 0-32,16 0-32,1 0 0,-3 0 32,18 0-32,-2 0 32,1-15-32,15 15 0,-16 15-32,15-15 32,2 0 32,-17 0 0,30 15 32,-14-15 0,-1 0-32,17 14 0,-17-14-32,0 15 32,0-15 0,-13 16 0,-2-16 32,-14 0 0,0 14-64,-15-14 64,0 0-32,-15 0 32,0 0 32,0 0-224,0 0-705,-15 0-1089,0 0-2146</inkml:trace>
  <inkml:trace contextRef="#ctx0" brushRef="#br1" timeOffset="42378.42">13160 2061 512,'0'-15'416,"0"15"1698,0 0 193,0 0-674,0 0-320,0 0 97,0 0-161,0 0-544,0 0-129,0 15 129,0 1-353,0-2-256,0 16-32,-14-16-64,14 17-64,0-16-128,0 13-705,14-12-1377,1-1-1506</inkml:trace>
  <inkml:trace contextRef="#ctx0" brushRef="#br1" timeOffset="42775.44">14218 2091 672,'14'0'9801,"-14"15"-9993,0-15 1538,0 15 127,0-1-961,15 2-383,-15-1-65,0 14 288,0-15-224,15 2-128,-15-1 0,0 0-96,0 0-256,0-15-1186,0 15-1505,0-15-4132</inkml:trace>
  <inkml:trace contextRef="#ctx0" brushRef="#br1" timeOffset="43236.47">13860 2002 4804,'-15'0'1409,"15"0"321,0 15 544,0-15-288,0 0-384,0-15-738,15 15-159,15-15-257,-1 0-191,32 0-161,13-15 32,0 0 192,16-14 129,-2 14-1,2 0 225,-1 0-417,-15 0 0,-14 16-192,-15-1-192,-15 0-801,-15 0-640,-15 15-2980</inkml:trace>
  <inkml:trace contextRef="#ctx0" brushRef="#br1" timeOffset="45601.6">15245 1048 8391,'-16'-15'673,"3"0"-449,13 0 801,0 0-32,0 0-640,13 0-161,3 15 480,14-15 578,-1 15-450,16 0-415,-1 0-289,1 0-96,-15 30-32,0 0-32,-1 0-257,2 15-31,-31 0 192,0 15 224,0-16-64,0 1 128,-31-16 64,17 1 64,-16-15-31,15-15-65,-15 15 0,0-15-32,15-15-128,0 0 64,1 0-128,-1-15 96,15 16-64,0-1-96,0-1 64,29 2 64,-14 14 64,15-15-64,0 15 0,0 0-64,14 15-224,-13-1-705,-1-14-769,-1 16-224,-14-1 225,0-1-930,0 1-2946</inkml:trace>
  <inkml:trace contextRef="#ctx0" brushRef="#br1" timeOffset="45920.62">15036 1510 12908,'-30'15'-385,"30"-15"898,15 0 416,-15 0-257,30 0-511,0 0-129,29 0 192,2-15 256,-2 15-352,30 0 32,0 0 65,0-15-1,1 15-32,-16 0-384,-15 0-449,2 0-159,-32 0-2179,1 0-2274</inkml:trace>
  <inkml:trace contextRef="#ctx0" brushRef="#br1" timeOffset="46374.65">15170 1689 12908,'0'0'-865,"0"0"865,16 0 1089,-1 15-833,0 0-160,14-1-64,-14 1 96,0 15-96,14 1 0,-14-3-64,-15 18-64,0-17 64,0-14 64,-15 15 193,-14-15 415,-1-15-31,14 0-129,-12 0-192,-3 0-127,16-15-97,0 0-192,15 0 31,0-15-127,0 30-128,30-14 160,-14-2 64,27 16 96,-12 0 64,-1 0-64,14 16 32,-14-16-32,-16 14-737,16-14-1249,-15 15-1730</inkml:trace>
  <inkml:trace contextRef="#ctx0" brushRef="#br1" timeOffset="46892.68">15617 1793 11947,'0'-30'2114,"0"30"-2787,-15-15 1570,1 15-769,-1 0-416,0 0-193,-1 15 1,1 0 320,1 16 64,14-17-32,0 16 160,14 0 64,1-16-32,1 16 64,14-15-96,-1 0 64,1 0 0,-1 0 128,1-15 1,0 0 63,-1 0-96,-14-15-32,0 0-32,1 0-32,-16-15-96,0 15-160,-16-15-192,1 0-481,-15 16-160,1-16 737,-1 15 288,-14 0 128,-1 15 321,1 0 95,13 0-160,17 15-255,-1 0 127,15-15 32,15 30-32,-1-16 1,17 2-1,-1-16-96,-1 14-128,1 2-128,14-16-224,-14 14-128,-1-14-1026,-14 0-1601,0 0-1633</inkml:trace>
  <inkml:trace contextRef="#ctx0" brushRef="#br1" timeOffset="47730.71">15960 1987 11755,'15'0'896,"-15"15"-607,0-15 2113,0 15-1121,0 0-992,0-1-225,0-14-128,0 15-545,14 1-993,-14-2-1793,0-14-1986</inkml:trace>
  <inkml:trace contextRef="#ctx0" brushRef="#br1" timeOffset="47889.73">15989 1867 14285,'15'0'-5317,"-15"-14"4228,0 14 1121</inkml:trace>
  <inkml:trace contextRef="#ctx0" brushRef="#br1" timeOffset="48450.77">15960 1897 1825,'0'-14'-96,"0"14"1313,0 0-800,0 0-97,15 0 865,-15 0 417,0 0-97,0 0-608,0 0 0,0 0 384,0 14-32,0-14 0,0 15-256,0 0-96,0 0-224,14 0-129,-14 0-320,0 15-127,15-15-65,-15 0 0,0-1 0,15 1-32,-15 1-96,0-2-193,0 1-415,0 0-417,0-15-1538,0 0-4996</inkml:trace>
  <inkml:trace contextRef="#ctx0" brushRef="#br1" timeOffset="56727.24">16019 1241 2562,'0'0'1666,"0"0"640,0 0-801,0 0-672,0 0-417,0 0 1,0 0 63,0 0-128,0 0-191,0 0-97,0 0 96,0 0 64,0 0 160,0 0 289,0 0-32,15 0-129,-15 0-192,15 0-127,-1 0-1,16-14-160,-15-1 0,14 15 0,17-15 0,-17 1-32,16-2 0,-15 16 0,15-15 0,-16 15-96,1 0-321,-15 0-896,1-14-993,-16 14-1409</inkml:trace>
  <inkml:trace contextRef="#ctx0" brushRef="#br1" timeOffset="57131.25">16108 1078 4868,'16'0'3299,"-16"-15"-3299,13 15 1602,-13 0-545,0 0-833,0-15-769,0 15 33,-13 15 480,-3 0 32,-14 0 0,15 15 0,-14-1 0,14 2 0,-15-2 0,30 0 0,-14-13 0,14 13 128,0-14 320,14 0 161,1 0 32,0 0-65,15 0-320,-16-1-352,16-14-1153,1 15-1634,-3 0-5156</inkml:trace>
  <inkml:trace contextRef="#ctx0" brushRef="#br1" timeOffset="58328.33">12729 1972 3331,'-16'0'640,"16"0"-480,0 0 513,0 0 192,0 0-385,0 0-384,0 0 385,0 0 416,0 0-32,0 0 63,0 0 129,0 0-256,0 0 32,16 15-224,-16-15-65,15 15-96,0-15 1,0 15 31,-1 0-95,1-1-161,15 17-128,-15-17 0,-1 16-64,1-16-64,0 2 128,0-1-96,1 0-96,-3-15-224,-13 14-257,15-14-384,-15 0-1089,0 0-864,0 0-3877</inkml:trace>
  <inkml:trace contextRef="#ctx0" brushRef="#br1" timeOffset="58682.35">12833 2166 3171,'0'0'544,"0"0"769,15 15 225,-15-15-225,14 0-608,-14 14-129,15 0 353,-15 2-64,15-16-128,-15 15-129,15-15 97,-15 0-97,16 15-31,-16-15-129,0 0 1,0 0-33,13 0-128,-13-15-159,15 0-1,-15 15-96,0-16-64,15 2-321,-15 0-287,0-16-1346,0 14-3748</inkml:trace>
  <inkml:trace contextRef="#ctx0" brushRef="#br1" timeOffset="86478.93">13190 3418 640,'0'0'481,"0"0"608,0 0 160,0 0-641,0 0-544,0 0-96,0 0 64,0 0 0,0 0-64,0 0 64,0 0 257,0 0 255,0 0-31,0 0 223,0 0 418,0 0-97,0 0-161,0 0-31,0 0-256,0 0-257,-15 0-128,15 0 65,0 0 31,0 0-32,0 0 32,0 0 1,0 0-161,15 0 96,-15 0 0,0 0-95,15 0 31,-15 0 64,15 0-96,-1 0-64,1 0 96,16 0-31,-16 0-1,13 0-64,3 0 0,13 0-64,-14-15 0,0 15 64,0 0-96,15 0 0,-16 0 0,2 0 0,-3 0-32,3 0 32,-1 0-64,-1 0 128,1 0-64,14 0 32,-14 0 0,0 15-32,15-15-32,-16 0 64,2 0-32,14 0 0,-1 0 32,0 0 0,16 0-32,-16 0 0,16 0 32,-1 0-64,-13 0 32,-2 0-96,15 0 96,2 0 0,-2 0 0,0 0 0,16 0 0,-1 0 32,0 0 0,16 0 0,-1 15 0,-14-15-64,15 0 128,-1 0-96,-1 0 0,17 0 32,0 15 0,-2-15 0,-14 0 64,16 0 33,-15 14 191,-2-14-32,-14 15-256,-13-15-96,-17 0 0,1 15-96,-15-15-321,0 0-159,-1 0-65,-14 0-384,0 15-1089,-15-15-3267</inkml:trace>
  <inkml:trace contextRef="#ctx0" brushRef="#br1" timeOffset="92142.27">7413 2419 672,'0'0'2146,"0"0"-96,0 0-352,0-15-161,0 15-63,0 0-129,-15 0-384,15 0-160,-15 0-97,0 0-416,1 0-256,-1 0-32,0 0-32,15 15-128,-15 0 32,15 0 32,-16-15 32,16 15 0,16-1 96,-1 2 0,-15-1 64,15 0-32,0-15 32,-1 0 32,1 0 33,0 0 159,0 0-32,-15 0 96,15-15 1,-15 0-97,0-1-128,0 2-64,0-1-64,-15 0-160,0 0-64,0 15 0,0 0-32,-14 0-1,14 15 97,0 0-32,-1 0 128,16-1-32,0 2 0,0-16 32,16 15 160,-1 0-32,0-15 64,0 0 1,-1 0 31,1 0-32,-15 0 96,15-15 0,-15 15 33,0 0-65,0-15-128,-15 15-224,0 0-64,1-16 31,-1 16-63,15 16 64,-15-16 32,15 0 0,-15 15-64,15-15-65,0 0 97,15 0 32,-15 15 96,15-15 0,-15 0 32,0 0 0,0 0 0,0 0 64,0 0-32,0 0-64,0 0-480,0 0-417,0 0-481,0 0-319,0 0-2819</inkml:trace>
  <inkml:trace contextRef="#ctx0" brushRef="#br1" timeOffset="94320.39">7979 1719 544,'0'0'609,"0"0"832,0-15 577,0 15-865,0 15-320,0-15 128,0 0 128,0 0-192,0 0-289,0 0-127,0 0 127,0 0-63,0 0-129,0 0-224,0 14-64,0-14-96,0 0-32,-14 0 64,14 0-64,0 0 0,0 15-32,0-15-32,-15 15-64,15 0-64,-15 0 32,15 1-32,0-16-32,-16 14 95,16 0 33,-15-14-160,15 16 128,0-16 96,-14 14 0,14-14-160,-15 16 128,15-16 32,-15 14 32,0 1 0,15-15 0,-15 15 32,15 0 0,-15-15-32,0 15 0,15 0 0,-15 0 0,15-15-32,-15 15 0,15-15 32,0 15 32,-15 0 32,15-15 128,-14 14 64,14-14-64,-15 15-64,15 1-31,-15-16-33,15 14-64,-15 1 0,15 0 0,-15-15 32,15 14-32,-16 2 32,16-1-32,-13 0 96,13-1-160,-15-14 32,15 14 32,-15 2-32,15-16 32,0 15-64,-16-15 32,16 15 32,0-15-193,-15 15-95,15-15 160,-13 15 64,13-1 64,-16-14 0,1 15 0,15 0 0,-15 0 0,0 0 0,15 0-32,-14 0 64,14-15-64,0 15 32,-15 0-32,15-15 96,0 15-64,-15-15 0,15 15 64,0-15-32,-15 15 0,15-1 0,-15-14 0,15 0-32,-15 16 0,15-16 0,0 15 0,0-15 0,-15 0 0,15 0-32,0 15-64,-15-15-160,15 15-65,0-15-63,0 0 256,0 0 64,-15 14 128,15-14-32,0 0-32,0 0 32,0 15-64,-15-15 32,15 0 0,0 0-32,0 0-32,0 0-64,0 0-257,0 0 65,0 0 96,0 0 160,0 15-64,0-15-289,0 0-1440,0 0-4325</inkml:trace>
  <inkml:trace contextRef="#ctx0" brushRef="#br1" timeOffset="96961.54">7979 1733 1921,'0'0'1057,"0"0"641,0 0-129,0 0-768,0 0-320,0 0 351,-14 15-287,14-15-481,-15 0 0,15 15 0,0-15 0,-15 15-96,-1 0 160,16 1 32,-15-2-31,1 0-65,-1 2 32,15-2-32,-15 2-32,0-2 0,0 1-32,0 0 32,0 0-32,0 0 0,0 15 64,0-15-128,1 0 160,-1 14-64,15-14 192,-15 1-32,0-2-128,15 1 65,-15 0 31,-1-1 32,16 2-128,-13-1 0,13-15 0,-15 15 64,15-1 32,-15 0-96,-1 2-32,1-16-32,15 15 64,-13 0-31,-3 0 63,16 0-32,-15-15 0,0 14 32,15 1-32,-15 0-32,15-15 0,-14 15 0,14 0 0,-15-15-32,15 15 64,-15 0 32,15-15 0,-15 15-64,15-15-32,-15 15 0,15-15-32,-15 15 64,0-15-32,15 15 0,0 0 0,-15-15 0,15 14-32,-15-14-64,15 0 96,0 16 0,-15-16 0,15 15 0,0-15 0,-14 15 64,14-15-64,0 15-64,-15-15-64,15 0 0,0 14-64,-15-14-32,15 0 127,0 0 1,0 15 96,-15-15 0,15 0 32,0 0-32,0 15-32,-16-15 32,16 0 32,0 15-64,0-15 0,-13 0-64,13 0 160,0 15-64,0-15-64,0 0 128,0 0 0,-15 15 0,15-15 32,0 0 193,0 0-97,-16 15-64,16-15-32,0 14-96,0-14 0,0 0 0,-15 0 0,15 0 64,0 15 0,0-15-32,0 0 0,-15 15-32,15-15-32,0 15 0,-13-15 32,13 15-64,0 0 96,-16-1 0,16-14-32,-15 15 0,15-15 32,0 16-32,-15-16 0,15 14-64,0-14 32,-15 15-32,15 0 32,-14-15 32,14 15-32,0-15 0,-15 15-32,15-15-192,0 15 64,-15 0 95,15-15 97,-15 15-32,15-15 32,-15 15 0,15 0 32,-15-15-64,15 15 0,0-15 32,-15 15 0,15-15 0,0 15 0,-15-15 0,15 14 0,0-14 32,-15 16-32,15-16-32,-15 14 0,15 1 0,0-15 0,-15 15-96,15 0 32,0-15-32,-14 15 0,14-15-128,-15 15 63,15-1 97,-16-14 32,16 15 128,-15-15-32,15 16 64,-15-16-96,15 14 33,0-14-66,0 0 33,-14 15 33,14-15-33,0 15-33,-15-15 33,15 0 33,-15 14-66,15 2 98,-15-16 63,0 14 128,15 1-32,-14-15-32,-1 15-128,15-15 0,-15 15-32,0 0 129,15-15-33,-15 15-64,15-15 32,-14 15-32,14 0-64,-15-15 0,15 15 0,-15-15-32,15 15 32,0-15 0,0 15 0,-15-15 0,15 0 32,0 15 0,-16-15-32,16 15 192,0-15 0,0 15-128,-14-15 0,14 0-32,0 15 1,-15-15-33,15 15-33,-15-15 1,15 14 0,0-14 32,-15 15 32,15-15-64,0 15 64,-15 0-32,15-15 0,-14 15-96,14-15 64,-16 15-32,16-15 64,-15 14 0,15-14-32,0 16 32,-15-16 0,15 14-32,0 1 64,-15-15 0,15 15-32,0-15 0,-14 14 32,14-14-32,0 16 32,-15-16-32,15 15 0,-15-15 32,15 14-32,-15-14 0,15 16-32,0-16-32,-15 14 96,15-14-64,0 0 32,-15 16 32,15-16-32,0 0 64,-14 15-32,14-15-64,0 0-192,0 14-96,0-14-513,0 0-640,0 0-1346</inkml:trace>
  <inkml:trace contextRef="#ctx0" brushRef="#br1" timeOffset="97904.59">7890 1853 1089,'0'0'1601,"0"0"-544,14 0-737,-14 0 161,0 0 768,0 0-480,0 0-225,15 0-31,-15-16 255,16 16-95,-16-14-160,15 0-129,-15-2 160,15-14-127,-1 15 31,16-14 257,-15-1 0,14 0 191,1 1-95,0 14-96,-16-15-289,16 15-384,-15 15-128,-15-15-320,16 15-994,-16 0-1696,0 0-2179</inkml:trace>
  <inkml:trace contextRef="#ctx0" brushRef="#br1" timeOffset="99081.66">7368 2434 6502,'-14'0'-353,"-1"0"-31,0 0 384,0 15 192,-1 0-192,3-1-32,13 2 224,0-1 417,0 0-385,13 0-416,3-1-32,-1 1 224,15-15 0,-1 0 32,-14 0 256,15-15 32,-15 15-31,0-14 287,0-1 481,-15 0 64,0 0-288,0-1-256,-15 2-545,-15-1-257,0 0 1,0 0 96,1 0 192,-1 15 96,14 0-32,3 0-320,-2 0 0,-1 0-64,16 15-225,0-15 161,0 15 320,16 0 160,-1 0 96,-2-1-320,3 2 32,-1-1-64,15-15-32,-16 15 64,1-15 64,0 0 320,-15 0 289,15-15 320,-15 15-96,0-15-289,0-1-224,0 2-224,0-1-31,-15-15-33,0 15-32,0 0-65,1 0-127,-1 0 128,0 15-192,-16 15 0,18 0 32,-2 0-65,15 0 97,0 15 160,0-15 32,15 15 96,-2-15-128,3 0-192,14 0-321,-1-1 193,-14-14 320,0 0 224,0 0 129,0 0 63,-15-14-160,0-1-64,0 0-64,-15 0-128,15 15 32,-30-16 0,15-13 0,-14 29-96,-1-15 32,14 0 32,-12 15 64,12 0-64,16 15 32,0 0 96,0 0 64,0-1 129,16-14 95,-1 16 32,-2-1-352,18-15-128,-16 0 0,0 0 32,-1 0 96,1 0-288,-15 0-128,0 0-1122,0 0-3971</inkml:trace>
  <inkml:trace contextRef="#ctx0" brushRef="#br1" timeOffset="103262.9">6549 3641 3235,'0'0'-64,"0"0"320,-15 0 1153,15 15-640,0-15-705,0 0-32,0 0 288,0 0 353,0 0 416,0 0-160,0 0-385,0 0 129,0 0-65,0 0-191,0 0-1,0 0-320,-14 14-96,14-14 32,-15 16 32,0-2 65,0 2 31,0 13 96,0-14-160,-14 15 128,14-15-32,0 15-224,-14-15-32,14 15 64,15-15 0,-16-15 0,1 15-384,15 0-1410,-15-15-1633</inkml:trace>
  <inkml:trace contextRef="#ctx0" brushRef="#br2" timeOffset="110029.29">13146 2002 7655,'0'-15'256,"0"0"897,-15 15 385,15 0-834,0 0-576,0 0-96,0 0-128,0 0 192,0 0 321,0 15-1,15-15 97,-15 15 63,0 0-31,0 0-33,0-1 33,0 17-193,0-2-160,0 0-96,0 17-32,0-18 64,0 18-31,0-2 287,0 1-192,0 15 0,0-15-96,0 0 33,0 14-33,0 1-32,-15-1 32,15 15 32,0-14-32,0 0 64,0-15 128,-15 15-63,15-16-65,0 1 0,0-1 0,-15-13 32,15 13-64,0 0-64,0-14-96,-15 15 193,15 0-129,0-15-32,0-15 0,0 15-32,15-15 32,-15 0 32,0-15-64,0 0 64,0 0-32,0 14 64,0-14-64,0 0 32,0 0 0,0 0 0,0 0-32,0 0 0,0 15 0,0-15-96,0 0 160,0 0 96,15 0-32,-15 0 32,0 0-32,15 0-96,-15 0-32,15 0 64,-15 15-128,0-15 96,14 0-32,1 0 32,0 0 128,0 0-127,0 0 31,-1 0 64,1 0-192,0 0 128,1 0-64,-1-15 32,0 15 0,-2 0-64,18 0 96,-16-15-64,0 15-32,-1 0 0,1 0 160,0 0-192,0-14-32,15 14 96,-15 0 0,15 0-32,-1 0 0,1-15 32,1 15-161,-3 0 129,18-15-96,-2 15 128,-14 0 96,14 0-160,16 0 96,-15 0-32,0 0 32,0 15-32,14-15 64,-15 15-128,15-15 64,2 0 0,13 14 0,-14-14 32,-1 15-64,0-15 129,0 15-162,17-15 130,-17 15-98,1-15 1,-1 15 97,0-15-98,15 15 98,-13-15-194,-2 14 129,1-14-128,-1 16 0,15-16-32,-13 14 32,13-14-32,-15 0 64,1 0-32,15 0 160,-1 15-32,-15-15 0,15 0 32,-13 0-32,-2 0 32,-14 0-128,14 0 128,-14 0-32,14 15 0,-15-15-32,2 0 0,-2 0-129,16 0 33,-15 0 32,-1 0 32,2 0 32,-3 0 96,-12 0-128,-2 0 192,16 0-32,-30 0-64,14 0 0,-14 0 32,0 0 0,0 0-96,-15 0 32,15 0-64,-15 0 64,0 0 0,0 0 0,0 0-96,0 0 128,0 0 32,0 0-64,15 0-64,-15 0 96,0 0 64,0 0 65,0 0-33,0 0 96,0-15-128,0 0 0,0 1-32,0-16 128,15 0-96,-15 0-64,0-14 33,0-1-65,0-15-97,-15 15 129,15-29 33,0 14-65,0 1 0,0-16-65,0 1-63,0-1-128,0 15 192,0-14-32,0-1-32,0 16-32,0 0 192,0 14-32,0 0 0,0 0-32,0 0-64,0 0-129,0 16 225,0-1-160,0 0 128,0 0-32,0 16 96,0-1 32,0 0-64,0 15 64,-15-16-32,15 16 96,0-14-256,0 14 128,-15-15 32,15 15-32,0 0 0,0 0-32,-15-15 32,0 15-32,0 0 0,0 0-64,-14 0 64,14 0 0,-15 0 128,1 0-256,-17 0 224,2 0-64,-1 0-64,-14-14 64,-1 14 64,1 0-96,0 0 0,-2-16-32,-13 16 64,15 0-64,-16 0 32,15 0-96,-14-15 160,15 15-96,-15 0 32,-1-14 128,15 14-224,-15 0 160,16 0-32,0 0-64,-15 0 96,-1 0-32,15 0-32,-14 0 160,-15 0-224,14 0 128,-14 0-96,14 0 160,-15 14-32,16-14 128,0 0 32,-15 15-224,-1-15 64,15 16-32,-13-16 32,14 14-192,-2-14 96,2 15 32,-1-15 32,16 0 0,15 0 0,-15 0-32,13-15 96,17 15-64,-16 0-32,15 0 32,0-14 0,15 28-288,-14-14-160,-1 15-225,15-15-128,-1 15 161,3-1 256,-2 2 255,0-16-95,15 15-480,0 0-610,0-1-2337</inkml:trace>
  <inkml:trace contextRef="#ctx0" brushRef="#br1" timeOffset="116599.66">7845 1957 960,'0'-15'1922,"0"15"160,0 0-96,0 0-128,0 0-321,0 0-223,0 0-65,0 0-384,0 0-449,0 0-416,0 0-224,0 0 64,0 0 31,0 15-31,0 0-416,0 0-257,0 0-448,0 15-257,-15-16-384,15 17-1216</inkml:trace>
  <inkml:trace contextRef="#ctx0" brushRef="#br1" timeOffset="116728.67">7815 2209 128,'15'16'416,"-15"-16"97,0 15 383,0-15-287,0 15-545,0-15-1185</inkml:trace>
  <inkml:trace contextRef="#ctx0" brushRef="#br1" timeOffset="116851.68">7770 2464 2754,'15'30'96</inkml:trace>
  <inkml:trace contextRef="#ctx0" brushRef="#br1" timeOffset="117045.69">7800 2598 1409,'0'0'1633,"0"15"-2465,-15-15 832,15 0-321</inkml:trace>
  <inkml:trace contextRef="#ctx0" brushRef="#br1" timeOffset="117176.7">7800 2732 3427,'0'14'224,"0"1"192,0 1-320,0-16-1537</inkml:trace>
  <inkml:trace contextRef="#ctx0" brushRef="#br1" timeOffset="117319.71">7800 2881 8359,'0'30'289,"0"-30"-834,0 15 513,0-15 32,0 0-1345,0 15-3203</inkml:trace>
  <inkml:trace contextRef="#ctx0" brushRef="#br1" timeOffset="117493.72">7815 3001 96,'15'14'1217,"-15"1"-481,0-15-31,0 15-673,0-15-288,0 15-481,0 0-640,0-15 1025,0 15 352,0-15-32</inkml:trace>
  <inkml:trace contextRef="#ctx0" brushRef="#br1" timeOffset="117630.72">7845 3104 256,'0'0'1761,"0"15"642,0-15-898,0 16-800,0-16-193,15 14-95,-15-14-97,0 15-224,0-15-192,15 0-641,-15 0-448,0 0-384,0 0-321,0 0-607</inkml:trace>
  <inkml:trace contextRef="#ctx0" brushRef="#br1" timeOffset="117763.73">7845 3223 1345,'0'15'1922,"0"-15"-321,0 0-672,15 0-673,-15 0-288,0 0-1025,0 15-2658</inkml:trace>
  <inkml:trace contextRef="#ctx0" brushRef="#br1" timeOffset="117894.74">7845 3298 7302,'15'15'129,"-15"0"511,0-15 769,15 0-896,-15 0-897,15 15-1378,-15-15-2434</inkml:trace>
  <inkml:trace contextRef="#ctx0" brushRef="#br1" timeOffset="118030.75">7875 3328 4804,'0'15'3972,"0"-15"-3940,0 0 32,0 15-64,15-15-513,-15 0-2113</inkml:trace>
  <inkml:trace contextRef="#ctx0" brushRef="#br1" timeOffset="118156.75">7860 3403 6502,'0'0'3331,"0"0"-3171,0 0 1025,0 0-672,0 0-1634,0 0-2979</inkml:trace>
  <inkml:trace contextRef="#ctx0" brushRef="#br1" timeOffset="118712.78">6788 3433 8648,'0'0'865,"0"0"704,0 0 737,0 0-1025,0 0-1249,0 0-96,15 0-128,0 0-673,14 0-1056,-14 0-482,0 0-1248</inkml:trace>
  <inkml:trace contextRef="#ctx0" brushRef="#br1" timeOffset="118906.8">7056 3448 9064,'30'0'769,"-30"0"-193,15 0 97,0 0-481,0 0-160,-15 0-192,14 0-416,-14 0-129,15 0 192,-15 0-480,15 0-640,0 0-833,-15 0-641</inkml:trace>
  <inkml:trace contextRef="#ctx0" brushRef="#br1" timeOffset="119031.8">7280 3433 960,'13'0'1089,"3"15"-512,-1-15-481,-15 0-64,15 0-1217</inkml:trace>
  <inkml:trace contextRef="#ctx0" brushRef="#br1" timeOffset="119230.81">7652 3403 8199,'13'0'128,"-13"-15"-704,16 15 256,-16 0-769,0 0-4325</inkml:trace>
  <inkml:trace contextRef="#ctx0" brushRef="#br1" timeOffset="119363.82">7815 3403 6277,'15'0'-576,"-15"0"-4837</inkml:trace>
  <inkml:trace contextRef="#ctx0" brushRef="#br1" timeOffset="120717.9">7324 3492 12363,'0'0'673,"0"0"-769,0 0 640,0 0 225,0 0-577,0 0-352,15 0-1121,-15 0-2178,15 0-6085</inkml:trace>
  <inkml:trace contextRef="#ctx0" brushRef="#br1" timeOffset="120860.9">7517 3492 10986,'30'0'96,"-30"0"-224,15 0 64,-15 0-1089,16-15-2691</inkml:trace>
  <inkml:trace contextRef="#ctx0" brushRef="#br1" timeOffset="120983.9">7696 3492 14189,'15'0'-1634,"-15"0"-1344,0 15-3813</inkml:trace>
  <inkml:trace contextRef="#ctx0" brushRef="#br1" timeOffset="127418.28">14888 3700 1057,'-16'0'2594,"16"0"-352,-15 0-224,0 0-96,15-14 96,-13 14-289,13 0-319,-16 0-225,16 0-224,0 0-257,-15 0-319,15 0-225,0 0-160,15 14 0,1-14 96,-3 16-96,2-1 128,16-1-32,-3 1-64,18 0 64,-17-15-96,1 15 32,15 0 64,-15-15-224,0 0 256,-1 15-608,-14-15 864,1 0-704,-1 0 608,-15 0-544,0 0 192,-15 0 32,-1 0 0,1 15 0,0-15-160,-14 15 416,-1 0-288,0-15 160,0 15-96,-14 0-64,14 0 32,-1-15 96,3 15-128,12-1-128,1-14-289,0 0-512,15 16-704,0-16-513,0 0-129,0 14-575,0-14-4005</inkml:trace>
  <inkml:trace contextRef="#ctx0" brushRef="#br1" timeOffset="127693.3">15245 3955 8488,'0'0'1089,"0"0"-865,-16 0 2242,3 14-1441,-2-14-512,-16 15 63,-13 1-95,14-2-161,-15 16-160,0-16-96,16 2-96,-1-1-320,15-15-929,15 14-1730,0-14-1506</inkml:trace>
  <inkml:trace contextRef="#ctx0" brushRef="#br1" timeOffset="128118.32">15483 3939 10057,'15'-14'-769,"-15"14"961,0 0 289,-15 0-513,0 14-64,0-14 352,0 30 449,0-15 192,0 15-289,0-15-320,15 14-159,0 2-65,15-2 64,0-15 0,15 2 160,15-1 353,-16-15 95,17 0-95,-2-15 128,1-1-161,-16 2-63,-14-15-97,0-2 33,-15 17-97,0-16 0,-30 0-255,1 1-129,-1 13 0,-14 2-193,-2-1-95,17 0-929,-16 15-1121,15 0-4036</inkml:trace>
  <inkml:trace contextRef="#ctx0" brushRef="#br0" timeOffset="132994.6">9810 4432 5252,'15'-16'897,"-15"1"0,0 15 673,0-14-225,15-1 64,-15 15-352,-15-15-320,15 15-32,0-15-193,-15 15-384,1 0-192,-1 15 64,-16-15-64,2 15-128,-1 0 64,0 14 32,1 2 96,14-2-64,0 1 32,0-1 32,15 16 0,0-15-64,0 14 32,15-14 32,15 0 0,14-15 0,-14 0 32,14 0 64,2-15 96,-2 0 160,1-15 129,0 0-97,-16 0-128,1-15-32,-15 15-63,0-15-33,-15-14-96,0 14 32,0 0-64,-30 1-128,15-1 0,-14 1-65,-16-2 1,15 16 32,-30 15 128,15 0 32,15 0 0,1 15 0,-1 1 0,30 13 0,0-14 0,15-1 64,15 17 32,-1-17-64,17 1 0,-2 0-32,1 0 64,-15-15-160,14 15-96,-14-15-352,0 15-546,-16-15-671,1 0-866,0 0-2530</inkml:trace>
  <inkml:trace contextRef="#ctx0" brushRef="#br0" timeOffset="133304.62">10227 4699 9513,'0'0'1185,"0"0"-1057,0 0 1858,0 0-673,0 15-416,15 0-481,-15 0-224,0 0-96,15 15 0,-15-15-96,0 0 65,15 0-65,-15-1-225,0 2-672,0-16-1665,15 0-2627</inkml:trace>
  <inkml:trace contextRef="#ctx0" brushRef="#br0" timeOffset="133629.64">10540 4506 7078,'0'15'6310,"15"-15"-6758,-15 0 736,0 0 192,0 0-480,0 0-448,0 0-1538,0 14-2146</inkml:trace>
  <inkml:trace contextRef="#ctx0" brushRef="#br0" timeOffset="133779.65">10555 4654 8520,'0'15'1089,"0"0"-897,0-15 1281,0 0-352,14 15-800,-14-15-321,0 0-961,0 0-1634,0 0-4355</inkml:trace>
  <inkml:trace contextRef="#ctx0" brushRef="#br0" timeOffset="134076.66">10764 4550 11787,'0'0'2402,"0"0"-2274,0 0 1602,15 0-129,-2 0-992,2 0-385,16 0-160,-16 0-32,14 0-64,-14 0-64,0 0-737,0 0-1089,0 0-1921,-15 15-3524</inkml:trace>
  <inkml:trace contextRef="#ctx0" brushRef="#br0" timeOffset="134248.67">10779 4669 9833,'-15'15'512,"30"0"257,-15-15 1601,28 0-512,-12 15-897,14-15-673,-15 0-288,14 0-128,-14-15-1217,0 15-2467,0 0-7493</inkml:trace>
  <inkml:trace contextRef="#ctx0" brushRef="#br0" timeOffset="135092.72">11508 4535 2690,'15'-29'6246,"-15"29"-5862,0-16 1858,0 2-448,-15 14-1089,0-15-385,0 15-288,-15 0-160,15 15 32,-15-15 32,1 30 0,-2-15-64,16 14 64,1 1 64,-1 14-32,15 1 96,0 0-32,15-15-64,-1 15 0,16-15 128,1-15-32,13-1 96,1-14 64,0 0 289,-1 0-289,1-29 64,-1 14-96,-13-15-96,-3 0-128,-13 0 0,1-15 0,-1 15-32,-15-14-256,-15 14 96,-1 0 128,-27 1-65,-3 13 65,-13 16 0,15 0 96,-16 0-32,15 16 32,15-1-64,1-1 0,13 1-64,16 0 128,0 0 224,16 0 417,13 14-97,16-14-191,0 0-193,0 0-64,-1-15-32,1 15 0,-1-15-32,-13 0-288,-3 0-321,-12 0-1088,-1 0-2339</inkml:trace>
  <inkml:trace contextRef="#ctx0" brushRef="#br0" timeOffset="135324.74">11925 4714 4163,'14'30'6374,"-14"-15"-6117,0 15 1633,0-15-97,0 0-1120,0 14-417,0-13-224,0-1-64,0-1-673,15 1-1569,-15 0-2402</inkml:trace>
  <inkml:trace contextRef="#ctx0" brushRef="#br0" timeOffset="135620.75">12177 4714 13100,'0'15'1698,"15"-15"-2723,0 0 2754,0 0-640,0 0-801,15 0-191,0 0-97,-1 0-225,-14 0-639,1 0-1475,-1 15-2850</inkml:trace>
  <inkml:trace contextRef="#ctx0" brushRef="#br0" timeOffset="136348.79">13175 4624 7591,'15'-14'768,"0"14"-607,-15 0 1376,0 14 33,0 1-674,-15 15-607,0 0-289,0 15 128,1 0-160,-16 0-225,0 0-159,0-16 288,-15 1 64,16-15 96,13 0 32,-14-1-64,1-14 64,14 0-64,0-14-160,0-1 192,15 0 0,0-15-32,15 15-64,0 1 160,16-1-96,-3 15 288,18-16 449,-17 16 64,16 16-33,-15-1-287,0-1-129,-1 1-256,-14 0-64,15 0-96,-15 0-320,-1 0-321,-14-15-352,15 14-1473,-15-14-1954</inkml:trace>
  <inkml:trace contextRef="#ctx0" brushRef="#br0" timeOffset="137019.81">13547 4848 8776,'0'0'3972,"-14"0"-3620,14 0 1570,0 0-193,0 0-1312,0 0-417,0 0-224,0 0-385,0 0-736,14 0-1602,-14 0-3267</inkml:trace>
  <inkml:trace contextRef="#ctx0" brushRef="#br0" timeOffset="137595.84">13890 4580 7238,'0'-15'1442,"0"15"-1058,0 0 1794,0-15-512,0 15-962,-15 0-351,15 0-129,-15 15-64,0 0 128,0 0 97,0 14 31,15 1-128,-15 0-127,15 15-1,-15 0-128,15-15 0,15 14 0,-15-13-256,15 13-801,15-14-1153,0-15-1762</inkml:trace>
  <inkml:trace contextRef="#ctx0" brushRef="#br0" timeOffset="137992.87">14098 4864 10025,'0'29'-801,"0"-14"-32,0 0 1026,0 15 31,15-1-256,-15-14-929,0 15-224,15 1 1153,-15-17 64,0-14 224,15 14 513,-15-14 736,0-14-608,-15 0 64,15-17-32,-15 1 96,0 1-353,15-1-543,-15-15-226,15 0-255,15 1-449,0 14 801,15 0 128,-1 15-160,1 15 193,0 0 159,-15 0-224,15 0-96,-30 15-32,0 15 160,0-15 64,0 0-32,-30 0 1,15 0-1,1-1-160,-17-14-449,16 16-1024,0-16-1826,15 0-4196</inkml:trace>
  <inkml:trace contextRef="#ctx0" brushRef="#br0" timeOffset="138259.9">14352 4789 11018,'15'15'609,"-15"-15"-674,-15 15 610,15 0 160,0-1-513,0 2-192,15 13 96,-1-14-128,1-15 224,0 15 64,0-15 1,14 0 95,-14-15-32,15 0 65,-14 15 127,-16-29-96,0 13-63,0 2-65,0-1-288,-16 0-288,1 15-161,-15 0-576,30 0-1345,-14 0-1730</inkml:trace>
  <inkml:trace contextRef="#ctx0" brushRef="#br0" timeOffset="138569.91">14709 4774 10730,'0'-30'2498,"0"30"-3235,-15-15 1730,0 15-32,-15 0-833,15 0-192,0 15 64,1 0-64,14 0 0,0 0-96,14-15-160,1 15-65,15 0 129,-15 0 128,15-1 128,-15 2 0,0-1 0,-15-1 96,0-14 64,0 15 160,-15-15-63,0 0-33,0 0-320,-15 0-737,15 0-288,0 0-801,15 0-288,-15-15-4869</inkml:trace>
  <inkml:trace contextRef="#ctx0" brushRef="#br0" timeOffset="138714.93">14798 4819 10089,'15'15'320,"-15"-1"737,0 2 801,0-1-1441,0-1-417,16 1-449,-16-15-1537,13 15-4548</inkml:trace>
  <inkml:trace contextRef="#ctx0" brushRef="#br0" timeOffset="138857.94">14888 4699 14541,'-16'0'-96,"16"-15"-4356,0 15 2818,0 0-5188</inkml:trace>
  <inkml:trace contextRef="#ctx0" brushRef="#br0" timeOffset="139038.94">14932 4789 11370,'30'0'673,"-15"0"192,14 0 1089,1-15-1058,-15 15-255,15 0-449,-15-15-352,0 15-1057,0 0-1378,-15 0-4932</inkml:trace>
  <inkml:trace contextRef="#ctx0" brushRef="#br0" timeOffset="139240.96">15021 4654 7046,'15'30'417,"-15"-15"2529,0 0-159,0 15-1153,0 0-674,0-15-543,0 30-257,0-31-128,0 17-32,0-2-416,0-14-1090,15 0-1537,0 0-3010</inkml:trace>
  <inkml:trace contextRef="#ctx0" brushRef="#br0" timeOffset="139406.97">15170 4819 11851,'16'0'0,"-16"15"993,0-15 128,0 14-1217,0 2-1538,0 13-1088,0-14-2435</inkml:trace>
  <inkml:trace contextRef="#ctx0" brushRef="#br0" timeOffset="139571.97">15186 4669 11274,'0'-30'-737,"0"30"-4035,15 0 2049</inkml:trace>
  <inkml:trace contextRef="#ctx0" brushRef="#br0" timeOffset="139983">15275 4908 6886,'15'30'1922,"-15"-15"-1250,0-15 1763,0 0-1026,0 0-704,14 0-289,-14 0-160,15-15-159,0 0-130,0 0-223,-15 15-128,15-15-257,-1 15 161,-14-14 384,15 14 384,-15 0 160,15 0-63,-15 0 31,0 0-96,15 0-223,-15-15 63,0 15-128,0 0-224,-15-16-193,15 16-223,-15 0 415,0 16 225,1-16 1,-1 15 31,15-1 32,0 1 64,15 0 128,-1 0 32,1 0 1,15-15 31,0 15-320,0-15-160,14 0-96,-29 0-321,16 0-416,-31 0-2498</inkml:trace>
  <inkml:trace contextRef="#ctx0" brushRef="#br0" timeOffset="140575.04">16152 4804 10281,'16'60'1089,"-16"-31"-544,0 1 832,15 0-320,-15-15-544,0-15-161,0 14 128,0-14 257,0-14 192,0-1-705,15 0-96,-15-15-128,14 1 32,-14-2-64,15 2 32,-15 14-96,15 0-64,0 0 32,0 15 64,0 0 32,0 0 64,0 15-32,-15 15 0,0-15-32,15 15 0,-15-15 0,0 14-513,15-14-1216,-15 0-1795,0 0-704</inkml:trace>
  <inkml:trace contextRef="#ctx0" brushRef="#br0" timeOffset="141397.07">16465 4819 12555,'16'-15'-32,"-16"15"32,0 15 801,-16 0-320,16-1-193,0 17-160,0-2-32,0 1-32,16 0-64,-1-16 0,0 1-96,14 0 32,-14 0 32,15-15 32,-16-15-96,1 15-96,15-15-1,-15 0-127,0-14 32,-15 14 160,15-15-32,-15 15-33,0-14 161,0 13 513,0 2 256,0-1-225,0 15 33,0 0-65,-15 0-416,15 0 96,0 15 193,0 15 127,0-15-64,0-1 1,15 16-289,-15-15-96,30 0-64,-15 0-64,-1-1-192,1-14-161,0 15 33,1-15-161,-16 0-288,15-15 353,-15 1 320,0-1 192,0 15 0,0-15-64,0 0 32,0 0 32,13 15 0,-13 0-32,0 0 96,0 0 160,0 15-128,0 0-32,0 0 0,0 0-32,16-1 32,-16-14-32,0 15 32,15-15 64,-15 0 97,0 0 31,0-15-160,0 15-96,0-14 0,15-1-64,0 0 32,-1 15-128,1-15-65,0 15 161,0 0 96,0 0 0,-1 0 257,1 0 159,0 15-224,-15 0-128,15-15-96,-15 15-32,0-15 64,0 14-32,0-14 0,0 0 0,15 0 65,-15 0-33,0 0-96,0 0-65,0 0-63,16 0-32,-16 0-160,0 0 159,0 0 97,0 15 96,14-15-32,-14 15-64,0-15-737,15 0-2017,-15 15-2243</inkml:trace>
  <inkml:trace contextRef="#ctx0" brushRef="#br0" timeOffset="141795.11">17196 4654 960,'0'-30'7944,"0"30"-7784,0 0 545,0 15 1473,-15 15-897,15 15-736,0 0-33,0 0-128,0-1-320,15 1-32,-15-15-64,0 0 0,0-15 96,14-1-31,-14-14 127,0 0 192,0 0-192,15-14-192,15-1-256,-15 0 96,-1 0-65,1 15 33,0 0 192,0 0 256,0 0 193,-15 15 31,0 0-192,0 0-127,0-1-1,-15 1-192,0 0 0,0-15-417,0 15-320,1-15-320,14 0-1281,-15 0-2178</inkml:trace>
  <inkml:trace contextRef="#ctx0" brushRef="#br0" timeOffset="142205.13">17358 4968 5669,'30'0'5637,"-14"-15"-5701,-1 15 2050,14-15 32,-14 0-1377,15 15-225,-15-15-224,-15 15-192,0-15-160,0 15-288,-15 0-898,-15 0-95,15 0 128,-14 15 928,14-15 289,-1 15 96,1 0 64,0 15 32,15-16 65,15 1 255,0 0-96,1 0 161,-1-15-129,14 15-32,-14-15 33,0 0 159,0 0-128,0-15-63,0 15-65,-15-15-128,15 0-64,-15 0-64,15 15 0,0-14 0,14-1 0,-14 15 96,0-15-32,0 15-32,1 0-32,-3 0-32,2 0-160,0 0-641,1 0-928,-16-15-1474,0 15-5478</inkml:trace>
  <inkml:trace contextRef="#ctx0" brushRef="#br0" timeOffset="142443.14">17701 4521 14381,'44'0'-256,"-13"0"672,13 0 1378,1 14-737,-15 16-192,15 0-32,-1 14 127,-14 1-95,-1 0-448,-14 0-385,1 0 64,-16 0-128,0-16-224,0 16-641,-31-15-801,18-1-992,-3-14-2083,-14 15-3779</inkml:trace>
  <inkml:trace contextRef="#ctx0" brushRef="#br0" timeOffset="143338.19">12892 5206 3267,'-15'0'4292,"15"0"-4100,-15 0 1698,15 0 512,-14 0-640,14 0-513,0 0-256,0 0-321,14 0-31,-14 0-65,15 0-127,15 0-65,-1 0-63,32 0-193,-17 0-32,16 15 0,-1-15-256,1 15-385,-16-15-640,2 0-1794,-17 15-3395</inkml:trace>
  <inkml:trace contextRef="#ctx0" brushRef="#br0" timeOffset="151229.64">6952 5325 2530,'0'0'1121,"0"0"-96,0 0-256,0-14-321,0 14-288,0 0-96,15 0 64,-15 0 129,0 0 191,0 0-160,0 0 225,0 0 31,0 0 33,0 0 31,0 0 65,0 0 0,0 0-33,0 0-159,0 0-257,0 0-160,0 0 0,0 0 64,0 0 64,0 0 161,0 0 287,0 0-31,0 0-161,0 0-255,0 0-33,-15 0-128,-1 0 32,16 0-64,-15 0-32,0 14-32,-14-14 64,-1 0 64,1 0 0,-16 0-96,16 0 96,-16 0 192,0 0-32,15 0-64,-15 0 1,15 0-97,15 0-128,-14 0 64,14 0 0,0 0 0,15 0 0,-15 0-161,15 0 97,0 0-32,0 0-128,0 0-192,0 0-193,0 0-416,0 0-961,0 0-640,0 0-1987</inkml:trace>
  <inkml:trace contextRef="#ctx0" brushRef="#br0" timeOffset="151676.67">6609 5191 4932,'0'0'1794,"0"0"-1890,0 0 640,0 0 1186,0 0-289,0 0-1024,0 15-225,-14-15-96,-2 0 0,1 15-96,0 0-32,-14-15-32,-1 15 32,0 0 0,1 0 32,14 0 0,0 0 32,0-1 0,15-14 32,0 15 192,0 0 97,15-15 223,0 15 129,0 0-33,14 0-63,1-1-225,0-14-63,-1 16-129,-14-2-224,16 2-449,-17-16-1184,-14 14-2371</inkml:trace>
  <inkml:trace contextRef="#ctx0" brushRef="#br0" timeOffset="157063.97">7309 2494 768,'0'0'1153,"0"0"481,0 0-641,0 0-256,0 0 31,0-16-31,0 16-64,0 0-161,0 0-256,0 0 161,15 0 95,-15 0 65,0 0 127,0 0 161,0 0 96,0 0-256,0 0-161,0 0-191,0 0 31,0 0-192,0 0-96,0 0 64,0 0-31,0 16 31,-15-16-64,15 15-64,-16 0-128,3 0-64,-18-1 63,1 16-31,17 0-64,-18 0 224,1-1-32,1 1 0,-1 14-32,0-13 64,-15-2 32,15 16-64,1-15 0,-2 15 0,2 0 96,-16-1-96,16-14 32,-16 15-32,16-16 0,14 1 0,-15 0 0,14 0 0,2-16 0,-1 1 0,0 15 0,15-15 0,-15-15 0,0 15 0,15 0-32,-14 0 32,14-15-96,0 15 96,0-15-96,0 0 96,0 0-32,0 0-32,0 0-256,0 0-33,0 0-319,0 0-898,0 0-1537</inkml:trace>
  <inkml:trace contextRef="#ctx0" brushRef="#br0" timeOffset="157461">6609 3119 11851,'0'0'-224,"0"16"31,0-16 706,-14 29-97,14-14-416,-16 29 0,1-14 64,-15 15 32,16-15 0,-1 0-96,0 0 32,15 0-64,0-15 32,0 0 321,15-1 447,14-14 193,1 0-256,15 0-417,0 0-192,0 0-96,-15 0-64,14 0-640,-14 0-1122,-1 0-1377,-14 0-2306</inkml:trace>
  <inkml:trace contextRef="#ctx0" brushRef="#br0" timeOffset="158586.07">6490 3462 544,'-15'0'4260,"15"0"-4132,0 0-32,-15 0 1025,15 0-224,0 15-320,0-15-257,0 0 257,0 0 63,0 15-127,15-15-225,-15 0-192,15 0-32,-15 0-32,15 0-32,-15 0 96,15 0 128,-15 0 193,0-15 63,0 15-191,-15-15 127,15 15-288,-15 0-64,0 0 128,-15 0 33,30 0 31,-14 15-192,14 0-64,0 0 96,0-15-32,14 15-64,16-15 0,-15 0 64,15 0 96,-16-15-32,1 15-64,-15 0 64,15-15 129,-30 15 95,15-15-288,-15 15 0,-14-15-96,14 15 96,-15 0 0,15 0 160,1 15-63,14-15-129,0 0-64,0 15 96,0 0 192,14-15-160,16 0-96,-15 0 96,0 0-96,0 0-32,-15 0-160,14 0-224,-14-15-65,0 15 257,0-15-161,-14 15 225,-1 0 0,0 0 96,0 0 192,-15 15-32,16-15 64,14 15-127,-15 0-1,15 0-32,15-15-32,-1 14 32,1-14 32,15 0-97,-15-14-351,14 14-64,-14-15 191,-15 0 193,15 0 96,-15 0-64,-15 0 0,0 1 192,1 14-160,-16-15 0,15 15 353,-15 0 95,16 0-352,-1 15-224,0-1 96,15-14 32,0 15-32,0 0 128,0 0-64,15 0 32,0-15-32,-1 0 32,1 0-64,0 0 32,0 0 0,-15 0 160,0-15-160,0 15-577,-15 0-1825,15 0-6214</inkml:trace>
  <inkml:trace contextRef="#ctx0" brushRef="#br0" timeOffset="161118.21">4956 3193 10345,'0'0'737,"0"0"-609,0 0-96,0 0 128,0 16 449,15-2-65,-15 1-95,0 15 31,0 15-31,0 15-65,0 15-160,0-16-96,0 15-32,0 1-63,0-31-1,0 16 0,0-30-32,0 0 0,0-15 0,0 0-449,0 0-672,0 0-1505,0-15-2019</inkml:trace>
  <inkml:trace contextRef="#ctx0" brushRef="#br0" timeOffset="161415.23">4838 3686 11242,'0'14'-288,"0"2"224,14-1 192,1-1 288,0 16-159,-15 0-97,15 0 32,0 0-128,-1 0 224,1 0 129,0 0-225,15-16 0,-15 1 385,0 1 512,0-16 96,0-16-192,14 1-321,-14-15-351,16 1-193,-2-1-160,1 0 0,-15 0-257,14 0-896,-14 15-769,0 15-2978</inkml:trace>
  <inkml:trace contextRef="#ctx0" brushRef="#br0" timeOffset="171955.83">2753 6517 5124,'0'-15'1602,"0"15"-289,0 0 353,0 0-129,0 0-768,0 0-417,0 0-96,0 0-63,0 0-1,0 0 416,15 15 33,-15-15-129,0 0-95,0 0 31,0 0-31,0 0-193,0 15-64,16-15 0,-16 0 0,0 15 33,0 0-65,13-15-32,-13 15 0,15 0 0,-15-15-64,0 15 32,15 0 0,-15 0-32,16 0 32,-16 0-64,15 0 96,-15 0-96,13 14 96,3-14-64,-1 15 32,-15-15-32,15 15-32,0-16 65,-15 1-65,14 15 32,1 0 64,0-16-160,-15 16 128,15 0-64,0 0 64,-15-15-64,15 15 0,0 0 32,0 0-96,-15-1 288,30 16-128,-16-15 96,1 0-32,16 15-96,-16-15-96,13-1 193,-12 16-129,14-16 0,-16 16 0,16-15 32,-15 15-32,14-15 0,-14 15-32,15-16 64,-15 16-96,15-15 96,-15 0-64,15 14 0,-15-14 96,14 0 0,-13 14-32,14-14 64,-1 15-64,1 0-64,-15-15-32,14 14 96,1-13 0,-1 13-96,-14-14 32,15 14-64,0-14 128,0 15 0,0-15 0,0 15-128,0-16 32,-1 16 160,1-15-224,14 0 160,-14 0-64,1-1 64,-3 1-31,3 0 95,-1 0-32,-1-16-128,1 16 32,0-14 64,0-2 0,0 16-96,-1-15-32,17 0 64,-18 0 64,3-1-64,-3 1 0,3 0-288,-1 0 576,14 0-288,-14 0-32,0-15-32,15 15 128,-16-15-96,2 15 128,-1-15-192,-1 15 128,1-15-32,-1 0-32,1 0 64,0 0-32,-1 0 0,1 0-32,0 15 32,0-15-257,0 0 514,-1 0-257,2 0 0,-2 0-32,1-15 0,14 15 128,-14 0-160,0-15 160,14 15-160,2-15 64,-17 15-32,16-15 64,-15 0 32,15 0-128,-16 0 32,1 0 64,14 0 32,-14 1-128,-1-1 64,2 0 32,13 0-96,-14-15 256,0 16-288,15-2 96,-15-14 64,14 0-96,-13 16 64,12-16-96,3 0 128,-2 1-32,0-1-32,1 0-64,0 0 128,0 0-64,-16 0-32,17 0 64,13-15-32,-15 16 0,1-16 32,-1 15-64,2-14 96,-2-1-96,0 16 32,-13-16 0,28 0 0,-14 0 32,-1 0 0,-14 1-64,14-1 32,-13 0 32,-2 1-64,1-1 32,0 0-32,0 1 128,0-1-128,-1 0-32,1 0 128,1 0-64,-3-14 0,18 14-32,-17 1 64,1-1-128,-1-15 96,1 15 32,0 1-64,0-1 32,0 0 0,-1 0 32,16 0 0,-16-14-96,2 15 128,-1 14-32,-17-15 128,3 15 64,14 1-31,-15-1-33,0 0-160,-15 0 64,14 15-96,1-15 96,-15 0-32,15 15-96,-15 0 96,15 1 0,-15-1-64,15 15-32,-15 0 32,0-16 0,0 16-193,0 0-479,0 0-609,0 0-1122,0 0-3010</inkml:trace>
  <inkml:trace contextRef="#ctx0" brushRef="#br0" timeOffset="172827.87">8039 6205 10185,'0'0'1890,"0"0"-1858,0 0 512,14 0 898,1 15-481,0-15-673,15 0-96,-1 0-128,1-15 32,0 15 0,0-15-31,-15 15-65,0 0-97,-1-15-223,-14 15 32,0 0-577,-14 0 192,-16 15 65,15-15 255,0 15-223,-15 0 192,30-1 287,-15 2 33,15-2 128,0 1 33,15 15 63,1 0-128,-2-16 32,1 17-64,0-2 0,0-14 0,0-1 224,-1 2 0,-14-1 417,-14-15 288,-1 14-225,0-14-287,-15 0 63,16 15-256,-17-15-192,1 0-64,16 0-224,14 0-641,-15 0-1377,15 0-1826</inkml:trace>
  <inkml:trace contextRef="#ctx0" brushRef="#br0" timeOffset="173103.9">8440 6234 8584,'0'-14'1025,"0"14"64,0 0 832,0 0-928,-14 14-320,14 16 64,-15 0 128,15 0-321,-15 14-192,15 1-191,0 0-129,0-1-32,0-14-97,15 0-127,0 0-384,-1-15-417,16-15-929,-15 0-1505,14 0-5190</inkml:trace>
  <inkml:trace contextRef="#ctx0" brushRef="#br0" timeOffset="173527.92">8619 6368 12972,'0'-15'224,"-15"15"-160,15 15 737,0 1-417,-15-2-352,15 16-64,0-16-192,15 17-321,0-2-544,0 1 32,15-15-160,0 0 513,-15-15 575,14 0 129,1 0 97,0-15 31,-16 0 352,1 0 609,0-15 353,1 16-33,-16-17-480,0 2-449,-16 0-320,1-2-128,-14 2 225,14 14 63,-15 0-256,1 0-32,-16 15-32,15 0-32,0 0-32,15 15 0,0 0-64,15 15 0,15-16 192,0 1-128,15 1 64,0-2 0,0 1 0,-1 0 64,1-15-64,0 14-385,-1-14-544,-14 0-1665,1 0-2467</inkml:trace>
  <inkml:trace contextRef="#ctx0" brushRef="#br0" timeOffset="173737.93">9006 6428 11146,'15'30'2979,"0"-1"-2659,0-14 801,-15 0 353,0 15-802,0-15-640,0 0-224,0 0-128,15 0-769,-15 0-1249,0-15-1987,0 0-5154</inkml:trace>
  <inkml:trace contextRef="#ctx0" brushRef="#br0" timeOffset="173996.95">9111 6145 13228,'14'15'0,"1"0"833,16 0 961,-16 15-257,14 0-896,-14 14-289,15 1 160,-16 14 33,1-15-353,-15 16-96,15-15-32,-15 0-96,0 0-224,-15 0-449,0-16-608,1 16-1153,-1-30-2595</inkml:trace>
  <inkml:trace contextRef="#ctx0" brushRef="#br0" timeOffset="176288.08">3215 9528 8359,'15'0'1186,"-15"-15"-578,0 15 1186,-15 0 0,15 0-994,0 0-287,0 0 95,0 0-63,0 0-257,0 0-192,0 0 192,0 0 97,0 15-129,0 0 64,0 15 1,0-1-257,0 1 384,0 14-384,15 2 0,-15-2-96,0-14-64,14 15 96,-14-30-288,0 15-481,0-15-704,15 0-1378,-15 0-2114</inkml:trace>
  <inkml:trace contextRef="#ctx0" brushRef="#br0" timeOffset="177320.14">3184 10184 9737,'0'0'224,"-15"0"-96,15-16 1666,0 2-65,0 14-800,-13-15-96,13 15 0,0-16-257,-15 16-351,-1 0-257,1 0-193,0 0-191,1 16 64,-16-1-97,15-1 33,0 16 288,0 0 96,0 0 0,15 0 0,-15 15 0,15-15 0,0-1-33,15 2-63,0-2-320,0 0 224,15-13 224,0-1 128,14-1 32,-13-14 256,13-14 33,-14 14-33,-1-15-95,-14-1 127,15 2 128,-16-1-95,-14-14-97,0 13 129,0-13-33,0-1-256,-14 0-127,-1 15-1,-15-15-224,15 15-1,-14-15 97,-2 30-64,-12-15-96,12 15 32,-13 15 128,14-15-32,0 30-64,15-15 64,0 0-129,0 15 193,15-15 0,0 0 97,15 0 127,15 0 0,0-15-32,0 14-128,14-14-64,-13 15 128,12-15-224,-12 0-96,-2 0-160,1 0-577,-15 0-1922,0 0-3491</inkml:trace>
  <inkml:trace contextRef="#ctx0" brushRef="#br0" timeOffset="177790.16">3557 10437 15534,'0'15'224,"0"-15"225,0 0 608,0 15-481,-14-1-480,14 2-128,-15 13-256,15 1-545,0 0-1185,0 0-3395</inkml:trace>
  <inkml:trace contextRef="#ctx0" brushRef="#br0" timeOffset="180647.33">3304 7441 7046,'0'-15'1121,"-15"15"-1185,0 0 545,0 0 896,0 0-288,1 15-897,-1-15 32,0 15 449,-1-15-32,1 30-129,15-15 129,-13 0-33,13 0-255,13 0-33,2 0-96,1 0 64,-1 0-31,14-15-1,-14 15 0,15-15 32,-15-15 129,14 0-97,-14 0-32,0 0 129,-15-15-161,0 15 32,0-15-192,0 15-128,-15 0-96,0 0 0,0 1-160,-14-1-161,14 15 161,-15 0 64,16 0 0,-16 15 32,14-1 63,1 16 33,15-15 0,0 15-32,15-15-32,1 0-192,-1 0 63,14-15 65,-14 0 32,15 15 192,-15-30 64,14 15 0,-14 0 32,-15-15 32,15 0 96,-15 0 33,0 0-97,-15 0 32,15 0-224,-15 0-64,-14 0-96,14 15-97,-15-14 1,15 14 0,-14 14 32,14-14-33,-1 15 33,1 15 192,15-15 32,0 0 128,0 0-32,31 0 96,-16 0-160,14-15-32,1 0-128,0 0 128,-16 0 32,16-15 128,-15 0 129,-15 0 63,0 0-32,0 0-192,0 0 128,-15 0-160,0 0-288,0 1 32,1 14-64,-16 0-32,15 0-65,0 14-31,1 1 128,-1 15 128,15-15 95,0 0-63,15 0-128,-1 0 0,1 0 64,0-15 96,0 0 192,0-15-32,-1 15 64,1-15 64,-15 0 97,0 0 95,0 15 161,0-15-225,-15 0-160,1 15-160,-1 0-96,0 0 0,0 15-64,0 0-32,15-15-193,0 15-1248,15 0-2275</inkml:trace>
  <inkml:trace contextRef="#ctx0" brushRef="#br0" timeOffset="184043.52">12297 6607 4644,'0'-15'6054,"0"0"-5862,0 0 288,0 0 1058,0 15-161,-15-15-512,0 0-609,0 15-192,0 0-32,-15 0-32,0 15-32,1 0-64,-1 15 160,15 0-96,-14 0 64,14 0-32,15 0-64,0-16 32,0 16-64,15-30 64,14 15 160,-14-15 32,15-15-32,14 0 64,-14-14-127,0-1 31,-15 0-96,15 0 64,-15-15 0,-15 15-64,14-15-64,-28 0 160,14 1-128,-30-1 0,15-14-289,-15 29-287,15-14 288,-15 29 255,15 0 33,1 15-64,-1 15-96,0 14 256,0 1 96,15 15 193,0 14-65,0-14-64,15 15 64,15-16-127,-1 16-97,1-30-32,15 15 32,-15-15-160,14-15-32,-13-1 31,-3 1 65,3 0-256,-16-15-160,0 15-833,-15-15-2435,0 0-6340</inkml:trace>
  <inkml:trace contextRef="#ctx0" brushRef="#br0" timeOffset="184397.54">11687 7009 14189,'0'0'-32,"15"0"-417,-2 0 706,18 0 287,13 0-95,16 0-321,0 0-32,14 0 128,1 0 225,-1 0-97,15 0-192,1-15-64,-15 15 0,13-15-32,-28 15-224,-16 0-448,1-15-321,-30 15-1954,0 0-3972</inkml:trace>
  <inkml:trace contextRef="#ctx0" brushRef="#br0" timeOffset="184923.57">11925 7293 14669,'-60'30'-384,"30"-1"-64,0-14 384,15 15 128,-14 14-96,14-14 0,15-15-353,0 15 225,0-15 160,15 0 0,0 0-96,14 0 96,-14-15 160,15-15 256,0 0-159,0-15-33,-15 15 0,-1-30-96,1 15 257,-15 1-321,15-16 0,-15 0-64,-15 1-96,0-1-385,1 15 385,-1 0 32,0 15 96,0 1-32,0 14 0,0 14 128,0 1 160,15 15-31,0 0 95,0 15 257,15-1 63,0-14-127,15 15-257,0-15-192,-1 14-96,1-29-160,14 15-352,-13-15-770,-1 0-640,-16 0-1473,16-15-3523</inkml:trace>
  <inkml:trace contextRef="#ctx0" brushRef="#br0" timeOffset="185400.6">12222 7323 10441,'0'-30'257,"0"15"-482,0 15 1635,-15-15-193,0 15-801,15 0-416,-15 0-64,1 15 96,-1 0 128,15 15 1,0-1 127,0 1 0,0 14-96,0-14 0,15 0-31,14-15-129,1 15 64,0-30-64,0 15-32,0-15 160,-1 0 32,2-15 96,-16 0-95,-2 0-129,3 0 64,-16-15-128,0 0 96,0 16-64,-16-16-192,-12 0 64,-3 15 64,2 1 32,-16-2 32,15 16 32,0 0-128,15 16 128,-14-16-128,29 14 64,0 1 64,0 0 128,14 0 0,1 15 32,15-16 0,0-14-127,0 15-129,0-15-321,-1 15-608,2-15-1665,-16 0-3940</inkml:trace>
  <inkml:trace contextRef="#ctx0" brushRef="#br0" timeOffset="185580.61">12579 7456 15246,'15'30'1441,"-15"-15"-1345,0 15 1250,0 0 63,0 0-1185,0 0-736,0-15-1154,0-1-1153,0 1-6277</inkml:trace>
  <inkml:trace contextRef="#ctx0" brushRef="#br0" timeOffset="186150.64">12982 6741 7078,'-16'0'8296,"1"0"-8232,15 0-160,15 0 673,16 15 255,-2-15-319,1 0-449,15 15 0,0-15-32,-16 0-96,1 0-481,-1 0-672,1 0-1121,-14 0-1153,-16 0-961</inkml:trace>
  <inkml:trace contextRef="#ctx0" brushRef="#br0" timeOffset="186372.65">13175 6786 5381,'-44'14'3042,"29"2"-928,0 13-256,15 1-384,0 0-417,15 0-737,0 14-32,0-14-192,-1-15-32,1 15 225,0-15 31,-15 15-192,0-30 224,0 15 257,-15 0-289,-14-15-192,-1 14 33,-15-14-161,15 0-161,0 0-287,16 0-257,-1 0-544,-1 0-1377,32-14-1602,-1 14-2050</inkml:trace>
  <inkml:trace contextRef="#ctx0" brushRef="#br0" timeOffset="186604.67">13458 6800 6342,'-30'16'4324,"15"-2"-4196,0 16 1121,15 0 961,-14-1-737,14 1-608,-15 15-96,15 0-513,0-15-160,15 0-64,-15 0-224,29-1-384,1-13-994,-15-2-1313,15-14-3106</inkml:trace>
  <inkml:trace contextRef="#ctx0" brushRef="#br0" timeOffset="187050.69">13682 6935 12043,'-15'14'-1313,"0"1"1120,-1 15 1379,16 0-97,0 0-801,0 0-288,16 15-128,-1-31-128,14 17-321,1-17-128,14-14 289,-14 0 512,0 0 320,0-14 193,0 14 320,-15-31 288,-1 17-288,1-16-513,-15 15-95,0-15-225,-15 0-96,1 0-321,-16 15-95,-15-15 160,0 30 288,1-14-32,14 28 64,-14-14 288,29 15-96,-16 15-95,31-15 127,0 15 96,15-15-192,1 0 1,14 0-97,-1 0-128,16 0-193,-16 0-287,16-15-673,-30 14-1410,15-14-3811</inkml:trace>
  <inkml:trace contextRef="#ctx0" brushRef="#br0" timeOffset="187253.71">14113 7114 14221,'15'15'1666,"-15"-1"-1859,0 1 482,0 1 1280,0-2-1088,0 16-481,0-16-64,0 2-353,15-1-512,-15-15-1793,0 0-3332</inkml:trace>
  <inkml:trace contextRef="#ctx0" brushRef="#br0" timeOffset="187512.72">14232 6830 1473,'45'30'14574,"-16"-15"-14478,-13 15 32,14 0 1313,-1-1-352,-14 16-832,0-15-257,-15 15 32,0-15-257,0 14-31,0-14-160,0 0-353,-15 0 321,0 0 31,1-1 97,-1-13-289,-15 13-2370,0-14-1601</inkml:trace>
  <inkml:trace contextRef="#ctx0" brushRef="#br1" timeOffset="190828.91">2738 6800 896,'0'0'673,"0"0"320,0 0 0,0 0-417,15 0-31,-15 0-257,0 16-128,0-16-32,0 0-160,15 0 32,-15 14 32,0-14-64,16 15 64,-16-15-32,0 15 0,0 0 0,13-15 33,-13 15-33,15 0-33,-15-15-95,15 14-416,1 2-193,-1-16 417,-15 14 192,13 1 160,-13-15-64,16 15 96,-16-15 0,0 15-32,15-15-32,-15 15-96,0-15 160,15 15-256,-15 0-1154</inkml:trace>
  <inkml:trace contextRef="#ctx0" brushRef="#br1" timeOffset="192812.02">2768 6845 768,'0'0'545,"0"0"-257,0 0 545,0 0 192,-15 0-321,15-15-575,0 15 31,0 0 512,0 0 449,0 0-32,0 0-192,0 0-320,0 0-321,0 0-32,0 0 289,0 15 31,0-15-159,15 15-65,-15-15-160,16 15-96,-16 0 128,13-15 225,-13 15-193,15-1-32,-15 2 64,15-2 129,-15-14-225,16 15-32,-16 0 320,15 0-319,-2 0-33,-13 0 96,16-15 64,-1 15-128,-15 0-96,15 0 32,-15 0 32,15-15-96,-1 15 96,-14 0 97,15 0-1,0-15-128,-15 14 64,15 1-64,0 1-32,0-2 0,-15 1 32,15-15-32,0 15 0,0-1 0,-15 2 0,15-1 0,-1 0 0,-14 0 32,15-1-32,0 2-32,-15-2 65,16-14-33,-1 15 32,-15 0 0,13 0-128,2 0 64,-15-15 0,16 15 64,-16-1-64,15-14 32,-15 15 0,15 0-32,-15-15 32,14 15-32,-14 0 0,15-15 32,-15 15-32,0 0 32,0-15-32,15 15 32,-15 0 0,0 0 0,0 0 0,0 0-32,15-15 32,-15 15 0,0 0-32,15-15 0,-15 15 0,0-1 0,0-14 0,14 15 32,-14 1-32,0-16 64,15 14-64,-15 1 0,0-15 32,0 15-32,15-15 64,-15 14-64,0 2 32,0-16 0,0 15-32,15-15 32,-15 14-32,0-14 0,15 15 0,-15 0-32,0-15 32,15 15 0,-15-15 32,0 15-32,0-15 64,15 15-32,-15-15-32,0 14 0,15 2-32,-15-16 32,0 14 0,15-14 0,-15 15 0,0-15 0,15 15 0,-15-15 0,15 15 32,-15-15 0,0 15-32,14 0 0,-14-15 64,15 15-64,-15-15-64,16 15 64,-1 0 0,-15-15 0,15 15 0,-1-15 0,-14 15 64,15 0-64,0-15 0,-15 15 0,15-15 0,-15 14 0,15-14 0,-15 16 0,14-1 0,-14-15 0,15 14 0,-15-14 0,15 15 0,-15 0 0,15-15 0,-15 15 0,15 0 0,-15-15 0,14 15 0,-14-1-96,15-14 96,-15 15 0,15 0 0,-15-15 0,15 15 0,-15 0-32,16 0 32,-16 0 64,0-15 0,14 14 33,-14 2 223,15-2-64,0-14-224,-15 15-32,15 1 0,0-2-32,-15 1 32,14-15-64,2 15 64,-16 0-32,15 0 32,0 0 32,-15 0 32,15-15-64,-15 15-32,14-15 32,-14 15 32,15 0-32,-15-15 32,15 15 0,-15-1 32,15-14 128,-15 0-160,15 15 0,-15-15-96,0 15 128,14-15 33,-14 15-161,0-15 64,15 15-33,-15-15 66,0 0-33,0 15 32,15-15-97,-15 14 98,0-14-66,0 0-63,15 16 96,-15-16 32,0 14-32,0-14 32,16 0 0,-16 16-64,0-16 32,0 0 32,0 0-128,0 0-192,15 0 32,-15 0 32,0 0 128,0 0-1,0 0-95,13 0-96,-13 14-160,0-14-545,0 0-1826,0 0-2530</inkml:trace>
  <inkml:trace contextRef="#ctx0" brushRef="#br1" timeOffset="193132.04">4048 8619 6886,'16'15'480,"-16"0"417,0-15 2082,15 14-705,-15 2-1313,13-2-64,-13-14 224,15 16-576,1-2-289,-16-14-320,15 16-128,-15-16-449,15 0-224,-1 14-384,-14-14-96,0 0-161,15 0-287,-15 0-1378,0 0-3267</inkml:trace>
  <inkml:trace contextRef="#ctx0" brushRef="#br1" timeOffset="194140.1">2797 6905 2754,'15'0'-64,"-15"0"96,0 0 609,0 0 288,15 0-257,-15 0 129,0 0 96,0 0-160,0 0-257,0 0-64,0 0 257,0 0 96,0 0-33,0 0-319,0 14-97,-15-14-224,15 0 128,0 0 1,0 0 159,-15 0 96,15-14 97,-13 14 96,13-15-257,-16 0-256,1-15 353,-15 1-225,15-1-64,-14 0-96,-1-15 64,-15 1 1,15 14-193,1 0 0,-2 0 256,16 0 96,0 15-224,2 0-64,-3 0-96,16 0 32,-15 15-64,15 0-384,0-14-961,15 14-994,1 0-608,-16 0-3523</inkml:trace>
  <inkml:trace contextRef="#ctx0" brushRef="#br1" timeOffset="195229.16">11776 7873 9993,'-15'-14'1313,"0"14"-512,-1 0 993,16 0-225,0 0-448,0 0-416,0-15-481,16 15 96,14 0-95,14 0-65,16 0-160,14-15 32,0 15 32,31 0-160,14 0 160,16 0-32,13 0-64,16 0 32,-15 0 32,14 0 32,-14 15-128,1-15 64,-32 0-385,-13 15-31,-2-15 416,-28 0-224,-1 14-193,-14-14 225,-15 0-352,-16 0-289,-14 0 192,-15 16-640,0-16-448,0 0 864,-15 0-1025,-14 0-2722</inkml:trace>
  <inkml:trace contextRef="#ctx0" brushRef="#br1" timeOffset="196946.26">2471 6532 6726,'-16'-15'416,"16"15"-320,0 0 32,-15 0 577,15 0-545,15 0-192,-15 0 0,0 0 321,0 0 447,0 0 33,0 0-64,0 0-97,16 0-288,-16 15-31,13-15-33,2 15-128,0 0 64,1 0-128,-1 0 0,-1 0-32,16 15 0,-15-15 33,0 0-1,0 15 96,0-1 192,15-14 64,-15 15-159,-1-1-33,1 16-64,15-15-64,-15 0-32,14 0-32,1-1-64,1 1 0,-2 15 96,-14-15-64,15 0 0,-1 0 96,1 15-96,0-16 0,0 0 32,0 2-64,-1-1-352,2 0-609,-3-1-512,-13-14-417,1 15-577,-1-15-2721</inkml:trace>
  <inkml:trace contextRef="#ctx0" brushRef="#br1" timeOffset="198251.33">3184 7397 160,'16'15'1025,"-16"-1"-961,15-14-64,-15 15-96,15 0-353,-15-15 193,14 15 224,-14 0 96,15-15 545,-15 15 416,15-15-289,-15 15-159,0 0-353,15-15-288,-15 15 192,15 0-64,-15 0 128,14 0 193,-14 0 287,15 0-191,0 0 255,-15-1 257,15 1-64,-15 1-384,15-2-353,0-14 32,-15 15 128,15 0-159,-15-1-33,15-14 64,0 16-160,-15-1 0,15-15 0,-15 14 32,0 1 32,15 0 33,-15 0 479,0 0 33,14 0-449,-14-1-32,15 2-32,-15-2-160,16 1 32,-16-15-32,15 15 64,-15 0-64,15 0 65,-1 0 31,-14 15 32,15-15 64,-15 0-64,15 15-64,-15-15-64,15-1 32,-15 17 32,15-17 32,-15 1-64,14 15-32,1-15 64,-15 0 32,15 14-96,0-14 32,-15 15-32,15-15-64,-1 14 0,1-13 32,0 13 64,0-13 0,1 13-32,-2-14 96,1 15 321,-15-15-65,15 15-160,0-15-192,0 15 32,-1-16 0,2 16-96,14-15-64,-15 0 32,-1 0-256,1-1-609,0-14-224,0 16-705,-15-16-2050</inkml:trace>
  <inkml:trace contextRef="#ctx0" brushRef="#br1" timeOffset="200595.47">2887 6786 5605,'-16'14'1954,"16"-14"-641,0 0 352,0 0 417,0 0-192,0 0-865,16 0-512,-1-14 159,15-1-287,-1 0-33,16 0-64,0-15 1,29 1-65,-15-1-192,16-15 0,-1 15 96,1 0-192,-30 0 64,-1 15-32,-28 0-481,-1 15-544,-15 0-1377,0 0-1474,-15 0-896</inkml:trace>
  <inkml:trace contextRef="#ctx0" brushRef="#br1" timeOffset="200934.49">2961 6592 8327,'15'-15'801,"0"15"-577,-15-15-96,0 15 161,0 15 832,0 0-609,-15 0-384,0 30-96,0-15 129,-14-1 63,14 1 128,0-15 65,-1 15 127,16-16 1,0-14-257,0 16 256,16-16 161,14 14 0,-15-14-257,14 0-256,1 15-64,15-15-64,-15 0-64,-1 0 33,17 0-258,-3 0-960,-12 0-1569,13-15-3044</inkml:trace>
  <inkml:trace contextRef="#ctx0" brushRef="#br1" timeOffset="201540.52">3810 6175 8680,'0'-15'1057,"-15"15"-1057,15 15-257,0 0 770,15 15 320,0 14-257,-15 1-287,15 14-97,-1-14-128,2 0 32,-16-16 64,15-14 96,-15 0-31,0-15 159,0 0 1089,0-15-95,0 0-1090,0 1-192,0-17-32,15-13-128,-15 14 0,15-14 0,-1 14 0,1 0 32,0 16-64,0-2 0,0 16 64,-15 0 128,14 16 96,1-2-32,-15 16-64,15 0-64,-15-1-192,15 2-641,1-2-608,-16 0-1474,15-13-832</inkml:trace>
  <inkml:trace contextRef="#ctx0" brushRef="#br1" timeOffset="202262.56">4138 6353 10345,'15'0'-576,"-1"0"159,1 0 545,0 0 673,15 0 320,-15-14-160,15-1 352,0 0-31,-16 0-610,-14 0-415,15 0-33,-15 1-64,-15-2-256,15 16-321,-29 0-287,14 0 95,-15 16 353,15-2 160,0 16 96,0 0 32,15-15 96,0 14-64,15 1-32,0 0-128,30-16-384,-15 2-321,29-16-288,-15 0 704,-13 0 321,13-16 64,-14 2 0,-1-16 32,-14 16 129,0-17 287,0 2 96,-15 14 129,0-15-353,0 15-480,-15 15 32,0-14-96,0 28-96,-14-14 256,14 30 96,0 0 32,-1-15-32,16 14 32,0 1-64,16 0 32,14-16-128,-15 2-32,14-16 63,1 0 162,0-16 63,0 2 0,-15-1-64,0-14 0,-15 13 128,0 1-128,0 1-288,0-1-545,-15 0 33,15 15-97,-15 0-929,15 30 994,15-16 640,0 31 160,0-15 160,-1 15 128,1 14 129,1-14-353,-1 0 801,-15-15 608,0 0-544,0-1 609,0-14 95,-15 0-448,-1-15-320,-13 0-480,-1-15-385,0 0-96,0 1-64,0-1-577,0-15-864,1 0-2019,14 15-1665</inkml:trace>
  <inkml:trace contextRef="#ctx0" brushRef="#br1" timeOffset="202651.59">4823 6309 9737,'15'-15'2979,"-30"15"-2339,15 0 545,-15 0-480,0 15-481,-1 15-160,3-1-64,-2 1 0,15 0 32,0 0-64,15-15-64,-2-1 64,18-14-128,-16 0-32,14 0 192,-14 0-64,15-14-32,-30-1 32,15-15 96,-15 15-32,-15 0-97,15-15 1,-15 15 160,0 1 65,15 14 319,-15 0-128,15 0-31,0 0-225,0 14 224,0 1 32,0-15-128,15 16-160,15-2-32,-15 1-320,14-15-353,-14 0-672,15 15-993,-15-30-1698,0 15-4066</inkml:trace>
  <inkml:trace contextRef="#ctx0" brushRef="#br1" timeOffset="202822.6">4956 6294 11370,'15'0'641,"0"0"864,0 0 513,0 0-865,15 0-864,-15 0-193,14 0-64,2 0-96,-16 0-609,-1 0-1345,-14 0-2658,15-15-4645</inkml:trace>
  <inkml:trace contextRef="#ctx0" brushRef="#br1" timeOffset="202982.6">5075 6070 10345,'0'15'321,"0"15"159,0 0 2179,15 15-321,-15-1-1089,0 16-897,0-1-160,0-14-768,16 15-449,-1-31-512,0-14-2467,14 0-1538</inkml:trace>
  <inkml:trace contextRef="#ctx0" brushRef="#br1" timeOffset="203163.62">5284 6309 10345,'0'30'3299,"0"-16"-3235,16 17 97,-16-17 63,0 1-32,13 0-576,2-1-801,-15 2-385,15-16-224,-15 0-3266</inkml:trace>
  <inkml:trace contextRef="#ctx0" brushRef="#br1" timeOffset="203300.62">5284 6070 10057,'0'-45'2242,"0"45"-3427,-15 0-192,15-15 1409,15 15-705,-15 15-3779</inkml:trace>
  <inkml:trace contextRef="#ctx0" brushRef="#br1" timeOffset="203726.65">5433 6413 5413,'15'29'512,"-15"-13"-160,15-16 1634,0 0-320,0-16-1250,0 16-608,0-29-160,-1 14-33,-14 1-159,15-2 352,-15 1 288,0 1 608,15 14 866,-15 0-193,0 0-512,0 14-288,0-14-321,15 0-96,0 0 64,-1 0 32,16 0-191,1-14-1,-18-1 96,2 0 288,1 0-128,-16-15-287,0 16-674,-16-2-96,1 2-64,2-1 417,-3 15 480,1 15 32,15-1-160,0 2 385,0 13 191,15 1-31,14-15-161,2 14-128,-1-14-128,-1-15-128,1 16-160,0-2-288,-15-14-1314,0 0-3523</inkml:trace>
  <inkml:trace contextRef="#ctx0" brushRef="#br1" timeOffset="204259.68">4302 6905 832,'-15'-15'13325,"0"15"-13325,-15 0-481,0 15 449,15-1 577,0 16-161,0-15-320,15 0-160,0 15 224,15-15 225,15 15-33,0-15-128,0 0-160,-15 0 0,14 0 96,-14 0 129,0-15 95,-15 14 225,0-14 351,-15 15-351,0-15-449,-14 16-352,14-16-353,-15 0-736,0 0-2050,15-16-3203</inkml:trace>
  <inkml:trace contextRef="#ctx0" brushRef="#br1" timeOffset="204447.69">4420 6726 14221,'16'0'288,"-16"0"-256,15 30 641,-15 0 192,13 14-225,-13 1-480,0 15-95,0-1-1154,16 1-385,-1-15-608,0-30-2786</inkml:trace>
  <inkml:trace contextRef="#ctx0" brushRef="#br1" timeOffset="204706.7">4644 7054 11851,'0'0'96,"0"15"-320,0-15 800,0 15 257,0 0-865,0 0 32,15 0-384,0-1-577,14 1 512,2-15 257,-1 0 224,-17-15 384,18 1 513,-16-1 288,-15 0 417,0 0-481,-15 0-480,0 0-385,-14 0-256,-1 0-224,-1 15-481,2 0-896,-1 15-3684</inkml:trace>
  <inkml:trace contextRef="#ctx0" brushRef="#br1" timeOffset="205082.73">4971 7129 15214,'15'74'288,"0"-45"-1345,-15 17 801,0-17 256,15 1-481,-15 0-31,15-30 448,-15 0 576,0 0 289,0-15-577,-15-14-95,15-1 127,-15-15 512,0 15-255,0-14-449,0-1-160,15 0-128,0 0-225,15 0 417,0 30 256,15 0-63,0 15-161,-15 0 0,14 0 160,-13 30-32,-16-15 32,15 15-64,-30-15 128,-1 15 193,1-15-65,1 0-256,-16 0-160,0-15-448,15 14-1314,0-14-2562,0 0-6310</inkml:trace>
  <inkml:trace contextRef="#ctx0" brushRef="#br1" timeOffset="205421.74">5180 7054 14541,'30'0'-64,"-16"0"256,1 0 1346,15-15 95,-15 15-1088,14-15-449,-14 15 96,0-15-192,-15 15-96,0-15-256,0 0-385,0 15-224,-15-15 64,-13 15-352,12-15 512,-14 15 545,15 15 192,0 0 289,1 0 351,-1 0 129,15 15-97,15 0 289,-1 0-192,16-15-160,0 0-225,14-15-224,2 0 96,-2 0-384,-14 0-128,0 0-705,-15-15-1601,-15 15-6439</inkml:trace>
  <inkml:trace contextRef="#ctx0" brushRef="#br1" timeOffset="207801.87">3304 7486 2274,'14'-15'480,"-14"0"1570,0 0 192,0 0-192,0 15 0,0-14-609,-14 14-512,-1-15-160,0 15-353,0 0-352,0 0-160,-14 15-32,14-1 32,-1 16 0,1-15 32,15 0-32,0 0 0,0 15-32,15-15 0,1-15-65,14 15-159,-16-15 224,16 0 224,-15 0 128,14 0-32,-14-15 97,0 0-33,0 0 32,-15 0 97,0 0 63,0 0-256,-15-15-192,0 15-96,0 15 0,-14-14-32,-1 14 224,15 0-64,-14 14-64,14 1-32,-1-15 0,1 15 0,15 0 32,15 0 96,1 0-64,-1 0 96,14-15 0,-14 15-96,15-15 0,-15 15-128,14-15 128,-14 0 0,-15 0 32,15-15 32,-15 15 32,0-15-32,-15 0-96,0 0-32,0 15-64,-14-15-192,14 15-161,-15 0 289,1 0-32,14 15-32,15 0 159,-16-15 1,16 15 64,16 0 0,-1-15 0,0 15 64,-1-15 64,16 0-64,-15 0 32,14 0 1,-14-15 31,0 15 0,0-15 32,-15 15 160,0-15 0,0 15 65,-15 0-289,15 0-192,-15 0-161,0 0 1,15 15-897,0-15-1954,0 15-3171</inkml:trace>
  <inkml:trace contextRef="#ctx0" brushRef="#br1" timeOffset="211439.09">12966 8038 7879,'16'0'416,"-16"0"-191,15 0 1792,-1 0-415,1 0-705,-15-15-289,15 15-63,-15 0-193,0 0 1,0 0-225,0 0 0,-15 15-128,0-15-128,-14 15-64,-2 0-97,3 0 129,-18-1 0,17-14 224,-1 16-32,0-1 128,16-15 64,-16 14-63,30-14-33,-15 15-64,15-15 32,15 15 192,0 0 96,0-15 97,14 15-33,1 0-127,-1-1-33,1 1-128,1 0-64,-3-15-96,-13 15 0,1 0-128,-1-15-384,-1 15-545,-14-15-1346,0 0-1376,-14 15-2371</inkml:trace>
  <inkml:trace contextRef="#ctx0" brushRef="#br1" timeOffset="211626.1">12759 8335 1953,'0'16'7015,"15"-2"-6727,-1-14 1090,1 15 992,0-15-929,0 16-864,14-16-289,-14 14 32,0-14-128,0 15-192,1-15-352,-3 15-1185,-13 0-2531</inkml:trace>
  <inkml:trace contextRef="#ctx0" brushRef="#br1" timeOffset="212023.12">13354 8187 9032,'0'-15'-224,"0"15"-289,-15 0 1795,-14 15-322,14 0-767,0 0 319,-16 14 161,31-14-161,0 15-255,0 0-1,0 0 0,15-16-64,16 1 32,-3 1-160,3-2 33,13-14 63,-14 0 96,15 0 0,-15-14 161,0-2 672,-16-13-257,1 13-255,-15 2-385,0-16-128,-29 0-64,14 15-96,-15 0-64,-15 1-417,15-1-960,-14 15-3172</inkml:trace>
  <inkml:trace contextRef="#ctx0" brushRef="#br0" timeOffset="-212959.35">10182 8604 9545,'-29'-15'1281,"13"15"-1345,-14 0-96,17 0 95,-18 15 98,1 0 31,1 0-64,-1 14 320,15 1 673,1 16-32,14-2-289,0-14-479,0 14-129,14 1 0,16-15-32,0 0 0,-1-15 64,17 0 0,-3 0 32,-12-15 32,13 0 160,-14-15 65,15-15-97,-30 0 0,15 0 161,-30 0-1,14-14 1,-14 14-97,-14 0-224,-1-15-64,-15 15-64,0 0-64,0 1 64,-15 14-96,0 15 0,2 0 0,-3 0 0,2 30 32,29-16 32,0 16 0,15 0 0,0 0 64,30 0 32,-1-15 0,1 15 32,29-16-96,-13 1 64,-2 0-64,1 0-32,-15-15-288,15 0-673,-31 15-1025,1-15-1602,0 0-3554</inkml:trace>
  <inkml:trace contextRef="#ctx0" brushRef="#br0" timeOffset="-212699.33">10540 8947 8968,'0'30'865,"0"-15"832,15 0 898,-15 15-930,0-16-896,0 0-577,0 17-160,14-16-32,-14 0-256,15-15-609,-15 15-640,15-15-3300</inkml:trace>
  <inkml:trace contextRef="#ctx0" brushRef="#br0" timeOffset="-212404.32">10779 8783 12363,'-15'0'1153,"15"0"-1121,0 0 1121,0 0 673,0 0-1057,15 0-673,-15 0-160,0 0-449,13 15-1312,-13-15-2531</inkml:trace>
  <inkml:trace contextRef="#ctx0" brushRef="#br0" timeOffset="-212217.31">10838 8977 10441,'0'0'1538,"0"0"-1314,0 0 2082,0 0-896,0 0-1090,0 0-480,0 0-1634,0 0-3427</inkml:trace>
  <inkml:trace contextRef="#ctx0" brushRef="#br0" timeOffset="-211805.28">11061 8828 14285,'-15'0'1249,"15"0"-1249,0 0 609,0 14 768,30-14-416,-15 0-513,30 0-319,-15 0-129,-1 0-225,1 0-607,-1 0-1635,-14 15-3843</inkml:trace>
  <inkml:trace contextRef="#ctx0" brushRef="#br0" timeOffset="-211615.27">11091 8962 14958,'0'15'608,"0"-15"-544,14 0 96,17 0 1,-1 0-161,14 0-1570,-14 0-2850,14 0-5540</inkml:trace>
  <inkml:trace contextRef="#ctx0" brushRef="#br0" timeOffset="-211214.25">11671 8783 13228,'-15'-15'-288,"0"15"-385,-14 15 1250,14-15-481,-15 30-96,1-15 32,14 14-32,0 1 0,0 0-32,15 15 96,15-15 32,15-1-64,-1 1-64,1-16 0,14 2-96,2-1-64,-3-15 160,-12-15 96,13-1-96,-14 2 192,0-16 32,-15 1-96,-15 14-32,0-15-32,-15 0-224,0 0-64,-15 0 96,-14 1 95,-2 14 194,3 15 511,-3-15 417,2 30-32,14-15-576,1 15 95,29 14-95,0-14-193,15 15-160,14-15-96,16 15-96,-1-15-737,0 0-352,2 0-321,-17 0-1889,16-15-5926</inkml:trace>
  <inkml:trace contextRef="#ctx0" brushRef="#br0" timeOffset="-211041.25">12043 9007 13805,'16'30'352,"-1"-16"-224,-15 16 481,0-15-385,0 15-480,0-15-2307,0-1-1825</inkml:trace>
  <inkml:trace contextRef="#ctx0" brushRef="#br0" timeOffset="-210601.22">12400 8932 13356,'0'0'1121,"0"0"-800,0 0 1120,16 0-224,14 15-801,-1-15-191,1 0-193,14-15-128,1 15-129,0 0-704,0 0-2081,0 0-3236</inkml:trace>
  <inkml:trace contextRef="#ctx0" brushRef="#br0" timeOffset="-210132.19">13249 8783 7783,'15'-15'3747,"-15"30"-3907,0-15 641,0 30 800,-15-1-737,15 1-447,-15 15-65,1-15-96,-16 15-385,15 0 97,-14-17 352,14 3 96,-15-16 320,0 0-95,0-15 223,15 0-96,0-15-255,1-15 95,14 14 288,0-12-415,0-2-33,14 15-64,16-15-32,0 30 288,0-15 353,15 15-161,-16 15-191,16 0-33,-16 0-128,2 14 32,-1-13 0,-1-2-576,1 0 192,-15 2-32,-15-1-1122,14 0-1600,-14 0-3300</inkml:trace>
  <inkml:trace contextRef="#ctx0" brushRef="#br0" timeOffset="-209619.16">14009 8634 13164,'-44'0'961,"29"0"-897,-16 15 64,2-1 609,14 16-33,-15 16-319,15-2-225,0 15-160,15 1 64,0-15 0,15 15 32,0-16 32,15-14 0,0 0-32,-1-15-160,2 0-128,-1-15-1377,-16 0-2948</inkml:trace>
  <inkml:trace contextRef="#ctx0" brushRef="#br0" timeOffset="-209079.13">14411 8857 6309,'0'60'993,"0"-15"-128,0 0 224,0-15-288,-15 14-128,15-29 288,0 0-257,0 0 353,0-15 353,0 0-289,15-15-769,-15-15-256,15 0-128,0-14 320,-1 14-192,1 0-128,15-15-64,-14 30-96,-3-15 32,2 30 64,-15 0 0,15 15 32,-15 15 0,0 0 32,0 0 32,0 15-32,0-15-129,0 14-1056,16-14-1025,-1-15-961,0 0-5221</inkml:trace>
  <inkml:trace contextRef="#ctx0" brushRef="#br0" timeOffset="-208350.09">14679 9021 12812,'0'-14'128,"0"14"-961,15 0 1217,0-15-63,15 15-97,-1-15-64,16 0-64,-16 0 128,1 0 97,1 0 127,-18 0-320,-13 0-256,0 0-481,-13 15-63,-2 0 223,-16 0 321,3 15 160,-3 0 128,1 15-31,16 0 95,-1-15 0,15 15-32,15 0-128,-1-2-32,16-12-160,14-16-128,2 15-64,13-15 256,-15-15-33,1 15-31,-15-16 256,0-12-128,-15 12 0,0 2 32,-15-1 33,0 0-226,-15 0-223,0 0 160,0 15 64,0 0 96,0 15 128,-15 0 0,15 15 96,15-16-32,0 16-160,0-16 32,15 17 96,15-16-192,-15-15 32,15 0 32,0 0 192,-1 0-32,-14-15 96,1 0 97,-1-1 319,-15 2-512,0 0-192,0-2-448,-15 2-33,15 14 193,0 0 256,-16 14 32,16 16 64,0 0 0,0 0 96,0 0-64,0 14-32,16-14 32,-16 14 0,0 1 192,0-15-96,0 0-128,0 0 96,-16-1 289,1-13 319,15-16-127,-15 15 128,1-15 31,-16 15-287,15-15-161,-30-15-160,15 0-96,-14-15-64,14 0-224,14 0-865,16 0-1377,0 0-577,31 0-2274</inkml:trace>
  <inkml:trace contextRef="#ctx0" brushRef="#br0" timeOffset="-207984.07">15453 8932 11755,'-30'-15'864,"0"30"-864,1 0 1346,-1 15-65,0 0-672,16 0-33,-1-2-256,15 3-192,0-16-224,29 0 0,1 0-96,0-15-128,-1 0-129,1 0-63,0-15 256,-15 0 160,0 0-385,-15 0 353,15-15 352,-15 0-160,-15 16 257,0-1 351,15 0-287,-15 0 191,0 15-31,15 0-257,0 15-160,0 0-96,15 0 0,0-1-32,15 2 32,-1-2-192,-14 0-320,16 2-481,-16-1-641,-1-15-1345,-14 0-1409</inkml:trace>
  <inkml:trace contextRef="#ctx0" brushRef="#br0" timeOffset="-207811.06">15573 9007 3235,'0'-30'4420,"15"15"-2050,-15 0-320,29 15 0,-14-15-737,15 15-384,-1-15-128,16 15-257,-16 0-223,1-15-225,1 15-289,-17 0-1344,-14 0-1346,-14 0-3202</inkml:trace>
  <inkml:trace contextRef="#ctx0" brushRef="#br0" timeOffset="-207614.04">15691 8723 8007,'15'0'1217,"0"30"289,-15 0 1088,15 0-480,-15 14-833,0-14-544,0 15-353,0 0-191,14-15-129,-14 0-96,0-2-321,15-12-768,-15-1-1089,0 0-2018,15 0-4965</inkml:trace>
  <inkml:trace contextRef="#ctx0" brushRef="#br0" timeOffset="-207427.03">15945 8947 13068,'0'30'96,"0"-15"-32,15 0 673,-15 15-385,0-16-480,0 16-417,15-15-191,-15 0-129,14-15-929,-14 0 193,0 0-3236</inkml:trace>
  <inkml:trace contextRef="#ctx0" brushRef="#br0" timeOffset="-207275.02">15975 9021 1793,'0'-74'-1249</inkml:trace>
  <inkml:trace contextRef="#ctx0" brushRef="#br0" timeOffset="-207266.02">15975 8887 128,'-15'-45'3203,"15"31"-2050,0 14-577,0 0-384,0 0-1665</inkml:trace>
  <inkml:trace contextRef="#ctx0" brushRef="#br0" timeOffset="-206937.01">16019 9096 5092,'0'30'4485,"15"-15"-4870,-15-1 385,15-14 1313,-1 0-736,1 0-769,15-14-353,-14 14 513,12-15-128,-12 0 192,-1-15-64,0 14 0,-1-12 160,-14 12-128,0 2 256,0-1 609,-14 15 192,-1 0-256,15 0-321,-15 0-127,-1 15 127,1-1 1,15 2-161,0-2 257,0 16-97,15-15-128,1 0-320,-1 0-32,14 0 96,1-15-192,-15 14-96,15-14 160,0 0-96,0 0-256,-16 0-129,1 0-384,15-14-3010</inkml:trace>
  <inkml:trace contextRef="#ctx0" brushRef="#br0" timeOffset="-206049.95">16942 8902 11691,'0'-15'736,"0"15"-1120,0 30 192,0 0 288,-15 0 0,15 14-96,-15 0 0,15 2 64,0-16 224,0-1 609,0-14 32,0 0-96,0-15 0,15 0-65,0-15-319,-15 0-193,0-14-32,15-1 0,-15 15-128,14-16-128,1 3-320,0-2 96,0 15-225,0 0 225,1 15 128,-2 0 64,-14 15 32,0 0 32,0-1-32,0 16 0,0-16 0,-14 17-353,14-16-351,0 0-1058,14 14-864,-14-14-417</inkml:trace>
  <inkml:trace contextRef="#ctx0" brushRef="#br0" timeOffset="-205277.91">17181 9021 3267,'0'-29'7431,"-15"29"-6502,15 0 192,-15 0-225,15 15 161,0 15-128,0-2-448,0-12-161,15 14-256,0-15 0,14 14-32,1-14 0,14-15 64,-14 0-64,0 0 96,-16 0-31,1-15 31,0 1-32,1-16 32,-16 15-96,-16 0 64,16-15-288,-15 16 288,0-2-224,1 2-225,14 14 65,-15 0-96,15 0 96,0 14 63,15 2 97,-1-2-224,1-14-97,0 14 97,1 2 32,-1-16 320,-1 15-32,1-15 64,0 0 96,0 0 32,-15 0-64,15 0-64,-15 0 128,0 0-256,0 0 64,-15 0-32,15 15-128,-15 0 0,15-15 64,0 15 128,-15-15 64,15 14 64,0-14 0,15 0 32,-15-14 32,15 14-31,0-15-1,-15 0-64,15 0 0,-15 0-96,15 15-64,-15-16 32,15 16-64,0 0 384,-15 0 288,0 0-415,15 0 127,-15 16-96,0-1 160,0 0-159,0 0-129,0-15-32,14 15-32,-14-1 0,0-14-32,15 0-64,-15 0-65,0 0 33,0 0 32,0 0-32,0-14 64,15 14 64,-15-15 0,0 15 0,0 0-64,15 0-32,-15 0 64,15 0 0,1 0-32,-3 0 0,2 0-64,0 0-257,1 0-1088,-1 0-2243,-15 0-3202</inkml:trace>
  <inkml:trace contextRef="#ctx0" brushRef="#br0" timeOffset="-204908.89">17835 8723 9737,'0'16'320,"-15"-2"513,1 16 1089,14 15-481,0-1-608,0 1-577,0 0-192,0 0-128,0-15-384,14-2 127,-14 3 225,15-31 160,0 15 32,-15-15 32,15-15-31,0 15-33,0-15-32,0 15-64,0 0-32,0 0-65,-15 0 33,15 15 32,-15 0 64,0 0 0,0 0-32,0-1 32,-15-14-256,0 15-256,0-15-866,0 0-1376,-15 0-642,15 0-1792</inkml:trace>
  <inkml:trace contextRef="#ctx0" brushRef="#br0" timeOffset="-204563.87">17969 9126 7975,'30'0'96,"1"0"256,-18 0 1698,18-15-736,-16 15-450,0-15-127,-15 0-449,0 15-352,-15-16-32,0 16-801,-1 0 289,-12 0 384,12 0 448,1 16-320,15-1 64,-15 0 32,30 0 32,0 0 0,1 14 0,12-14 0,-12 0-64,14-15 0,-17 15-64,3-15-193,14 0 129,-15-15 801,-1 15 416,1-15-224,0 0-289,0 0-480,0 1-128,-15-1-192,0 0-865,0 0-833,0 0-1121,0 15-4644</inkml:trace>
  <inkml:trace contextRef="#ctx0" brushRef="#br0" timeOffset="-204311.86">18267 8693 13164,'-15'-30'-641,"15"16"-736,15 14 2242,15 0 1409,0 14-1025,14 2-352,2 14 512,-2 14-191,15 1-514,-14-1-159,-1 16-97,1 0 33,-15-1-129,-15-15-512,-15 17-64,-15-17-737,-15 1-705,0-16-1473,-29 16-4068</inkml:trace>
  <inkml:trace contextRef="#ctx0" brushRef="#br0" timeOffset="-202871.77">11597 9364 5349,'0'0'1601,"0"-15"353,0 15 512,0 0-640,0 0-705,0 0-480,15 0 159,0 0-159,-1 0-96,16 0-225,1 0 32,13 0-128,0 0-160,1 0-128,0 0 225,-15 15-354,-1-15 97,1 0-448,-15 0-513,-15 0-737,0 0-1217,0 0-1057</inkml:trace>
  <inkml:trace contextRef="#ctx0" brushRef="#br0" timeOffset="-196862.43">12490 9439 2754,'0'0'2210,"0"0"-256,0 0 64,0 0-64,0 0-289,0 0-447,0 0-290,0 0-319,0 0-97,0 0 1,0 0-161,0 0 97,0 0-33,15 0-128,0 0 33,-15 0-97,15 0-96,-1 0-64,1 0 0,-15 0-128,15 15 192,-15-15-160,15 0 96,-15 0-32,0 0 64,0 0-96,0 0 0,0 0 96,0 0 33,0 0-290,0 0-127,0 0 32,0 0 96,-15 0-32,15 0-1,0 0 225,0 0-64,-15 0 96,15 0-64,0-15-32,-15 15-128,15 0 0,0 0 128,0-16-32,0 16 0,0 0 64,0 0 32,0-14-32,0 14 0,0 0 32,0 0 64,0 0-32,0-15 160,0 15-31,0 0-1,0 0-64,0 15 0,-14-15 64,14 30-96,0-15 0,0 0 0,0-1-128,0 16 161,0 0-226,0 14 194,14-14-129,-14 15-33,15 0 65,-15-16-32,15-14 32,-15 0-96,15 0-128,-15-15-224,16 0-545,-16-15-961,0 15-1762,0-15-2049</inkml:trace>
  <inkml:trace contextRef="#ctx0" brushRef="#br0" timeOffset="-196537.41">12446 9587 10409,'-30'0'2499,"14"15"-1699,3-15 450,13 0 319,0 0-288,-15 0-608,15 0-449,15-15-64,-15 1-64,13-1 97,3 0-193,14 0 160,-15-14-256,-1 13 128,16-13-32,-15 14 96,0-1-96,-15 2 64,0 14-64,14 14 32,-14-14-64,15 16 32,0-1 64,-15-15-96,15 15 96,15-1-32,-15 2-64,30-2-32,-16 1 64,-13 0-481,14 0-447,-15 0-1347,14-1-3234</inkml:trace>
  <inkml:trace contextRef="#ctx0" brushRef="#br0" timeOffset="-195909.37">14649 9513 11434,'-15'0'609,"0"-14"448,15 14 224,0 0-416,0 0-128,0 14-33,0 16-127,0 0-193,15-1-96,-15 16-191,0-16-65,0 17 64,15-2-32,-15-14-128,15 0-289,0 0-95,-15-15-609,15 0-801,-15-15-1121,0 15-1793</inkml:trace>
  <inkml:trace contextRef="#ctx0" brushRef="#br0" timeOffset="-195607.36">14455 9617 13516,'-29'0'769,"29"0"-513,0-15-128,15 15 545,-1-15-128,16 1-97,-15-1-192,14-15-192,1 15 0,1 1-32,-2-2 96,1-13-31,-15 29-65,0-15 192,0 15-32,0 0-96,0 15-64,-15 0 0,0-1 0,0 16-160,0-15-256,0 15-225,15-15-256,-15 14-544,15-14-1185,-1 0-3108</inkml:trace>
  <inkml:trace contextRef="#ctx0" brushRef="#br0" timeOffset="-192087.16">3795 10333 5605,'-15'15'1345,"15"-15"-320,0 0 961,-14 0 256,14 0-544,0 0-577,0-15-417,0 15-31,0 0 32,0 0-257,0 0-64,14 0-319,1-15 319,0 15-128,0 0-160,0 0 32,15 0 33,15 0-129,-16 15 64,30-15 96,-14 0-96,14 0-160,-13 15 64,13-15 32,1 0-64,-1-15 0,-13 15 224,-3 0-320,1 0 160,-13 0-256,-16-15-225,0 15 65,-15 0-705,0 0-865,0 0-160,-15 0-512,15 0-1058</inkml:trace>
  <inkml:trace contextRef="#ctx0" brushRef="#br0" timeOffset="-191705.13">4361 10154 6694,'0'14'4388,"0"2"-4228,0-16 64,0 14 961,16 1 385,-3-15-641,17 15-449,1 0-63,-2-15-1,16 15-64,14-15-127,-14 15-161,0-15 0,-16 15-64,17 0 64,-31-15 32,-2 15 128,3-15 193,-16 15 31,0-15-288,-16 15-64,3 0-96,-17 0 64,-1 14-128,2 1-480,-16 0-1186,15 0-2018,0 15-3939</inkml:trace>
  <inkml:trace contextRef="#ctx0" brushRef="#br0" timeOffset="-189678.02">3318 7546 5733,'-14'-15'5926,"-1"15"-5478,15-15-448,-15 15 32,0 0 0,15 0-96,-15 0-64,15 15 0,0-15 64,-14 15 32,14 0 0,0 0 32,14 0 0,-14 0 0,15-15-32,0 15 64,0-15 320,0 0 224,-1 0-127,1-15-97,0 0-96,-15 0 65,0 0 31,0 0 32,0 0-127,0 0-129,0 0-32,-15 15-128,15-15-256,-15 15-161,1 0-255,-1 15 415,15 0 97,0 0 128,0 0 32,0 0 0,0-15 64,15 15 64,-1-15 224,1 0-159,0 0 127,-15 0-96,15 0-256,-15 0-1089,0 0-1570,0 0-1761</inkml:trace>
  <inkml:trace contextRef="#ctx0" brushRef="#br0" timeOffset="-189007.98">3363 7606 6534,'-15'-15'1633,"0"15"-1505,15-15 65,0 15 960,0 0 640,0 0-1024,0 0-769,0-15-32,0 15 256,15 15 193,0 0-33,0 0-96,0 15-160,15-1-64,-15 1 129,15 14 95,-16-13-64,17 13-96,-1 1 0,-1-15-64,-14 14 0,15-14 33,-1-15-97,-14 15 0,0-15 0,0 15 0,-1-30-32,-14 15-385,15-15-800,-15 15-769,0-15-448,0 0-3204</inkml:trace>
  <inkml:trace contextRef="#ctx0" brushRef="#br0" timeOffset="-188630.96">3453 7918 12107,'0'0'641,"-15"0"-770,15 15-127,15-15 641,0 15 383,-15 0-159,29 0-257,2 15 33,-16-15-97,14 15 256,1-15-191,-1 0-33,-14-1 0,15-14 129,-15 0 319,14 0-127,-14 0 32,0-29-161,15 14-224,-15-15-191,0 0-33,-15-15 0,15 15-192,-15 15-257,15-15-480,-15 16-64,0 14-608,0 0-2082,0 0-6695</inkml:trace>
  <inkml:trace contextRef="#ctx0" brushRef="#br0" timeOffset="-187528.9">3735 8113 5829,'0'-16'897,"0"16"-577,-15 0 1090,15 0 575,-15-14-703,15 14-482,-14 0-223,-1 0-161,15 0-159,-15 0-257,0 14-32,0 2-1,1-1 33,14 14-32,0 1-32,14 0 64,1-16-64,0 1-160,15 0-192,-1-15 256,1 0 224,0-15 128,0 0 0,-15 1 192,0-1 65,-1-15-1,-14 15-160,0-14 1,0 14-129,-14-1 192,-16-13-63,15 14-161,-14 15 0,13-15-320,-14 15-33,15 15 65,1 0-32,-1 0 96,15 15 0,0-1 64,0-14-64,15 0 0,-1 0 32,16 0-129,-15-15 193,15 0 64,-15-15 97,0 15-1,0-15-64,-15 0-32,0 0 192,0 1-96,-15 14 32,0-15 33,0-1 351,1 16-448,-2 0-160,16 0-96,-15 0 0,15 16-32,0-16 32,0 15 32,15-1-161,1-14-543,-2 15-706,1 0-2337</inkml:trace>
  <inkml:trace contextRef="#ctx0" brushRef="#br0" timeOffset="-184668.73">5016 8023 12043,'0'15'1089,"0"0"-1185,0 15 96,0 0 256,0 14 929,0 16-352,0-1-353,-15 16-159,15 14-33,0-14-160,0-16-64,0 1 0,0-31-64,15 1 0,0-14-64,-15-2-576,15-14-578,-15 0-1216,0 0-1506</inkml:trace>
  <inkml:trace contextRef="#ctx0" brushRef="#br0" timeOffset="-184387.72">4823 8500 14157,'15'30'160,"-15"0"-192,14-1 128,16 1 737,-15 0 160,0 0-417,-1 0-287,16 0-97,0-16 64,-15 1 64,15 0 97,0-15-225,-1-15 160,2 0-63,-2 1-193,1-16-32,0 0-64,-1 0 0,1 0-481,1 0-960,-18 1-1346,17 14-2914</inkml:trace>
  <inkml:trace contextRef="#ctx0" brushRef="#br1" timeOffset="-173416.09">12848 2524 7879,'0'-30'1601,"0"14"289,-15-13-256,0 14-257,15-15-416,-30 15-384,16-15-193,-16 30-320,-15 0-192,-15 0-64,0 15 32,-14 15-1,15 15 97,0 15 32,-2-1-32,2 1 64,29-1-32,-15 0 96,30 16-96,1 0 0,28 0 64,1-16-64,30-14 32,15-1-160,0-14-128,14-15 256,15 0 128,-15-15 192,16 0 257,-15-15 63,-1-14-223,-15-2-161,-15-13-32,2-15-96,-17-1-64,-14 0 0,-15-30-64,0 16-64,-15-15-32,-14 14 128,-17 16 256,-13 14 96,0 30-255,0 0-226,-16 15 65,15 15-1922,0 0-4099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1741 1897 7238,'-15'-29'353,"15"14"992,0 0 289,0 0-353,0 15-224,-15 0-1025,15-15-192,0 15 320,0 15-32,0-15-64,15 15 0,-15 15-32,0-15-32,15 14 32,-15 16-64,0-15 32,14 14 32,-14 1 0,0 15 0,0 0 32,0-1-64,0 1 64,0-2 0,0-12-64,-14 13 32,-1 1 0,0 0-32,15 0 0,-15-15 32,15 14-32,-15-14 64,15 14-96,0-15 96,0 1-96,0 0 32,0 0 0,0-15 32,-14 15-32,14-16-32,0-13 64,0 13 33,0-14-33,0 15 32,14-15 32,-14-1-96,15 17 64,0-17-128,-15 1 64,15 0-96,0-1-65,-1 2-191,17-2 96,-16 1 160,0 0 96,-1 0 64,1-15 0,-15 15 32,15-15 64,0 15 64,0-15 33,-1 0 31,16 15-224,1-15-64,-3 15 0,3-15 0,-1 15-32,-1-15 32,16 0 0,-15 15 0,15-15 0,-1 0 0,0 15 32,17-15-64,-17 0 32,0 0 0,1 0 0,0 0 32,0 0-32,-1 0 0,2 0 0,-2 15 32,15-15-32,-14 0 32,14 0-32,-14 0 0,14 0 0,2 0 0,-2 0 0,0 15 32,0-15 32,2 0-64,-2 0 0,1 0-32,-1-15 32,0 15-32,2 0 0,-2 0 32,15 0 32,-14 0-64,-1 0 64,15 15 0,-13-15-64,-2 0 0,15-15-64,-14 15 64,14 0-160,-14 0 128,-1 0 32,1 0 64,14 15-32,-14-15 32,0 0 0,-1 0-32,1 0 0,-1 0 0,0 0 0,1 15-32,0-15 64,0 0-64,-1 0 0,0 0 32,0 0 0,2 15 0,-2-15 32,1 0 0,-1 0-64,15 0 64,-15 0-32,2 0 0,-2 0 0,1 0 0,-1 0 0,15 0 0,-13 0 0,-2 0 0,0 0 0,16 0 0,-15 0 0,-1 0 0,16 0-96,-16-15 64,16 15 32,-1-15 32,-14 15 0,14 0 96,0-15-32,1 15-32,-16 0 0,16-15-96,-1 15 32,0-15-32,1 15 32,-15-15-64,14 15 64,1 0 32,0-15 0,-16 15-32,0 0 0,0 0 0,16 0-32,-30 0 32,15 0 0,-1 0-32,-14 0 0,-1 0 96,-13 0-64,12 0 0,-12 0-32,-2 0 96,1 0-64,-15 0 0,15 0 64,-15-15-96,0 15-32,0-15-128,0 0 192,-15 0 0,14-15 96,-14 15-64,15-15 0,-15-14 0,0 14-32,0-29-32,0 14 0,0-14-96,0-1 0,0 0 32,0-15-33,0 1 129,-15 15 0,15-16 0,0 16 0,-14-1-96,14 0 96,0-15-128,0 16 128,0 0 0,0-1 0,0 0 0,14 1 0,-14-1 0,15 15-32,-15 1 32,15 0-32,-15-2-32,0 2 160,0 14-64,15 0-32,-15 1 0,0 14 0,-15 0-64,0 0-128,0 15-96,1-15 63,-1 15 33,0-15 128,-15 15-96,0 0 64,0 0-32,-14 0 96,-30-15-64,13 15 0,-13 0 32,-15 0-97,0 0-63,-1 15 32,-14-15-192,-15 0 159,-1 0 129,2 0 128,-1 0-32,-1 0 0,-13 0 0,-1 0-96,-1 15 64,-14-15-96,-89 0 96,1 0 128,12 15 225,-27-15 159,103 0-96,0 0-95,-15 0 31,15 0-256,16 0-32,-16 0-64,14 0 64,-14 0-32,0 0 0,0 0 288,1 0 97,14 0-65,-15 0 160,0 0-351,14 0-65,2 0 32,14 0 96,-15-15 160,15 15-224,0 0 97,-1 0-129,17 0-32,-17 0-160,31 15-257,0-15-351,15 0-385,28 0-513,2 0 257,-1 0-545,-14 0-3459</inkml:trace>
  <inkml:trace contextRef="#ctx0" brushRef="#br1" timeOffset="8179.46">9185 4356 8263,'-15'0'1794,"15"0"-1217,0 0 191,0 0 353,15 0 257,15-14-546,-1-1-351,17-16-161,28-12 1,1-2-129,14 1 32,-1-1-32,32-15 32,-1 0-96,14 0-160,17-15 513,0 16-417,-2-15-32,15-1-32,-28 1 0,-2-1 32,-13 15 0,-16 15 0,-45 0-64,0 16-64,-44 14-353,1 15-191,-16-14-385,0 14-577,-16 0-223,1 14-578,2-14-2081</inkml:trace>
  <inkml:trace contextRef="#ctx0" brushRef="#br1" timeOffset="8446.48">10912 3299 13196,'0'-16'0,"15"16"-416,15-15 576,30 1 224,-16-1 481,16 0 0,0 0-64,-1 15-65,0 0-63,-14 15-385,-15 0-288,-30 29 0,0 1 0,-15 0-64,-15 14-192,-14-14 96,14 15 64,-1-15-353,16-1-544,2 1-768,-2-15-962,-1 0-1761</inkml:trace>
  <inkml:trace contextRef="#ctx0" brushRef="#br1" timeOffset="14136.8">12982 1584 5509,'0'0'-64,"0"0"96,0 15 160,0-15 192,0 0-63,0 0-161,0 16 416,0-16 257,0 0-32,0 0 32,15 14 160,-15-14-257,0 15-95,0-15-193,0 0-63,0 0-65,0 15-32,0-15 0,0 0 1,0 15-1,0-15-64,0 15 0,0 0 33,0 0-65,0-15 0,0 15-32,0 15-96,0-15 0,15 0-32,-15-1 32,0 1 32,0 0-31,0 15 95,0-15-96,0 14 64,0-14-64,15 15-32,-15 0 32,14-16-160,-14 16 128,15-14 32,-15-2-64,0 16 64,15-15 0,-15 15 0,16 0 0,-16 0-32,15-1 32,0 1-32,-2 0 0,-13 15 32,16-16 33,-1 1-33,0 0 0,0 0 0,-1-1 0,1 1 0,0 0 32,0 0 0,0 0-32,-1 0 0,1 0 0,0 0-128,0-1 192,0 1-32,15 15-96,-15-16 96,0 1-160,0 15 96,14-16 0,-13 1 65,-1 0-97,14 0 96,-14 15 64,15-15-160,-1 0 96,-14-1-96,15 1 192,-1 15-224,-14-15 32,15-1 32,0 1-32,0 0 0,0 0 128,0-1-160,0 1 32,0 15 32,-1-15 32,16 0-96,-16 0 32,1-15-32,-1 15 96,2-1-32,-1 1-64,-1 0 64,1 0 32,0-1-32,0 16 32,0-30-64,-1 15 129,17 0-161,-18-1 64,3 1-32,-1 0 0,-1-15 256,1 15-512,-1-15 320,1 15-96,0-15 64,15 0 32,-15 15 0,-1-16 0,2 17-64,-3-17 160,3 16-160,-1-16 160,-1 2-96,1 13-96,-1-14 64,1-1 0,0 2 0,0-1-32,0 0 0,0-1 32,15 1-32,-15 0 32,-1 0 0,16 0-32,-16 0 32,1 0-32,-1 0 32,17 0-32,-17 0 0,1 0 0,15 0-64,-15 0 160,0 0-96,-1-1 0,1 1 0,-1 1 0,1-16 64,1 15-96,-3-1 32,3 1-32,-1-1 129,14 2-162,-14-16 130,0 15-65,0-1 64,14-14-32,-14 15 32,-1-15-32,17 15-32,-18-15 0,18 0 0,-17 15 96,16-15-160,0 0 64,-15 0 32,14 15-32,-13-15 32,13 0-96,1 0 64,-16 0-32,16 0-32,-16 0-32,16 0 128,0 0 0,-15 0-96,-1-15 128,17 15-64,-17 0 32,16 0-32,-16 0 32,16-15 0,14 15-32,-13-15-128,-2 15 160,1-15-128,0 15 192,-1-14-225,1-1 194,-1-1-130,-13 2 98,13-1-33,-14 1 0,14-1 0,-14-1 0,0 1 96,15-14-192,-1 14-129,2-15 450,-2 0-322,0 15 1,1-15 128,-1 0-96,-14 0 64,0 1 0,0-2 32,0 2-32,-1 0-32,2-1 0,-3 15 192,-12 0-256,-1-15 96,15 1 0,-1-1 0,16-15-64,-16 15-32,1-15 320,1 0-95,-2 1-129,1 14 32,0-15-64,0 0 96,0 0-96,-16 1 32,1-15 64,15 14-96,-15 0-32,14 0 64,1-15-65,-14 16 33,-3-1 129,17-15-162,-14 16 65,-1-1 32,14-14-32,-14 14-64,0-15 32,15 15 64,-15-15-32,15 16 0,-15-1 64,14-14-128,-14 14 128,0 1-128,0-16 96,1 15-64,12 0 0,-12 0 0,-1-14 64,0 13-96,14 3 96,-29-2-64,15 1 128,0-1-32,0 0 65,-15 0-1,14 15-64,1 1-64,-15-1-64,0 0 64,15 0-64,-15 15 192,0-15-128,15 15 0,-15-14 64,0 14-128,0 0 0,0 0 32,0 0-417,0 1-544,0 14-1217,0-15-3811</inkml:trace>
  <inkml:trace contextRef="#ctx0" brushRef="#br1" timeOffset="14858.84">18327 1063 13708,'-59'-16'737,"29"16"288,15-14 641,0 14-994,15 0-768,15 0 64,0 0 64,15 0-32,14 0 0,-14 0-96,14 0-64,-14 0-64,1 0-32,-18 0-33,2 0-31,-15 0-257,0 0-191,0 0 191,-15 14 449,15-14 32,-13 16 32,-3-1 32,1 14 32,15 1-32,0 0 64,0 0-32,0 15-32,15-15 96,1 0-32,-3-1 32,2 1 64,-15-15 128,0-15 321,0 15 96,-15-15-481,-14 0-64,14-15-64,-15 15-64,16 0-96,-16 0-160,15 0-962,-14 0-1889,29 0-2434</inkml:trace>
  <inkml:trace contextRef="#ctx0" brushRef="#br1" timeOffset="15132.84">18670 1107 11498,'0'-29'96,"0"14"353,0 15 127,-15 0-576,0 15 97,0 0 287,0 14 321,15 1 31,-15 15-319,15 15-225,0-15 0,15 14-96,-15-15 0,15 1-96,0-15-416,0 0-513,0-15-801,14-1-736,-14 1-1282</inkml:trace>
  <inkml:trace contextRef="#ctx0" brushRef="#br1" timeOffset="15550.88">18819 1197 9352,'-15'0'609,"15"0"-769,-16 15 832,16 0-95,-15 0-449,15 15-352,0 14 64,0-13-129,15-2-95,1 16 96,14-16 160,-17 1 576,18-15 513,-16 0-64,29-15 192,-14 0-288,0-15-257,0 0 65,-15-15-65,0 1-448,-15-1-224,0-14-96,-15-1 32,0 0 192,-15 0 256,0 15-128,-15 15 32,1 0 129,0 15-97,14 0-128,-1 15-32,18 0 64,13 15 64,13 0 64,2 0-63,16 0-1,13-1 32,-14 1-128,14-15-192,-14 0-257,15 15-672,-15-30-1793,-15 15-4101</inkml:trace>
  <inkml:trace contextRef="#ctx0" brushRef="#br1" timeOffset="15768.9">19206 1421 8840,'0'29'544,"14"-14"1506,-14 15-961,0-15-961,0 0-160,0-1-128,0 1-352,15 0-417,-15 0-512,0 0-2211</inkml:trace>
  <inkml:trace contextRef="#ctx0" brushRef="#br1" timeOffset="16057.91">19206 1033 12363,'44'0'577,"-14"14"-449,14 2 993,-14 14-641,0-1-416,0 1-64,-15 15 65,14 15 95,-13-15 128,-16 29 0,0-14-160,0-16 32,0 15-160,0-14-32,-30 0-512,15-15-994,-30 15-992,15-15-1346</inkml:trace>
  <inkml:trace contextRef="#ctx0" brushRef="#br1" timeOffset="17513">13102 2031 8295,'0'0'417,"0"-14"1537,0 14 864,0 0-1088,0-16-321,0 16-480,0 0-352,-15 0-385,15 0-224,-16 0 32,1 16-224,0-2 192,1 2-65,14-2 97,0 16 0,0-15-96,0 15-64,14-15 32,1-15-32,0 15 96,1-15-32,14 0 128,-17-15 160,3 0-32,14 0 128,-30 0-63,15 0 31,-15-15-160,-15 16 160,0-2-160,0 2-96,-14-2-32,-1 16 0,14 0 0,-14 0-32,16 16 0,-1-2-32,0 2 96,15-2-32,0 1-96,15 0 128,14 0 0,-14 0-32,16 0 32,-1-15 128,-17 0-96,3 0 128,-1 0-32,0 0 32,-15-15 161,0 15-289,-15-15 32,15 0-160,-15 0 192,-1 15-320,3 0 160,-17 0-161,14 0 129,16 15 0,-15 0 32,15-15 32,0 15 0,0 0-96,15-15 128,1 15 64,-1-15 160,0 0-256,-2-15 128,3 15 32,-16 0 129,15-15-193,-15 15 64,0-15 32,0 0-160,-15 15-32,-1-15-128,3 15 32,-2 0 32,0 0-97,-1 15 97,16 0-64,-15-15 128,15 15-64,15 0 0,1-15-96,-1 15 64,0-15-129,-2 0 193,3 0 0,-1-15 64,-15 15 32,0 0 96,0 0 33,-15-15-33,15 15-32,-16-15-160,3 15-161,13 0-928,-15 0-2722,15 0-9032</inkml:trace>
  <inkml:trace contextRef="#ctx0" brushRef="#br1" timeOffset="19120.09">4168 4148 5925,'-15'0'1313,"0"0"-992,15 0 992,0 0 481,-15 0-193,15 0-576,0 0-416,0 0 63,-15 0 97,15 0-289,0 0-255,15 0 31,-15 16 192,15-16 65,15 0-129,14 0 97,2 0-129,13 0-160,15-16-32,15 16-128,-14 0 129,15 0-129,-2 0 64,-14 0 0,1 0-96,-15 0 128,-15 0-96,-15 0-96,-16 0-321,-14 0-672,-14 16-768,-16-2-5382</inkml:trace>
  <inkml:trace contextRef="#ctx0" brushRef="#br1" timeOffset="22271.27">5255 2373 576,'0'-14'1730,"0"14"-577,0 0 160,0 0 192,0 0-63,-15 0-962,15 0-223,0 0-193,0-14 32,0 14 64,0 0 288,0 0 65,-15 0-1,15 0 1,-15-15-193,-1 15-288,3 0-128,-18 0 32,1 15 0,1-15-64,-1 14 96,0 0 0,1 17 0,-1-16-32,0 15-1,0-1 98,15 1-66,0 15 1,1 0 0,14-1 32,0-13-64,14 13 0,1 1 128,15-15-64,15-1 64,0 1 0,-1-15 129,2 0 95,-3 0 128,17-15 289,-30 0 256,14-15-192,-14 0-257,15-15-160,-15 1-127,-1-16-33,-14 15 192,0-14 225,-15-2-289,0 2-160,-15-1 0,0 0-64,-14 0 97,-1 1-65,0 14-160,0 14-257,0 2-735,-14 14-1315,13 0-1472,3 14-4966</inkml:trace>
  <inkml:trace contextRef="#ctx0" brushRef="#br1" timeOffset="25486.45">13102 2151 4580,'0'0'288,"0"0"-160,0 0 1025,0 0-384,0 0-673,0-15-64,0 15 160,0 0 353,0 0-33,0 0 225,0 0 160,0 0 96,0 0-64,0 0-481,0 0-160,0 0 33,0 0 63,0 0 32,0 0-255,0 0 63,0 0-64,0 0-64,0 0-64,0 0-32,0 0 32,0 15 0,0-15 224,0 15 65,0 0 127,0 0-96,15-1-191,-15 17-1,0-2-96,13-14-32,-13 15-32,16 0 32,-1-16 0,-15 0 0,15 17 0,-15-16 0,15-15-32,-15 15 0,14-15 32,-14 0-32,0 0-32,0 0-96,0 0-64,0 0-161,0 0-736,-14 0-480,14-15-257,-15 15-544,15-15-2915</inkml:trace>
  <inkml:trace contextRef="#ctx0" brushRef="#br1" timeOffset="26207.49">13071 2330 384,'0'0'448,"16"0"545,-16 0 1025,0 0-865,0 0-224,0 0 480,0 0-544,0 0-448,0 0-97,0 0-224,0 0-224,0 0-417,0 0 1,-16 0 95,16 0 33,0 0 320,0-15 160,0 15 32,-15 0-96,15 0 128,0 0 257,0 0-129,0-16 128,0 16 417,0 0 288,0 0-96,0 0-96,0 0-385,0 0-127,0 0-65,0 0-192,0 0-128,0 0 0,0 0 160,15 0 96,-15 16-31,0-16 95,0 0-128,16 15 32,-16-15 65,15 15 63,0-1 64,-2 0-159,3 2-65,-1-1-64,0 0-32,0 0-64,-1-15 32,1 15 0,0-15 0,0 0 64,-15 0 129,0 0-1,0 0 32,15 0 193,-15 0-97,0-15-128,0 0-128,14 0-64,-14 0-64,15-15-64,0 1 32,0 14-32,0-15-64,0 15-64,0 0-321,0 15-576,-15 0-1121,15 0-1826,-15 0-4355</inkml:trace>
  <inkml:trace contextRef="#ctx0" brushRef="#br1" timeOffset="28573.62">13056 2359 864,'-15'0'513,"15"0"1537,0 0-449,0 0-608,0-14-416,0 14-193,0 0-288,0-15-64,0 15 32,0 0 128,-14 0 417,14-15 160,0 15-481,0 0-224,-15 0 32,15 0 64,0 0-128,0 0 0,0 0 97,0 0 63,0 0-64,0 0 192,0 0 32,0 0-159,0 0-33,0 0 64,0 0 192,0 0 65,0 0-193,0 0 32,0 0 65,0 0-1,0 0-64,0 0 65,-15 0-97,15 0-160,0 15-64,0-15-64,0 0-32,15 0-64,-15 0 96,0 0-64,0 0 0,0 0 32,0 0 0,0 0 64,0 0-32,0 0 0,0 0-32,0 0 32,-15 0-32,15-15 0,-15 15-32,15 0-160,-15 0 31,15 0 97,0 0 64,-15 0 32,15 0 32,0 0 32,0 0-64,0 0 0,0 0 0,0 0 97,15 0-1,-15 0-32,0 0-32,0 0 64,15 0-64,-15 0 32,15 15 0,0 0 0,14-1-32,-14 0 0,16 2 0,-1-1-32,-1 0 32,1 0-32,-15-15 0,14 15 0,-14-1 32,15 1 0,-30-15-32,14 0-32,-14 0 96,0 15 0,0-15 225,0 0 191,0 0-320,0-15-96,-14 15 32,14 0-32,0 0 0,0-15-32,0 15 1,0-14-162,0-1 1,14 0-32,1-15 128,0 0 32,0 1 0,0 14-32,15-15 0,-15 15 32,-15-14-192,15 29-289,-15-16-704,0 16-1569,0 0-2948</inkml:trace>
  <inkml:trace contextRef="#ctx0" brushRef="#br1" timeOffset="30124.72">13324 2508 7110,'-15'-30'1378,"15"15"-1346,0 15 1473,-15-14 193,15-1-866,0 15-383,-15-15 95,15 15 33,-14 0-225,-1 0-384,0 0-32,0 0-64,-14 15-32,14 0 0,0-1 0,0 1 63,15 15 33,0-15 32,0 0-32,15 0 32,0 0-64,0 0 96,14-15 64,-14 15 96,15-15-64,-16 0 65,-14-15 159,15 15 32,-15-15 1,0 0-161,0 15-32,0-15-160,-15 0 0,1 0 0,-1 0-96,-15 15-32,15 0 32,-14 0-65,14 0-159,-16 15 192,31 0 64,-13 0 0,13 0-32,0 0-32,13 0-96,3 0-33,14-15 289,-1 0 0,-14 0 96,15 0-31,-15-15 287,-15 15 128,14-15-127,-14 0 63,-14 0-192,-1 0-192,0 15-160,-15-15 96,1 15 0,14 0-128,0 0-160,-1 15-929,16-15-1249,0 15-1698</inkml:trace>
  <inkml:trace contextRef="#ctx0" brushRef="#br1" timeOffset="31377.79">13279 2538 3363,'-14'0'1089,"14"-15"-289,-15 15 1122,15 0 64,0 0-416,-15-15-898,15 15-319,0 0 31,0 15 64,0-15-127,0 15 63,0-15-160,0 15-128,0-15 0,15 0 257,0 15 63,-15-15-192,14 0 129,1 0 63,-15-15 33,0 15-65,0 0-192,0-15-64,-15 15-352,1 0-128,-1 0-33,0 15-191,0 0-225,15-15-416,0 15-1378,0-15-5060</inkml:trace>
  <inkml:trace contextRef="#ctx0" brushRef="#br1" timeOffset="33165.89">13250 2658 1345,'-15'0'2402,"15"0"-2306,0 0-96,0 0 0,0-16-32,0 16-480,0 0-65,0 0 609,15 0-64,-15 0 64,0 0 96,0 0-192,0 0 0,0 0 64,0 0-448,0 0 288,0 0 224,0 0 0,0 0 64,0 0 416,0-14 481,0 14 128,0 0-416,0-15-128,0 15 63,0 0 257,0-15-32,0 15 192,0 0-416,15 0-449,-15 0-384,0 0-32,0 15 160,14-15 32,-14 0 0,15 15-33,-15-1 1,15 2 64,0-1 161,0 15 31,0-16-64,0 16-32,-15 0-96,15-15 64,0 14-96,-15-14 64,15 0-64,-15 0 32,0-15-32,14 15 0,-14-15-256,0 0-865,0 15-737,0-15-1825</inkml:trace>
  <inkml:trace contextRef="#ctx0" brushRef="#br1" timeOffset="33656.92">13250 2807 4131,'0'0'1154,"0"0"-354,0 0 65,15 0-160,-15 0-97,14 0-191,-14 14 31,15-14 673,0 15-288,0-15-288,0 0-129,0 15-64,0-15-63,0 0 191,0 0 321,0 0 32,-1 0-97,1-15-63,-15 0-161,16 1-127,-1-16-193,0 15-128,-15 0-128,14-15 64,1 16-64,-15-1-96,15 15-289,-15-15-832,0 15-1858,0 0-2082</inkml:trace>
  <inkml:trace contextRef="#ctx0" brushRef="#br1" timeOffset="34198.95">13443 2881 64,'0'0'-63</inkml:trace>
  <inkml:trace contextRef="#ctx0" brushRef="#br1" timeOffset="34435.96">13443 2881 2370,'-15'-15'2434,"15"15"-608,0 0-513,0 0-993,0 0-416,15 15 32,-15-15 64,0 15 64,16-15 32,-16 14 97,15 17 255,0-17-32,-15 1 65,14 15-129,1-15-256,0 0 0,-15 0-32,15 0-128,-15 0-64,0-15-320,0 0-545,0 0-609,0 0-2017</inkml:trace>
  <inkml:trace contextRef="#ctx0" brushRef="#br1" timeOffset="34817.99">13428 3000 992,'0'15'2435,"0"-15"-353,0 15-417,15 0-480,-15-15-512,16 15-321,-16-15 1,15 15 127,0-15 1,-1 0-33,1 0 97,0 0-1,0 0 65,-15 0-97,15 0-95,-15 0-1,14 0-160,-14-15 97,15 15-33,-15-15-32,15 0-160,-15 0-96,15-15-32,0 15-64,-1 0-192,-14 1-289,15-2-383,-15 16-578,0 0-608,15 0-897</inkml:trace>
  <inkml:trace contextRef="#ctx0" brushRef="#br1" timeOffset="37746.15">13428 2836 9673,'0'0'-96,"-14"-15"288,14 15 288,0 0-544,0 0-128,-15 15 32,15-15 256,0 15 32,0 0 224,0 0-191,0-15 63,0 0 96,15 15 225,-15-15 255,14 0-191,-14 0-1,15-15-63,-15 0-257,16 15-32,-16-15-127,0 0-258,0 0-415,-16 15-1,1-14-127,1 14-225,-1 14 673,0-14 192,0 15 32,0-15-96,15 15 64,0-15 160,15 15 64,-15-15 64,15 0 129,0 15 31,0-15-128,-1 0-224,-14 0-416,0 0-1506,0 0-4516</inkml:trace>
  <inkml:trace contextRef="#ctx0" brushRef="#br1" timeOffset="38266.18">13607 3120 12491,'0'-15'961,"-15"15"-1922,15-15 1282,-15 15-225,1 0-385,-1 15-479,0 0 223,15 0 481,-15-1 64,15 2-32,15-2 32,-15-14-64,15 15 32,0-15 96,-1 0 0,1-15 256,0 15 193,0-14-65,0-2-63,-15 2 31,0-1 353,-15 0-321,15 15-320,-15-15-288,-15 15-160,16 0 0,-1 0 127,0 15 129,0-15 32,15 0 0,0 0 0,0 0-576,15 0-1698,-15 0-4101</inkml:trace>
  <inkml:trace contextRef="#ctx0" brushRef="#br1" timeOffset="38864.21">13666 3209 1825,'0'-15'5574,"0"15"-5318,0 0 1441,0 0 33,-15 0-737,15 0-96,0 0-96,0 0-129,0 0-95,0 0-417,0 0-192,0 0 32,0 0 96,0 15 64,15 0-96,-15 0 0,15 14-64,-15 2 0,15-17-64,1 1-192,-2 0-32,1-1-65,0 2 33,-15-16-225,15 0-736,-15 14-1153,-15-14-3684</inkml:trace>
  <inkml:trace contextRef="#ctx0" brushRef="#br1" timeOffset="39167.24">13548 3343 4868,'0'0'9513,"0"0"-10089,15 0 672,-15 0 865,14 0-769,1 0-96,0 0-96,15 0 96,-1 14 0,1-14-96,0 0 64,0 0-32,0 0 128,-15 0 64,0 0 129,0 0 63,0-14 161,0-1-193,-15 0-96,15 1-256,-15-2-64,0 1-320,0 15-321,0-14-223,0 14-610,0 0-1024,-15 14-1378</inkml:trace>
  <inkml:trace contextRef="#ctx0" brushRef="#br1" timeOffset="39773.25">13786 3402 1985,'0'-15'5029,"-15"1"-5189,15 14 512,-15 0 33,15 0-385,-15 0-32,15 0 96,-15 14 512,15 1 97,0 0-129,0 0 33,0-15-65,15 15-191,0-15-161,15 0 128,-15 0 129,15 0-161,-15-15 64,0 0 193,-15 15-33,0-15-192,0 0-224,0 1-192,-15 14-224,0-16 32,0 16-33,-15 0 97,0 0 192,15 0-32,0 0 96,1 16-64,14-16-64,0 14 0,14-14 96,1 15 0,0-15 64,0 0 0,15 0 0,-15 0-32,0-15 96,0 15 0,-15-14 96,0 14 192,0-16 97,-15 2-193,0 14-128,-15-15-32,15 15-128,0 0-96,0 0-96,0 15-160,15-15-737,15 14-897,0-14-1377</inkml:trace>
  <inkml:trace contextRef="#ctx0" brushRef="#br1" timeOffset="40314.3">13816 3432 7334,'0'0'865,"0"0"352,0 0 513,0 0-865,15 0 256,0 15-160,0 0-224,0-15 31,14 15-383,1 0-161,-15 0-192,14 0-64,1 0-128,-14 0-161,-3 0-351,2-15-257,1 15-448,-16-15-641,0 0 256,-16 0-1793</inkml:trace>
  <inkml:trace contextRef="#ctx0" brushRef="#br1" timeOffset="40595.32">13979 3492 7463,'15'0'2274,"-15"0"-2274,15 0 1025,-15 15 384,16-15-993,-3 15-287,2 0-97,1 0 0,-1 0 0,0 0-32,-1 0-32,-14 0 64,0-1 192,0-14 416,-14 15 129,-1-15-160,-16 15-193,3-15-160,-3 15-63,1-15-161,1 15-64,14-15-257,0 0-864,15 0-2338,0 0-3940</inkml:trace>
  <inkml:trace contextRef="#ctx0" brushRef="#br1" timeOffset="41072.34">14128 3612 15214,'-15'-15'-769,"-14"0"737,14 15 96,-1 15-288,16-15-256,-15 15 159,15-1 161,0 1 96,0 0 96,15 0-96,1 0 0,-1 0 32,0-15 32,-1 0 64,1 0 0,0-15 96,0 15 160,0-15-159,-15 0 63,0 0-128,0 0-64,-15 1-96,0-1-320,0 15 191,0 0-95,-14 0 128,14 15 32,15-1-96,-16-14-417,16 15 193,16 0 319,-1 0 194,0-15-65,-1 0 96,1 0 128,15 0-32,-30 0 224,15 0 225,-15 0 128,0-15-65,-15 15-415,0-15-129,0 15-288,0 0-385,1 0 65,-16 0-641,30 15-1890,-16-15-5509</inkml:trace>
  <inkml:trace contextRef="#ctx0" brushRef="#br1" timeOffset="41771.38">14143 3597 7238,'0'0'417,"-15"0"384,15 0 2241,0 0-1472,0-15-1026,0 15-255,0 0 63,0 15-384,0-15 96,15 15 32,0-1-32,0 1-32,0 15 32,0 0 32,15 0-96,-15-1 0,14 0 0,-14 2-96,16-17 0,-18 16-32,2-14-32,0-1-32,1-15 96,-16 14 0,0-14 96,0 0 320,0 0 256,-16 0-447,16 0-1,-15 0 32,-13 0 0,12-14-64,-14 14-128,1 0 64,-1 0-32,15 0-96,-15 0 96,15 0-96,15 0-32,-15 0 64,15 0-32,0 0-289,0 0-1152,15 0 159,-15 14-1696</inkml:trace>
  <inkml:trace contextRef="#ctx0" brushRef="#br1" timeOffset="42038.4">14143 3701 3331,'0'0'736,"0"0"-383,0 0-802,0 0-1793</inkml:trace>
  <inkml:trace contextRef="#ctx0" brushRef="#br1" timeOffset="42427.42">14336 3686 7238,'0'0'705,"0"15"-993,0-15 1729,0 14 289,15 2-1410,0-2-192,-15 16 449,16-16-225,-1 17-128,-15-1-128,0 0 65,15-15-129,-15-1-32,14 1-32,-14 0-161,0 0-607,0-15-770,15 0-192,-15 0-4195</inkml:trace>
  <inkml:trace contextRef="#ctx0" brushRef="#br1" timeOffset="42970.45">14397 3939 9609,'-15'-15'2434,"-1"15"-2466,1-15 1409,0 15-256,15 0-865,-13 15-320,13-15-96,0 0-32,0 15-128,0 0-33,13-15 33,2 0 288,0 15-64,16-15 64,-16-15 128,-1 15 128,-14-15-32,15 0 129,-15 15-33,0-15 64,-15 1-223,1 14-97,-1 0-97,0 0 1,-1 0 32,-14 0 96,17 14 1,13-14-65,0 15-33,0 0 130,13-15-97,2 0 0,0 15 96,1-15 96,-1 0 192,0 0 65,-15 0-33,0 0-128,0 0 1,0 0-225,0 0-513,-15 0-255,0 0-129,-1 15-609,1 0-1857,0-15-6438</inkml:trace>
  <inkml:trace contextRef="#ctx0" brushRef="#br1" timeOffset="43445.48">14426 3984 160,'-14'-15'1217,"14"15"801,0 0 1089,0 0-1506,0 0-384,0 0 193,0 0 159,0 15-576,0-15-320,0 15 320,14 0-321,1 0-127,15 0-33,-1 0-287,1 0-161,0 0-96,-15-15-225,15 0-351,-15 14-481,0-14-1282,-15 0-1440,0 0-4293</inkml:trace>
  <inkml:trace contextRef="#ctx0" brushRef="#br1" timeOffset="43718.5">14545 3999 10025,'15'-15'-737,"0"15"962,-15 0 1280,15 0-576,0 15-321,0 0 33,0 0 32,-1 0-161,1 0-224,-15 0-95,15 0-65,-15-1 32,0 2-96,0-2 32,0 1-64,-15 1 32,0-2 0,1 1 0,14-15 32,-15 15-96,0-15-32,0 14-224,15-14-705,-15 0-1217,15 0-1569</inkml:trace>
  <inkml:trace contextRef="#ctx0" brushRef="#br1" timeOffset="44065.52">14710 4119 11306,'-31'-16'481,"16"16"-321,0 0 1377,1 0-640,-16 16-769,30-2-128,-15 1 32,15-15 96,0 16-32,0-2-63,15-14-33,0 0-33,0 0-63,-1 0-32,16 0 64,-30-14 64,16 14-32,-16-16 128,0 16 32,0-15-64,-16 15 65,1-14 95,0 14-64,1 0-64,-1 0-32,15 0-128,0 0-128,0 0-737,0 14-1377,0-14-1986</inkml:trace>
  <inkml:trace contextRef="#ctx0" brushRef="#br1" timeOffset="44527.54">14695 4208 10153,'0'0'1474,"0"0"-1667,0 0 2083,15 0 128,-15 0-1634,13 0-223,3 0 383,-1 0-96,15 14-159,-16 2-97,16-1-160,0-15-32,-16 14-32,16 1-192,-15-1-257,0-14-416,0 16-704,-15-16-609,0 0-385,0 0-1889</inkml:trace>
  <inkml:trace contextRef="#ctx0" brushRef="#br1" timeOffset="44822.56">14872 4164 11594,'0'0'513,"0"0"-577,0 0 1153,15 0-192,0 14-641,0-14-64,0 15 193,15 0 223,-15-1-159,0 2 31,0-1-384,0-1 64,-15 1-64,0 15-32,0-15 97,0 0 63,-15 14 32,0-14-160,-15 0 0,15 0-32,0 0-96,15 0-128,-15-15-96,15 15-321,0-15-352,0 0-448,0 0-256,0 0-610,0 0-1024</inkml:trace>
  <inkml:trace contextRef="#ctx0" brushRef="#br1" timeOffset="45277.58">14962 4296 13580,'-15'0'385,"15"0"-65,-15 0 929,15 0-640,0 16-545,0-16-64,0 15 64,15 0-32,-15-1-64,15-14-32,0 0 32,0 0 0,0 0 0,0 0 32,-15 0 32,0-14 32,0-1-64,0 15 0,-15-15 0,0 15-64,0 0 32,0 0 0,0 0 64,0 15-32,0-15-64,15 15 64,0-1-96,0-14 96,0 15-32,15-15 0,0 0 0,0 0 64,0 0 0,0 0 96,-15 0-64,15 0 160,-15 0 224,-15-15-191,0 15-225,0 0-128,0 15-1,0-15-319,0 0-865,15 15-2339,0-15-5188</inkml:trace>
  <inkml:trace contextRef="#ctx0" brushRef="#br1" timeOffset="45775.61">14992 4356 6085,'-15'0'1346,"15"0"896,0 0 640,0 0-1248,0 0-897,15 0 63,0 15-127,0-15-289,15 15-127,-15 0-129,15-15-32,14 15-96,-14-15-192,-16 15-193,16-15-319,-15 0-514,-15 0-287,15 0-353,-15 0-288,-15 0-256,15 0-2306</inkml:trace>
  <inkml:trace contextRef="#ctx0" brushRef="#br1" timeOffset="46026.63">15171 4371 6053,'14'-15'1506,"-14"15"-545,0 0 1409,15 0-961,0 15-800,0-15-289,0 15 160,14-15-383,-14 15-1,1 0-32,-1 15-64,-15-15 96,0 0 96,0 15 96,-15-15 161,-1 0-1,1 0 33,-14-15-97,14 0-160,-15 14-256,15-14-480,15 0-673,-14 0-1826,14 0-3844</inkml:trace>
  <inkml:trace contextRef="#ctx0" brushRef="#br1" timeOffset="46352.65">15245 4446 13805,'-30'0'736,"15"0"-736,0 15 897,1-15-128,14 15-673,0 0-160,0 0-96,14-15-129,1 15 1,15-15-96,-15 0-225,14 0 1,-14 0 95,1-15-31,-16 15 191,0-15 321,0 15 160,-16-15 1,1 0 127,0 15 448,-14 0 289,14 0-192,0 15-352,15-15-257,0 0-192,0 15-32,0-15-225,15 0-1120,0 15-2338,0-15-5830</inkml:trace>
  <inkml:trace contextRef="#ctx0" brushRef="#br1" timeOffset="46783.67">15334 4506 3747,'-14'0'5766,"14"0"-5734,0 0 512,0 0 1058,14 0-289,-14 0-384,15 0-321,0 0 97,15 15 128,0 0-225,0-15-287,-1 15-257,1-1-64,0 1-96,-1-15-129,-14 16-319,16-16-417,-31 0-224,0 0-705,0 0-608,0-16-3492</inkml:trace>
  <inkml:trace contextRef="#ctx0" brushRef="#br1" timeOffset="47037.68">15483 4491 10345,'15'0'289,"-15"0"-129,15 15 1345,0-15-480,14 15-416,-14-15-193,15 15 33,-14 0-385,12-1 0,-12 1-32,-16 1-32,0-1 32,0-1 128,-16 1 128,3-1-64,-2 2 161,-1-1-161,1-15-96,-15 14-128,16-14-416,14 0-737,-15 0-1826,15 0-2018</inkml:trace>
  <inkml:trace contextRef="#ctx0" brushRef="#br1" timeOffset="47383.71">15587 4596 14221,'-15'0'1313,"0"0"-1409,1 15 641,-1-15 384,15 0-897,0 14-97,0 1-63,0-15-64,15 0-64,-1 14 64,1-14-129,0 0 65,0 0-64,1 0 96,-1-14 160,-2 14 64,-13-15 0,0 1 0,0-1-32,0 15 64,0-16 0,-13 16 96,-2 0-64,-1 0-128,1 16 64,15-16 64,-15 15-64,15-15-32,15 14-224,-15 1-1698,15-15-1345,1 0-5766</inkml:trace>
  <inkml:trace contextRef="#ctx0" brushRef="#br1" timeOffset="50808.9">16168 4744 7110,'0'0'1089,"0"0"-929,0 0 737,0 15 352,-15-15-800,15 15-353,0-1-96,0-14 64,15 15 96,-15 0 96,15-15 65,15 0-33,-15 0 96,0 0-95,-1-15 191,1 15-96,-15-15-31,16 15-193,-16-14-64,-16-1 0,1 0 0,1 0-32,-16 15 96,0 0-96,0 15-64,0 0 0,15-15 0,0 15-32,15-1 0,0 1 32,15-15 64,15 15 33,-15-15 191,15 0-96,0 0-32,-15-15-96,14 15 32,-14 0 32,-15-15-31,0 15-1,0-14-32,-15 14-64,1 0-160,-1 0 95,-15 0 65,0 0-32,15 14 0,15 1-64,0 0 32,0 0-1057,15 0-2690,0-15-6854</inkml:trace>
  <inkml:trace contextRef="#ctx0" brushRef="#br1" timeOffset="53146.03">5566 4193 7366,'0'0'-32,"0"0"-576,0 0 448,0-15 160,0 15-32,16 0 128,-1 0 0,0 0 128,0 0 385,14 0 31,1 0-351,0 0-65,15 0-64,-1 0-64,17-14 32,-2 14-32,0-16 128,30 16-95,-14 0-65,15 0 96,-1-15 192,14 15 193,2 0-1,14-14 1,-14 14-193,13 0-160,-13 0-32,13 0-32,-13 0-96,14 0 0,1 0 65,-2 0-33,17 0-32,-1-16 32,-1 2-32,1 14 32,-14-30 0,-2 15 0,2 15 256,-31-15 65,0 0-33,-15 15-256,1 0-96,-15 0 32,-31 0-64,1 0-192,-14 0-929,-16 0-865,0 0 32,-31 0-2466</inkml:trace>
  <inkml:trace contextRef="#ctx0" brushRef="#br1" timeOffset="54026.09">2098 4893 3042,'-30'0'673,"30"0"-417,0 0 609,0 15 544,0-15-255,15 0-290,0-15-447,15 15-321,15 0 0,-1 0 96,30 0 224,0 15-63,16-15-33,15 15-128,0 0-64,28-15-31,16 0-33,0 15 32,-1-15 64,2 0 256,-17 0 417,-13 0 32,-16 0-128,-15-15-1,1 15-319,-31-15-321,-14 15-160,-16 0-1730,-29 0-4292</inkml:trace>
  <inkml:trace contextRef="#ctx0" brushRef="#br1" timeOffset="59514.4">16257 4714 5541,'0'-15'64,"15"15"0,-15 0 1217,0-14 128,16 14-384,-16-15-256,0 15 128,0-16 64,-16 16-609,16 0-480,-29 16-32,14-16-64,-15 29 0,0 1 95,0-15-191,15 15 256,0-1 0,15 1 64,0-15 32,15 15 0,0-30-32,15 15 64,-15-15 192,15 0 33,0 0 31,-1-15-160,2 0 96,-16 0-64,-1-15-31,1 15-33,-15-14-32,0 14-96,-15 0 64,1 0 32,-16 15 0,-1 0-64,2 0-32,-16 0 0,30 15-32,-15 0-32,30 0-32,0-1 64,0 1 32,15 0-32,15 0 64,0-15 0,0 0 64,-1 0 32,-13-15 32,-1 15 0,0-15-63,-15 15-162,0-15-1216,-15 15-2851</inkml:trace>
  <inkml:trace contextRef="#ctx0" brushRef="#br1" timeOffset="65769.75">13056 6846 4292,'0'0'896,"15"0"642,-15 0 544,0-15-256,0 15-321,0 0-448,0 0-288,0 0-161,0 0-416,0 0-256,0 0 128,0 0-31,0 0 31,0 15 32,0-15 96,0 0 64,0 15-32,16-15 65,-16 0-129,0 14-96,0 1 0,0-15-64,0 15 0,0 0 32,15 0-64,-15 0 32,0-1 64,0 2-128,0-2 96,0 1 0,0 0-32,15 0 32,-15 0-32,0 14 0,0-13 0,0-2 32,0 16 0,13-15-64,-13 0 64,0 15 0,0-15-64,0 15 32,16-15 0,-16 0-64,15 14 96,-15-14-64,0 1 32,15-2-32,0 16 32,-15-16 0,14 2 0,-14-1 0,15 0 32,-15 0 0,15 15 160,-15-16 160,15 16-223,0 0 95,-15-15 64,14 14-192,1 1 0,0 0-96,0 0 160,-15 0-320,15 0 545,0 0-257,0-1 0,0 2-96,0-2 64,0 0 0,-1 16 0,1-15-32,1 0-32,14-1-32,-16 1 96,1 0-160,15 0 96,-15 0-32,14 0 32,-14 0 32,15 14-160,-16-13 160,16-2 0,-15 1-64,15 14 0,-15-14 65,15 0-130,0 0 194,0 0-161,0 15 32,-1-16-97,1 1 162,0 0-33,-1 0 0,17 0-64,-18-1 128,3 1-192,-16-15 256,14 15-128,1 0-64,0 0 32,0-16-32,0 16 32,-1-15 96,1 15-160,-1-15 64,-14 0 0,16 14 32,-1-14 0,-1 15-64,-14-15 96,15 0 64,-1 0-128,1 0 96,0 0-96,15 0 96,-16 0-160,1-1 64,1 2 64,-2-16-128,1 14 96,-1 0 0,1-14-64,0 16 32,-1-1-32,1-15 64,0 15-96,0 0 96,0-15 0,-1 15-96,-13-1 160,14-14-160,-1 15 32,1-15 64,0 0 0,14 15-64,-14-15 64,-1 0 0,17 15-96,-17-15 128,16 0-96,0 0 32,-1 15 32,1-15-32,-16 0-32,16 0 32,-1-15 0,2 15 32,-17 0-64,16 0-32,0-15 128,0 0-96,-1 15 32,0-15 64,2 15-160,-2-14 128,1-1-96,-1 0 128,16 15-96,-30-15 32,14 0-96,2-1 224,-17 2-160,16 0 32,-1-2 96,1 2-128,-1-1 160,1-15-320,-15 15 224,14-15 0,2 15-256,-2-15 480,1 15-192,-1-14-128,-14 14 96,14-15 32,2 0-32,-2 16-64,1-16 96,0 0-96,-16 0 0,16-15 128,-1 15-96,-13 1 0,12-16 0,-12 15 0,-2-15-32,1 0 64,0 0 0,0 16-32,0-16 0,0 1 0,14-1-32,-13 1 32,13-1 0,0 0 0,1 0 64,-16 0-64,16 0 64,-15 1-32,15-1-32,-1 1 129,-13 13 95,-16 2-224,14 0 64,-14-2 32,15-13-64,-1 14-32,16-30 128,-1 15-32,2 0-96,-2 1 96,-14-1-96,15-14 64,-1 13 0,-14 2 97,14-1-1,-14 1 32,1 14 96,-3-15-128,-13 0-32,1 15-96,-1 0 0,-1 1-32,-14-1 0,15 0-32,-15 16-32,0-2 0,0 2 64,0-1-192,0 0-32,0 15-289,0 0-608,0 0-416,0-15-545,0 15-2114,0 15-5958</inkml:trace>
  <inkml:trace contextRef="#ctx0" brushRef="#br1" timeOffset="66446.8">18447 6294 8744,'-16'-15'448,"1"15"897,15 0-95,0-15 31,0 15-224,0 0-481,15-15-351,1 15-97,12 0 32,-13 0 64,16-15-224,13 15-96,-14 0-256,0 0-257,-15 0-384,0 0-352,0 0-96,-1 0 255,-14 0 65,-14 0 449,-1 0 512,0 0 128,-15 0 224,15 15 256,-15 0-96,15 0-159,-14 15-129,29 0-96,0 15-353,0-15 65,14 14 96,1-14 128,0 14 96,0-14 192,0 0 160,0-16 161,-15 2 191,0-1 257,-15-15-288,0 14-161,-15-14-95,15 0-289,-14-14-160,-2 14-384,16 0-577,-14 0-417,14 0-2113</inkml:trace>
  <inkml:trace contextRef="#ctx0" brushRef="#br1" timeOffset="66770.81">18788 6264 9480,'16'-30'1025,"-1"30"-1057,-15 0 32,0 0 417,0 0 287,0 15-351,0 15-257,0 0-32,-15 0 32,-1 15-96,1-1 32,2 16-32,13-16-128,-16 1-288,16 0-129,0-1 161,0-29-33,16 15-255,-16-15-353,13 0-993,2-15-3684</inkml:trace>
  <inkml:trace contextRef="#ctx0" brushRef="#br1" timeOffset="67181.84">18922 6414 7463,'-14'0'96,"14"14"128,0 16 192,-15 0-320,15-1-192,0 2-544,0-2-65,0 0 577,15 2 256,-15-17 160,29 1 417,-14 0 64,0-15-65,15 0 417,-15-15 97,15 0-418,-15 1-287,-1-17-257,1 2-96,-15 0-160,15-2 64,-15-13 160,-15 14 289,0 1-321,1 13-96,-16 2 64,0 14 65,0 0-97,0 0 0,15 30-32,1-16 64,14 1 96,0 15-96,14-15-63,1 14-1,15-14-32,0 1-128,0-2-577,0 1-1025,-1 0-1473,-14-15-1953</inkml:trace>
  <inkml:trace contextRef="#ctx0" brushRef="#br1" timeOffset="67349.85">19117 6577 9064,'0'15'897,"15"-15"192,-2 14 577,-13 2-481,15-1-641,1-1-544,-16 1-224,0 0-289,15 0-95,-15 0-417,0 0-737,15-15-768,-15 15-4004</inkml:trace>
  <inkml:trace contextRef="#ctx0" brushRef="#br1" timeOffset="67621.86">19206 6204 12908,'29'0'-417,"-14"0"417,15 15 289,-1 0 511,-14 15-191,15-15-417,0 30-96,-15-15-64,15 14 192,-15 1 129,-15 15-225,14-15-96,-14 13-32,0-13-128,0 0-513,-29 0-928,14-15-385,-15 15-256,0-15-2371</inkml:trace>
  <inkml:trace contextRef="#ctx0" brushRef="#br1" timeOffset="70496.03">2337 7800 6694,'0'0'608,"0"0"-672,0 0 64,0 0 481,15 0 448,-15 14-97,13-14-351,3 0-257,-1 0 321,15 0 287,-16 0-95,31 0-224,-15-14-385,15 14-96,-1 0-64,2 0 32,13 0 32,0 0-32,15 0 0,1 0-32,-1 0 96,1 0-64,-1 0 32,-15 0 0,17 0-32,-17 0 0,16 0 0,-16 14 0,0-14-64,0 15 32,16-15-32,0 16 64,-15-16 0,15 0 96,-1 0 0,15 0 0,-15 0 64,1 0 513,0 0-353,-16-16-192,15 16 128,-15 0-224,1 0-64,-15 16 64,15-16-32,-1 0 65,0 0-33,1 0 32,0 0-32,-1 0 96,1-16 96,-1 16 0,-14-15-64,-1 15-128,-14-14-128,1 14-128,-31 0-513,13 14-1793,-26-14-2563</inkml:trace>
  <inkml:trace contextRef="#ctx0" brushRef="#br1" timeOffset="71391.08">10288 8172 10922,'-15'15'224,"0"-15"-736,15 0 448,15 0 1409,13 0-320,3-15-577,13 15-256,16-15 65,-1 0 351,31 15 161,-15-15-321,28 0-223,-14 0-65,16-15 32,-15 16 0,13-2-96,-29 2-32,-13 14-64,-17-15-128,-14 15-865,-15 0-416,0 0-1602,-15 0-1986</inkml:trace>
  <inkml:trace contextRef="#ctx0" brushRef="#br1" timeOffset="71643.09">11150 7903 13004,'-15'-14'256,"15"14"-576,30 0 352,-14 0 192,27 14-128,3-14-128,13 16-64,16-1 128,-16-15 96,0 14 417,2 1 448,-17 0-97,-14 0-351,-16 0-353,-14 14-192,-29-13 32,-1 13-192,-14-14-577,-2 15-224,-13 0-768,15 0-1154,-16 0-2979</inkml:trace>
  <inkml:trace contextRef="#ctx0" brushRef="#br1" timeOffset="78814.5">14798 9156 544,'0'0'1281,"0"0"257,0 0-129,0-15-864,0 15-97,0 0 417,0 0 160,-14 0-160,14 0-129,0 0 161,0 0-96,-15 0-161,15 0-31,-15 15-225,15-15-384,-15 0 0,15 15-32,-16-1 32,3 2-32,13-2 32,-15 0-64,15 2 64,15-1-32,-15-15 0,13 15 32,3-15 0,-1 0 32,0 0-32,0 0 32,-1 0 32,1 0 129,0-15 31,-15 15 32,15-15 64,-15-1 257,-15 2-289,15 0-160,-15-2-128,0 2-32,1-1 0,-16 15-128,15 0-64,-1 0-161,-12 15-191,12-1 288,16 2 63,-15-2 65,15 0 96,15 2 0,-15-1 160,16-15-192,-1 15 96,14-15 0,-14 0 160,0 0 97,0 0 127,-1 0-96,1-15 97,0 0 31,-15-1-224,15 2 160,-15 0-320,0-2-128,-15 2-160,15-1-449,-15 15 129,0 0 256,1 0 127,-1 15 97,0-15 0,-16 14 128,18 16 0,13-16 128,-15 2 1,15-1-225,15 0 128,-2-15-32,3 0 224,-1 0 256,0 0-159,0-15 63,-1 15 1,1-15-33,-15-1 64,0 2-416,0 0-96,-15 14-608,1 0-930,14 0-352,-15 0-1441</inkml:trace>
  <inkml:trace contextRef="#ctx0" brushRef="#br1" timeOffset="86379.93">14843 9900 5028,'0'-29'1570,"0"13"-385,0 1-32,-15 15-352,15-14-577,-15 14-224,0 0 0,1 0-32,-1 14 32,0 1 96,-16 1 32,18 13-96,-2 1-64,-1 0 32,1 0-64,15-15-64,15 0 0,-15 0 96,31-15 96,-18-15 224,18 0 32,-1 0-63,-16-15 255,16 15-63,-15-15-97,0 1-192,-15-2-160,0 16-96,-15-14-288,0 14 159,0 15 129,-14 0 0,14 15 96,-15 0 64,1-1 64,-2 17 1,16-2-129,15-14 64,0 0-32,15 15 32,16-30 32,-18 0-32,33 0 32,-17 0-32,1-15 128,-15 0-64,14 0-64,-29-14-64,15 14-64,-30-1-64,15 1 64,-29 1 32,14 14-32,-15 0 32,16 14 64,-1 1-64,0 1-96,15-1-577,0-1-800,15 1-865,14 0-3876</inkml:trace>
  <inkml:trace contextRef="#ctx0" brushRef="#br1" timeOffset="87108.98">14858 9855 2049,'-15'16'3684,"0"-16"-2755,15 0 288,0 0 320,0 0-416,-15 0-704,15 0-161,0 0 161,15 0-161,0 0-192,0 0-64,-1 0 32,1 0 32,15 0-96,-15 0 64,15-16-32,0 16-32,14 0-128,2 0 96,-2 0 128,15 0 0,15 0 128,-13 0-96,28 0 224,-15 0 97,15-15-65,1 15 225,-1 0-1,-14 0 161,14 0-385,-14 0-160,-16 0-96,0 0-96,1 0 0,-15 0-64,-15 0 32,-1 0-128,2 0 0,-16 0 0,14 15 160,-14-15-32,0 0 64,0 0-64,-1 16 64,16-16-64,-15 0 64,0 0-128,-15 0-128,14 0-225,-14 0-255,15-16-418,-15 16-223,0 0-224,-15-15-417,15 15-3139</inkml:trace>
  <inkml:trace contextRef="#ctx0" brushRef="#br1" timeOffset="87403.99">16377 9751 8359,'-15'-14'449,"15"14"-385,15 0 1698,-15 0-257,15 0-800,14 0-289,1 14 32,-1-14 129,16 15 192,0 0-97,-15 0-95,15 0-257,0 14-128,-16-14 97,1 1-225,-1-1-160,-29-1 64,0 1-225,0 0-255,-29 0 160,-1 15 95,1-15-63,-16 15-641,0-15-1377,0 15 768,0 0-383</inkml:trace>
  <inkml:trace contextRef="#ctx0" brushRef="#br1" timeOffset="88652.07">14798 9245 3106,'0'0'1378,"-14"0"191,14-16-256,0 16 1,0 0-353,0 0 192,0 0-513,0 0-127,0 0-289,29 0-96,-14 0 0,0 0-96,14-14 32,16 14-64,-15-14 96,30-2-31,-15 16-65,14-14-65,1-1 65,14 0 0,1 0 65,-1-15-33,-14 15-32,14 0 0,0 0 0,-14 0 0,14 0 0,1 0 0,-1 1 64,16-1-64,-16 0 32,15 0 64,-14 0 160,0 0 256,-1 1-319,-15-2-129,-14 2-32,-1-2 96,1 16-64,0-14-64,0 14-32,0 0-64,-16-16-128,16 16 95,-16 0 65,1-14 64,1 14-128,-3 0-96,-28 0 160,16 0 32,-16 0-513,0 0-832,-16-15 192,16 15 192,-15 0-737,15 0-2914</inkml:trace>
  <inkml:trace contextRef="#ctx0" brushRef="#br1" timeOffset="88970.08">16629 8724 11915,'16'0'-128,"-1"0"-32,0 0 672,14 14 961,-14-14-576,30 0-480,-1 15-97,2-15 160,-2 15 33,0-15-65,1 15-127,-30-15-257,0 15-96,-15 0 32,-15-1 32,-15 2-64,15-2-32,-29 2 32,29-2-97,-16 2-95,18-2-545,13 1-384,0 15-929,0-30-2466</inkml:trace>
  <inkml:trace contextRef="#ctx0" brushRef="#br1" timeOffset="89951.14">17091 8738 5381,'-14'-14'1537,"-1"14"-3331,-15 0 1794,15 14 481,-15 1-33,15 0-416,15 15-32,-15-15 96,15 15-32,15 0-64,0-16-192,0 2 192,15-16 545,0 0 576,-1 0 96,1 0-96,0-16-96,-16 2 96,1-2-96,-15-14-480,0 16-129,0-16-160,-15 15-224,-14-15-256,14 16-385,-15 14-63,1-15-97,-1 30-32,0-15 641,0 14 224,0 16 545,16-15 31,14 15-191,0 0-161,29-16 32,1 2-95,15-2-33,0 2-64,-16-16 96,1 0 32,-1-16-63,1 16 63,-14-30 192,-1 16-160,-15-16-191,-15 15-97,-1-15 0,1 0-64,0 16-129,-14-1 1,-1 0-32,1 15 128,-1 15 0,0 14 96,15-14 64,-15 15 32,30 0-96,0 0 0,15 0 128,15-16-160,0 2-96,0-2-192,-1-14 223,-14 0 162,15 0 159,-16-14 64,-14-2 128,15 2-287,-15-2-97,-15 2 0,1-16-64,-16 15-353,15 0 1,-14 0-97,14 15-95,-15 15 352,15-15 192,0 30 224,0-16 160,0 2-256,30-2-32,0 2 64,15-2-32,0 2 1,-1-16-33,1 0 128,0 0 224,-16-16-31,-14 2-65,15-2-64,-30 2-160,1-2-96,-1 2 0,-15-1-96,1 15-64,-1 15-96,15-15 64,0 14 95,15 2 33,15-2-64,0 2 0,0-2-128,14-14-289,1 16-1312,-15-16-1987</inkml:trace>
  <inkml:trace contextRef="#ctx0" brushRef="#br1" timeOffset="93067.32">14456 9305 64,'-15'-15'-63</inkml:trace>
  <inkml:trace contextRef="#ctx0" brushRef="#br1" timeOffset="93153.32">14456 9305 64,'-30'-15'288,"16"0"1025,14 15-32,0 0-480,0 0 0,-15 0-481,15 0-384,0 0-1153</inkml:trace>
  <inkml:trace contextRef="#ctx0" brushRef="#br1" timeOffset="93284.33">14218 9260 3171,'-30'-15'1057,"15"15"-1090,0 0-319,-15 0 128,15 0 160,1 0-353,-1 0-1568</inkml:trace>
  <inkml:trace contextRef="#ctx0" brushRef="#br1" timeOffset="93629.35">13354 9290 1985,'-30'0'-96</inkml:trace>
  <inkml:trace contextRef="#ctx0" brushRef="#br1" timeOffset="93983.37">12922 9319 3555,'0'0'1313,"0"0"-352,0 0-737,0 0-544,0 0-1794</inkml:trace>
  <inkml:trace contextRef="#ctx0" brushRef="#br1" timeOffset="94806.42">12789 8574 7110,'0'0'865,"0"0"-641,0 0 321,0 0 95,15 0-447,-2 0-129,18 0-32,-16-14-64,14 14-449,-14 0-1345,0 0-3202</inkml:trace>
  <inkml:trace contextRef="#ctx0" brushRef="#br1" timeOffset="98420.62">17091 8887 32,'0'0'0</inkml:trace>
  <inkml:trace contextRef="#ctx0" brushRef="#br1" timeOffset="98541.63">17091 8887 352,'0'0'416,"0"0"417,0 0-128,-14 0-673,14 0-321,0 0-1440</inkml:trace>
  <inkml:trace contextRef="#ctx0" brushRef="#br1" timeOffset="98644.64">16898 9051 1761,'-60'45'961,"45"-15"-1249,-15-15-1602</inkml:trace>
  <inkml:trace contextRef="#ctx0" brushRef="#br1" timeOffset="100539.75">17091 9781 2081,'15'-15'801,"-15"0"64,0 1 705,0-1 479,15 15-63,-15 0-512,0 0-866,0 0 225,0 15-288,0-1-257,0 16-128,0 0-128,0-1 0,0 17 0,0-17 0,0 16 32,0-15-32,0 0 0,0-15-64,0 15-160,0-15-160,0 0-65,15-15-31,-15 14 32,0-14 159,0 0 161,0-14 32,0-1 64,0 0-128,0-15-32,-15 0-289,15 0-63,0 0 128,0-15-33,0 16 161,0-2 288,0 2 32,-15 14 128,15 0-128,0 15-96,0 0 321,0 15 287,0 0-160,0 14 129,0 2 32,0-2-97,0 1-96,15 0-288,-15 0-96,0 0 0,15 0-192,-15 0-448,0-15-193,0-1-288,0 1-96,0 0-2563</inkml:trace>
  <inkml:trace contextRef="#ctx0" brushRef="#br1" timeOffset="103691.93">17091 9722 3395,'-14'29'576,"14"-14"-544,0 0 257,14-15 768,1 15 768,0-15-511,0 0-482,0 0-95,-1 0 192,-14 0 352,15-15-64,0 15-896,-15-15-482,0 15-351,0-15 128,-15 1-97,-14 14-31,14 0 287,-15-15-63,1 15 192,-1 0 128,15 15 96,-15-1 96,15 1-95,0 15-129,0-15-129,30 14 65,0 2 64,0-16 32,30-15 193,-15 14 159,14-14-128,-14-14 97,-1-1-33,2-1-64,-31 1-160,15-14 0,-30 14-256,-1-15-352,1 15-193,-14 1 481,-1-1 32,0 0-97,1 15 129,-1 0 288,0 15 353,0-15-33,15 15-160,0-1-224,15 1 1,0 0-65,30 0 0,-15 0 224,30-15 288,-15 0-95,14 0-1,-14-15-224,-1 0-96,-14 0 0,0 0-224,-15-14-288,0 14-193,-15 0 97,0 0 224,-14 1 223,-1 14 65,1 0 257,-1 14 223,0-14 97,15 30-1,0-15-319,0 0-193,15-1 32,15 16 0,0-30-32,0 15 32,15 0 96,0-15-64,-16 0-32,1 0 0,0 0-96,0-15-32,-15 0-96,0 15-448,-15-15-353,0 0-128,-14 15 320,14-14 321,0 14-353,0 0-1121,0 14-2946</inkml:trace>
  <inkml:trace contextRef="#ctx0" brushRef="#br1" timeOffset="104615.98">17136 9766 8263,'15'0'641,"-15"-15"-481,0 15 1057,0 0-64,0 0-960,0 0-418,0 0 65,0-14 128,0 14 64,0 0 0,0 14 96,-15-14 129,15 0 31,0 0 0,-15 0 32,15-14 257,-15 14-129,0 0-191,15 0-161,-29 0-96,14 0 32,0-15-32,-15 15 96,15 0-96,-15 0 64,1 0 64,-1 0 64,-1 0 0,2 0-64,-1 0-63,0 0-33,-14 0 32,14 0-64,-14 0-32,-1 0 64,-15-15-32,15 15-32,-29 0 32,15 15 32,-15-15-32,-1 0-32,0 0 64,1 0-64,0 0 0,0 0 64,-1 0-32,0 0 64,1 0 64,-15 0 0,14 0 160,1 0-64,-16 0-31,16-15-161,-16 15-32,16 0 32,0 0-32,-1-15-32,-15 15 64,16 0 32,0 0-64,-1 0 0,1 0 160,-1 0 96,16 0-96,-15 0-32,13 0-96,2 0 64,0 0-96,-1 0 0,15 15 0,-15-15 0,1 0 0,15 0 0,-1-15-96,1 15 64,14 0 32,0 0 0,15-15 0,0 15 32,0 0-64,15 0-32,0 0-352,0 0 128,0 0-129,0 0-384,0 0-352,15 0-512,-15 0-225,15 0-736,-15 0-3877</inkml:trace>
  <inkml:trace contextRef="#ctx0" brushRef="#br1" timeOffset="104940">14038 9528 9416,'31'0'289,"-31"0"-321,0 15 416,-16-15 289,1 15-385,-14 0-224,-1-1 96,-14 2 353,14-16 383,-14 15 129,14 0-320,-15-15-385,0 14-159,0 2 31,15-2 96,1 1 64,14 0 161,15 0 352,0 0-321,29 14-352,1 1-31,15-15-129,15 14-64,-15-14-353,14 1-255,1-1-610,-16-1-1440,-13 1-2531</inkml:trace>
  <inkml:trace contextRef="#ctx0" brushRef="#br1" timeOffset="106318.08">17017 8813 4003,'0'0'-256,"0"0"256,-15 0 929,15 0 352,0 0-352,0 0-256,0-15 159,0 15 450,0 0-1,0 0-256,0-15-288,0 15-353,0 0-96,-15 0-64,15 0-128,0 0 65,-15-15-1,15 15 0,-15 0 0,0 0-64,1-15 128,-1 15-95,0 0-33,-1 0-96,-12-15 0,-3 15 0,1 0-64,15-14-1,-29 14 33,14 0 32,1-15 0,-17 15 32,2 0-64,0 0 64,-2-15-32,2 15 0,-1 0-32,1-15 64,-15 15-32,13-15-64,-13 15 32,-16-15-160,16 15 0,-15-15 32,15 0 128,-16 0 0,0 0-288,1 15 63,-15-15 65,14 1 128,-14-2 64,14 1 32,-15 1 32,16-2 128,-15 2 129,15-1-1,-1 0 0,0 0-128,16 0-128,-15 0-64,0 0 0,14 1-64,0-1 32,-15 0 32,31-15 32,-15 15 32,13 1 161,2-1 159,-1-1-32,16 2-63,-1 14-161,0-15-128,15 0-64,15 0-64,-15 15 31,15 0-31,0-15-128,0 15 64,0 0-64,0 15 96,-15-15 128,15 0 64,-15 15 0,1-15 64,-16 15 0,14-15 160,-12 15-64,-3-1-160,1-14-32,1 0 192,-1 16-96,1-16-63,-1 0 191,15 0-96,-15 0-96,15 0 0,0-16 96,0 16-96,0-14-32,0 14-32,1-15 32,-2 15-96,1 0-96,0-15 0,15 15 63,-15 0-319,15 0-161,-14 0-191,14 0-738,0 0-1601,0 0-4292</inkml:trace>
  <inkml:trace contextRef="#ctx0" brushRef="#br1" timeOffset="106729.1">13994 8097 5957,'-15'0'64,"0"0"-64,1 0 545,-1 0 704,0 0-256,-15 0-96,16 15-417,-16-15-95,0 15-65,0-15 320,0 0 65,15 15-128,-14-15-97,13 15 1,-14-15-33,15 0 32,1 15 65,14-15-193,-15 15-63,15 0 127,15 15-128,-1-15-128,1 15-32,15-1-192,0-14-64,0 15 0,0-15-32,-15 0-320,0 14-225,0-29-416,0 15-1538,-15-15-2754</inkml:trace>
  <inkml:trace contextRef="#ctx0" brushRef="#br1" timeOffset="107566.15">13518 8082 13004,'-15'15'128,"1"15"-160,-1-15 32,0 15 288,-1 0 193,16 0-225,-15-1-256,30-13 0,-15-1 64,31-1-96,-16 1-96,14-15 160,1 0 0,-1-15 160,1-14 192,-15 13 129,0-13-97,-1-1-127,-14 0-65,-14 0 64,-1 0 0,0 15-96,0 15-127,-14-15-65,14 30-32,-15 0 32,15 15-33,1 0 33,-1 0-96,15 0 64,15-1-160,-1 2-256,16-17 224,14 1 95,-14-15 161,14 0 97,-29-15 223,15 1-96,-14-1-128,-16-1-32,0 2-64,0-16 0,-16 15 32,1-15-64,0 15-64,-14 0-96,-1 0 0,15 15 32,0 0 32,1 15 0,-1 0 64,15 0 32,0 0-32,0 0 0,29 0 64,-14-15-32,30 15 64,-16-15 64,1 0 64,-14 0 64,-2-15-128,1 0-31,-15 15-1,-15-15-96,1 0-96,-2 0-129,-14 15 161,1-15-128,-1 15-32,15-15 0,-14 15 96,14 15 31,0-15 65,0 0-32,15 15 64,0 0 32,0-15 0,15 15 33,15-15-98,-16 15 66,16-15-1,-15 0 128,0 0 160,-1-15-96,1 15-128,-15 0 96,0 0 161,-15 0 31,15 15-288,-14 0-160,-1 15-32,15 0-641,0-1-1537,0 1-3651</inkml:trace>
  <inkml:trace contextRef="#ctx0" brushRef="#br1" timeOffset="110806.33">13577 8202 960,'0'0'801,"0"0"-288,0 0 768,0 0 352,0 0-255,0 0-417,0 0-257,0 0-191,0 0-289,0 0-32,0 0 64,0 0 1,0 0 95,0 0-128,0 0-32,15 0-63,-15 0 127,0 0 64,0-15-160,0 15-32,0 0-32,15 0 33,-15 0-33,0 0 64,15 0 64,-15 0-64,15 0 64,-15 0-31,14-15-97,1 15 32,-15 0-96,15 0-32,-15 0 0,15 0 32,-15 0-32,16 0 0,-2-15 32,-14 15-64,15 0 96,0 0-32,-15-15 0,15 15 0,-15 0 0,0 0 32,0 0-32,0 0-32,0-15 0,0 15 32,0 0-32,0 0 64,0 0-64,0 0 0,0 0-64,0 0 32,0 0-96,0 0-224,0 0-353,0 0-128,0 0-192,0 0-64,0 0-544,0 0-417,-15 15-2947</inkml:trace>
  <inkml:trace contextRef="#ctx0" brushRef="#br1" timeOffset="112710.43">13651 8187 8039,'0'15'897,"0"-15"-481,0 0 33,0 0 287,0 0-95,15-15-192,-15 15-161,15 0-64,-15 0 256,15 0 1,-15 0-1,16 0-95,-16 0 63,14 0 65,1 0-1,0 0-95,0-15-65,15 15-64,0 0-32,0-15 33,14 15-65,1-15-32,14 0-128,1 15 128,14-15-64,-14 0-96,29 0-64,-15 15 128,16-15-128,14 1 32,-15-2 32,16 2 1,-1-1-66,-15 0 33,16 0-64,-1 0 32,-15 0-192,30 15-32,-14-14-160,-2-1-225,17 15 96,-1-16 129,1 2 32,-2 14 191,16-15 226,-29 0 31,-1 15-64,-16-14 0,2 14 0,-15-16-32,14 1-257,0 15 33,1-14 0,-16-1-129,16 0 257,-2 0 128,-14 15 128,16-15 161,-15 0 223,-1 15-95,0-15-193,-13 15 32,13-15-96,-15 15-64,1-15-64,-16 15 32,-13-15 193,-1 15 95,-17 0-192,3 0-96,-16-15 0,15 15-448,-15 0-289,-15-15 33,15 15-962,-16 0-2177,16-15-5350</inkml:trace>
  <inkml:trace contextRef="#ctx0" brushRef="#br1" timeOffset="113078.46">17583 7516 6470,'15'-15'7719,"0"15"-10217,14 0 2241,16 0 994,-1 0 64,1 0-673,15 15-96,-15-15 544,-15 15 546,-1-15-418,-14 15-448,0-15-224,0 15-32,-1 0 97,-14-1-97,-14 16 32,-1-15-32,-15 15-32,-14 15-32,-2-15 31,32 15-63,-1-30-416,15-1-33,0 1-832,0 1-2787</inkml:trace>
  <inkml:trace contextRef="#ctx0" brushRef="#br1" timeOffset="113647.5">17985 7605 15855,'0'0'-193,"-15"0"386,15 15 63,-15-15-288,0 15 0,-1 0-32,3 0 128,13 15-256,0-15-97,13 0 97,3 0 192,-1 0 32,15-15 32,-1 0 128,1 0 257,-15-15-33,14 0-224,-14 0-160,-15-15-96,0 15-352,0-15 192,-15 15 224,-29 0-96,14 0 64,-14 15 96,-2 0 96,3 15 64,27 0-128,16 0 32,16 0 64,-1 0 33,0-15 95,14 15-128,-14-15-128,15 0 32,-1 0 64,1 0 33,0 0-65,-16-15 96,-14 15-192,0-15-160,-14 0 128,-1 15 0,-15-15 0,-14 15 0,-1 0-32,16 0 64,14 15-96,15 0 64,0 15 32,15-30-96,14 15 0,-14 0-129,15-15-63,-1 15-160,-14-15-929,15 0-2947,-15 15-7334</inkml:trace>
  <inkml:trace contextRef="#ctx0" brushRef="#br1" timeOffset="114476.54">17896 7590 10794,'15'0'0,"-2"0"-737,3 15 609,-16-15 416,15 0 929,0 0-512,0 0-353,-15 15 353,0-15 448,14 0-320,-14 0-353,0 15-95,0-15-1,0 0-32,0 0 97,0 0-97,-14 0-320,14 0 32,-15 0-64,-15-15 0,1 15-64,-17-15 32,-13 0-32,-1-14 0,1 14-96,-15 0 32,-15 0-32,-1 0 31,15-15-95,-30 16 32,2-1-96,-31-15 96,-1 14 192,-13-13 64,-16 14-32,15-15-64,-15 1 64,-14 14-64,-1-15 32,0 0-128,1 0-33,-1 15-31,0-15 128,16 0 64,-16 0 0,15 1 32,15-1 0,-15 0 96,31 16-96,-1-16 225,-1 0 31,17 15-160,13 0-32,1 0-96,15 1 0,15-1 0,-1 0 0,0 0 64,16 0-32,14 15 0,1-15 128,-2 15-64,33-15-96,-2 15 0,0 0 0,15 0-96,0 0-288,15 0 224,-15 0 128,0 0-96,0 0 32,0 0 96,-15 0 0,-1 0 64,1 15-64,-14-15-128,14 0-961,-15 15-1314,15-15-608,0 0-3587</inkml:trace>
  <inkml:trace contextRef="#ctx0" brushRef="#br1" timeOffset="114786.56">13309 6651 10505,'15'-14'417,"-15"14"-802,0 0 193,-30 14 641,15-14 31,-29 15-320,0 0-128,-17 0 32,18 15 129,-17-30 223,30 15-192,-15 0-160,30 0-32,0-15 32,0 15 0,15 0 385,15 0 480,0 0-129,30 15-479,-15-1-161,14-14-160,2 15-64,-2-15-833,1 15-1249,-16-16-1634</inkml:trace>
  <inkml:trace contextRef="#ctx0" brushRef="#br1" timeOffset="115356.59">12804 6696 11370,'13'0'833,"-13"15"-1185,-13-15 95,-2 30 674,-1-15 95,1 15-384,0-15-128,2 15-96,-3 0-256,32-1-289,-3-14 33,2 0-33,16-15 609,-3 0 288,18-15 353,-17 0 448,16 0-160,-30-14-96,15 14-321,-30-15-224,15 15-95,-30-15-1,0 15 32,0 0-160,-30 15-32,16-15-64,-16 30-32,16-15-64,-2 15 31,16 0-351,0 0-225,30 0-320,16 0 129,13 0 799,15-15 97,-14-15 257,15 15 415,-16-15 225,-14 0 192,-14 0-288,-1 0 0,-15 0 128,-15 15-321,-1-15-320,-14 15-320,-14 15-96,14 0 128,-15 15-96,30-15-192,0 0-161,15 15 33,0-15-96,30 0-930,0 14-2946</inkml:trace>
  <inkml:trace contextRef="#ctx0" brushRef="#br1" timeOffset="120295.88">15602 9349 3779,'0'-15'929,"-15"15"416,15-15 65,-15 1 95,15 14-32,-15-15 33,1 15-641,-1 0-385,0 0-320,0 15-160,0-1 0,-14 1-64,14 15 64,0-15-64,15 14 32,0 1 0,0-15-32,30 15 64,-15-30 96,14 15 192,16-15-63,-16-15 31,1 0 128,1 0 33,-18 0-225,3-15-32,-1 16-128,0-16-64,-15 0 32,0 15-224,-15-14-225,0 14 33,-14 15 96,-2 0 191,1 0 1,1 15 64,-1 0 32,0 14-32,1 1 32,29 0-32,0-16-32,15 1-96,-1 0 32,16 0 224,0-15-32,-1 0 224,1-15 64,1 0-63,-2 0-65,-14 1-64,-15-1-96,0 0-32,0-15-64,-15 15-321,-1 15 97,-12 0 96,-3 0 128,1 0 160,1 15 0,14 0-32,0 0 64,15 0-96,0 0 128,15-15 33,15 14-33,-16-14 0,16 0 0,1 0 128,-16-14 193,-2 14-193,3-15-224,-16 15-320,0-15-929,0 15-1282,-16-15-2337</inkml:trace>
  <inkml:trace contextRef="#ctx0" brushRef="#br1" timeOffset="124253.1">2024 9171 6918,'15'14'128,"-15"-14"-256,15 0 128,-15 0 224,14 0 641,1 0-192,0 0-289,15-14-128,-15 14 161,15 0 127,0 0-223,-1-15-97,1 15-96,14 0-128,-13 0 0,-3 0 0,3 0 0,13 0 0,-14 15 32,15-15 128,0 0-160,-1 0 32,17 0 64,-2 0 160,0 0-192,0 0 129,16 0 63,-16 0-160,16 14 192,-1-14-96,0 0-95,2 0-1,-17 0 0,16 0-64,-1 0 0,16 0 64,-16 0-64,0 0 64,15 0-32,0 0 0,-15 0 64,16 0-96,0 16 0,0-16-32,-1 0 0,14 0 64,-13 0-32,15 0-32,-2 0 0,-14 0 64,16 0 1,14 0 95,-15-16 32,1 16-32,-1 0-32,0 0-128,-1 0 0,2 0 0,15 0 0,-1 0 0,-1 0 32,2 0-64,-1-14 64,0 14 0,15 0 0,0 0 32,-1-15 257,17 0-1,-15 15-64,13-15-32,1 15 33,0-15-65,-1 15-96,-13 0 32,-2 0 32,2 0-32,14 0 32,-31 0-31,16 15-65,-29 0 32,13-15 128,-13 15-64,-31 0-64,1-15-96,-30 14-64,-15-14-256,-15 0-865,-15 16-1570,-15-16-3747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25:55.61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9239 2841 4996,'0'15'128,"0"-15"-64,0 0 193,0-15 928,0 15 64,15 0-352,-15 0-257,0 0 193,0 0 64,0 0-96,15 0-321,-15 0-63,0 0 95,0 0 1,16 0 31,-16 0 33,13 0-97,-13 0-31,15 0-161,1 0-96,-1 0-96,0 0-32,14 0-32,-14 0-32,15 0 0,0 0 32,0 0-32,14 0 0,2 0-32,-18-15 32,18 15-32,-2 0-128,1 0 128,-1 0-96,1 0 0,15 0 0,-16 0 64,16 0 64,-15 0-32,-1 0 0,15 0-65,-14 0-159,0 0-160,0 0 95,-15 15 33,15-15-128,-1 0 31,15 15-95,-13-15 96,-3 0 223,2 0 161,15 0 0,-15-15-32,0 15 0,-1 0-32,15 0 64,-13 0 0,-2 15 0,15-15 0,1 0 32,0 0 64,0 0 65,-1 0 31,0 0 0,1-15-128,-16 15-64,16-15-64,-15 15-32,0 0-96,-1-15 0,16 15-33,-16-15 1,15 15 64,1 0 96,0 0 64,-15 0 0,14-15 96,-14 15-64,14 0 96,-15 0-160,2 0 0,-2 0-32,1-15 32,0 15 32,-1 0 0,17 0 0,-2 0 32,0 0 0,0 0 32,16 0-32,-30 0 224,14 0 129,16-14-129,-16 14-128,0 0-64,1 0 0,0 0-64,0-15 32,-1 15 32,1 0 161,-1-15 95,-15 15 32,16 0 193,-15 0 63,15 0-223,-16 0-33,1 0-256,-1 0-32,2-16-64,-2 16 0,1 0 0,14 0 0,1 0 0,14 0-64,1-14 0,-1 14-64,-15-15 128,16 15 32,-1 0-32,-13 0 64,-2 0 0,0 15-64,0-15 0,1 0 0,0 0 32,-15 0-64,14-15 32,-14 15 0,14-15 0,-15 15 0,2 0 32,-2 0 32,1 0 0,-15 0-96,0 0 0,-1 0-192,1 0-961,-15 15-993,-15-15-1986</inkml:trace>
  <inkml:trace contextRef="#ctx0" brushRef="#br0" timeOffset="6226.35">11191 8013 5349,'0'0'960,"0"0"-735,0 0 191,0 0 673,0 0 32,0 0-224,0 0 0,13 0-64,-13 0 160,0 0-129,0 0-223,0 0-353,0 0-96,0 0-127,15 0-1,-15 15 0,0-15-32,0 0 64,16 0 0,-16 0 64,0 0 32,0 0-32,0 15-64,0-15-31,15 0-1,-15 0-32,0 15 64,15-15-160,-15 0 160,15 0-96,-15 15 32,14-15 32,1 0 32,-15 14-64,15-14-32,0 16 32,0-16-32,-15 14 0,14-14-32,1 15 96,-15-15-64,15 15 0,0 0 32,-15-15-32,15 15 0,0 0 32,-15-15-64,15 15 32,0-1 0,0-14 0,-15 15 0,15 1 0,-1-16 32,1 14 320,1 1-127,-1 0-193,0-1 64,14-14-32,-14 16 0,15-1-64,-1-1 0,1-14 0,-1 15 64,1 0-96,1-15 64,-2 15-64,1 0 64,-15 0 0,15 0-32,0-15 96,-15 15-32,14 0-64,-14 0 32,15 0 32,-1 0-64,1 0 32,-15-1 0,14 2-32,2-2 32,-1-14-64,-1 15 64,1 1-32,15-16 0,-15 14 0,-1-14 0,1 15 128,1 0-128,-3-15 0,18 14 0,-18-14 0,3 16 64,-1-1-96,-1-15 64,1 14 0,0-14-32,15 15 0,-16-15 0,1 0-64,14 15 96,-13-15 0,-1 0 1,14 15-1,-14-15-129,-1 15 194,1-15-65,15 0-32,-15 0 0,0 15-32,15-15 64,-1 0-32,-14 0 96,14 0-256,1-15 224,-16 15-96,17 0-33,-17 0 162,16 0-97,-15 0 64,0 15-96,14-15 96,-14 0-64,0 0 96,14-15-128,-13 15-32,13 0 64,-14 0-32,14 0 64,1-15 0,-15 15-32,15 0 0,-1-15-32,-13 15 64,13 0-32,-14 0 32,14-15 0,-14 15-96,-1 0 128,16-15-64,-15 15 32,15-14-96,-16 14 128,2-15 0,-1 15-96,14-16 32,-14 2 32,14 14-32,-14-15 0,14 0 96,-13 1-160,13-2 64,-14 16-32,15-15 64,-15 1 0,-1-2-96,1 2 96,-1 14 64,1-15-160,0 0 64,-1 0-96,2-15 192,13 15-160,-14 0 128,-15 0-192,15 0 160,0 0 32,0 0-128,-16 0 160,16 1-128,-15-1 96,14-1-64,1-13 0,1 14-64,-3-15 96,3 15-64,-2-14 0,16 14 0,-30-15 64,15 15-32,0-14 0,-1-1-32,1 15 32,1-15 128,-3 15-224,-12-15 128,14 0-64,-1 0 32,16 1 0,-16-1 0,1 0-32,15-1 32,-15 2 0,0 0 0,-1-2 32,2 2-32,13-1 96,-14 0 0,14 1-64,-14-1 32,14 0 96,2-15-224,-17 15 128,16 0 32,-15-14-96,15 14-32,-16 0 96,1-15-32,14 16 0,-14-1-32,1-14 0,12 14 97,-12-15-65,-2 15 0,16 0 0,-15-15 32,0 15 32,-1-15 32,16 16-128,-14-16 96,13 16-32,-14-16 64,-1 15-32,1-15-32,14 16-64,-14-16 0,0 0 32,0 15 0,0-15-64,-1 1 96,2-1 33,-3 14-130,-13-13 162,1-1-33,14 1 64,-16 14-32,1-14-128,0-1 128,0 0-96,14 0-64,-14 1 96,0-16-64,0 15-32,16 1 64,-17-1-32,1 1 96,0-1-128,0 0 64,0 1-32,-1-2 64,2-13-32,-1 14 64,0 1-160,0-1 32,-1 0-192,16 0 448,-15 1-192,0-1 0,14 0-96,-14 0 128,0 1-96,14-1 0,-14 0 96,0 1-96,0-1 32,1 1 32,-2 14 0,1-15-32,15 15 0,-15 0 0,-15 0 32,14 1-96,2-2 64,-1 2 96,0-16-63,-15 16 95,15-1 0,-1-15 0,1 15 0,0 1-352,0-1 576,0 0-352,14 0-64,-14 15-64,-15-15-128,15 0-225,-15 15-287,16 0-642,-16 0-480,-16 0-2274,16 0-8454</inkml:trace>
  <inkml:trace contextRef="#ctx0" brushRef="#br0" timeOffset="7239.41">18367 4093 12523,'0'0'673,"0"0"416,0 0 705,0-15-897,14 15-769,16 0-32,-15-15-32,29 15-64,-13 0-64,-3-15-128,3 15-449,-1 0-480,-1 0-417,-14 0-640,0 0-768,-15-15-1090</inkml:trace>
  <inkml:trace contextRef="#ctx0" brushRef="#br0" timeOffset="7469.42">18575 4033 960,'-46'15'1410,"33"-15"287,-2 15 481,15-15-448,-16 15-769,16 0-160,16 14-513,-16-13-160,15 13-160,-2 1-256,3 0 64,-1 0 95,0 0 33,0 0 192,-15-15 193,0 15 1056,0-15 0,-15 0-320,-15-1-288,1 1-128,-2 0-257,1-15-320,1 0-64,-1 0-609,1 0-1473,14 0-3555</inkml:trace>
  <inkml:trace contextRef="#ctx0" brushRef="#br0" timeOffset="7753.44">18724 4138 13132,'0'0'-320,"0"14"127,-15-14 610,15 15 63,-15 0-288,0 15-31,15 0 383,-15 0-159,15 15-289,0-15-128,0 15-705,15-16-865,-15 16-1761,15-15-4036</inkml:trace>
  <inkml:trace contextRef="#ctx0" brushRef="#br0" timeOffset="8183.46">18917 4272 14349,'0'0'-288,"-14"0"160,-1 15 576,15 0-160,-15 0-192,15 15-224,-15 0 64,15-1-96,15 1-160,0-15-257,0 15 97,-1-15 416,16-1 96,-15 2 128,14-16-64,-14 0 32,15-16 64,-14 2-128,-2-16-32,1 0-32,-15 0-224,0 1 288,0-16-32,-15 15 64,1 0 129,-2 0 63,-14 30 32,1-15 129,-1 15-321,-14 0-32,29 15 64,-15 15 64,30-15 32,-16 0-95,16 15-33,16 0 0,-1-15-256,15 14-385,-16-14-95,16 0-706,0 0-2081,-1-15-5894</inkml:trace>
  <inkml:trace contextRef="#ctx0" brushRef="#br0" timeOffset="8365.44">19140 4436 12523,'31'30'417,"-16"-15"287,-15 14 738,15-13-706,-15-2-671,14 17-962,-14-17-833,0 1-1793,0 0-6213</inkml:trace>
  <inkml:trace contextRef="#ctx0" brushRef="#br0" timeOffset="8588.49">19230 4078 15694,'45'-15'-1889,"-31"15"1792,1 15 354,0 0 704,0 14-737,0 16-224,14-15-128,-14 15-64,0 15-65,-15-15-447,0 0-866,0-1-704,0 1-737</inkml:trace>
  <inkml:trace contextRef="#ctx0" brushRef="#br1" timeOffset="13304.76">17860 4898 448,'0'0'1633,"0"0"-287,0 0-97,0 0-128,0 0-320,0-15 0,0 15 191,0 0-127,0 0 0,0-15-32,0 15-96,-15 0-225,15-14 33,0 14-193,-14 0-64,-2 0-288,1 0-32,0 0-32,0 0 32,-14 14-32,14 1 0,15 0 32,-15 0 0,15 1 0,0 13-64,0-15 128,15 1-96,0 16-257,0-17 33,14 1 64,-14-1 96,0-14 160,1 0 128,-2 0-64,1 0 192,0-14-63,-15-1 31,15 1-64,-30-17 0,0 16 32,15-14-63,-29 15 95,13-2-96,1 1-160,-15 15-32,16 0 0,-1 0-64,0 0-64,0 15-1,15 1-95,0-2 0,0 1 64,0-1 0,15 17-65,0-16-31,0-1 96,-1 1 160,16-15 96,-15 0 0,1 0 64,-16 0 160,14-15 33,-14 15 63,0-14-64,-14-1-63,14-16-97,-16 17-96,1-1-64,0 15-64,0-14-64,1 14 64,-1 14 0,0-14-33,0 15 33,15-1 64,0 1-64,0 1 0,15-1-320,0-1 64,0 1 63,14-15 193,-14 14 64,0-14 160,1 0 33,-2 0 95,-14 0 0,0-14 0,0 14-159,0-15-65,0 1 0,-14-1-64,-2-16-64,1 31-129,0-14 1,0 14-96,1 0 32,-16 0 0,30 14 159,-15 1 33,15 1 64,0 13-64,15-14-32,-15-1-96,30-14 64,-16 16 192,1-16 32,0 0 192,0-16 1,1 16-33,-16-14-96,0-1-64,0 1-64,0-1 0,-16-16 96,-14 17-128,15-1 32,1 1 225,-1 14-193,15 0-96,-15 0 0,15 0-65,0 14 65,0 1 0,0-1-32,30 1-32,-16 1-224,16-1 192,1-15 96,-17 0 96,1 0-64,-15 0 192,0 0 64,0-15-96,-15 15-160,15-16-288,-14 16-417,-2-15-287,1 15-546,0 0-544,0 0-3363</inkml:trace>
  <inkml:trace contextRef="#ctx0" brushRef="#br1" timeOffset="19447.09">17756 5092 320,'0'0'480,"0"0"-31,0 0-129,0 0-64,0 0-96,0 0 33,14 0-1,-14 0 64,0-15 32,0 15 129,0 0-97,15 0 0,-15 0 1,0-16 31,0 16-32,-15 0-192,15 0 161,0 0 127,0 0-96,0-14 1,0 14 95,0 0 96,0 0-31,0 0-65,0 0-95,0 0-33,0 0-192,0 0 160,0 0-128,0 0 65,0 0-65,0 0-32,0 0 128,0 14-32,0-14-64,-14 0-96,14 0-32,0 16 64,0-16 0,-15 15-64,15-1 0,0 1 0,-15 0 64,15 0-96,-15 0 97,0 15-1,15-15-64,-14 15 64,14-15-32,-15 15-32,0 14 32,0-13-32,15-2-32,-15 0 32,1 2 32,-1-2-32,0 16 32,0-30 0,-1 14 32,2 1-64,-16 1 64,15-2-64,0 1 0,1 0 32,-2 0 32,-14 0-64,15 14 64,0-14-32,1 0-64,-1-1 96,0 1 0,0 0-32,0-16 224,15 16-63,-14 0 31,-1 0-128,0 0-32,-1 0-64,1 0 32,2 0 32,-2-1 256,-16 16 97,16-16 95,1 2-191,-1-1-161,0-2-160,0 3 32,0-16-32,0 15-32,0-1 64,0-14-32,0 15 0,-14 0 64,14 0 0,0-15-32,-16 15 32,18 0 128,-2-15-192,15 14 32,-15-14-64,-1 0 32,16 0-96,-15 0 96,15 0 0,0-15-32,0 14 32,-13 2-32,13-16 32,0 0-160,0 0-225,0 0-287,0 0 127,0 0-63,0 0-417,13-16-64,-13 16-481,0-14-31,0 14 352,0 0-609</inkml:trace>
  <inkml:trace contextRef="#ctx0" brushRef="#br1" timeOffset="19974.14">16877 6418 8167,'0'0'481,"16"0"-353,-16-15 1313,0 15-224,0 0-576,0 15-321,15-15 257,-15 15 63,0 0-351,-15 14 63,-1 1-64,1 15 225,2 0 63,-3 0 1,1 0-193,15-16-224,-15 16 65,15-30-225,0 14 96,15-13 0,0-16 64,1 14 64,12-14-96,3 0 64,-3 0-63,3 0 31,13-14-96,-14 14-64,0 0-353,-15 0-31,15-16-609,-15 16-1057,-15 0-1505,15 0-6471</inkml:trace>
  <inkml:trace contextRef="#ctx0" brushRef="#br2" timeOffset="25942.48">16893 6791 10826,'-31'0'160,"18"-15"-128,13 15 384,-16-15 257,1 15-481,0 0-192,0 0-32,0 15 0,15-15 32,-14 15-32,-1-1 32,15 2 0,0 13-64,0-14 64,15 0-32,-1 0-96,16 0-160,-15-15 224,16 14 31,-3-14 66,3-14 63,-16 14 128,-2-15 0,3 0 0,-16 0-64,0 0 33,0-14 63,0 13-96,-16 2-128,-12-1-32,-3 0 96,3 15 128,-3 0-64,1 0-192,1 0 0,-1 15 32,15 0-224,15 15-96,0-16-32,0 1 31,15 0-127,15 0 63,-1 0 65,1-15-128,1 15 288,-3-15 96,3 0 64,-16-15 64,-2 15 64,-13-15 64,0 0 96,0 0 32,0 0-95,-13 1-65,-2-2-128,0 2-64,-16-1 32,2 15 0,14 0 0,-15 15 0,15-15 0,1 14-32,-1 2-32,15-2-32,15 1 64,-1 0-64,1 0-97,15-15-95,14 15 192,-13-15 128,-1-15 0,-1 15 64,-29-15 224,15 15 257,-15-15 32,-15 0-193,-1 15-32,-12-14-127,-3 14-1,3 0-128,12 0-96,-14 14-32,15-14 64,15 15-96,0-15 32,15 0 0,0 15-32,0-15-64,14 15-64,2-15-32,-16 0-289,0 0-800,-2 0-1538</inkml:trace>
  <inkml:trace contextRef="#ctx0" brushRef="#br2" timeOffset="30284.73">17295 7014 1153,'0'0'2018,"-15"0"-289,15 0 705,0 0-384,0-15-512,0 15-97,0 0-31,0 0-353,0 0-353,0 0-159,0 0-193,0 0 96,15 0-63,-1 0-97,1 15 0,15-15-95,-1 0-65,1 15-160,0 0 160,0-15-128,15 15 64,0 0-96,14-15-32,-29 15 64,0-15-160,-1 0 31,-14 0 65,-15 0-96,15 15-160,-15-15-417,0 0-256,-15 0-608,15 0-769,-15 0-641,0-15-1441</inkml:trace>
  <inkml:trace contextRef="#ctx0" brushRef="#br2" timeOffset="30695.75">17518 6939 5092,'0'0'1858,"15"-15"-1409,-15 15 1216,0 0 705,0 0-1024,0 0-1058,-15 0-192,-15 0 0,1 15 96,-2-15-96,1 0-32,1 16-64,-1-16 64,0 0-32,1 14 97,14-14-1,-1 15 32,16-15-32,0 30 192,16-15 97,-1 0-65,14 0-160,1 15-128,14-15-64,-14 0 0,0-1-96,0 2-576,-15 14-1154,0-16-1025,0 1-2754</inkml:trace>
  <inkml:trace contextRef="#ctx0" brushRef="#br1" timeOffset="35026">18157 5151 5541,'0'0'2050,"0"0"-385,0 0 866,0 0-802,0 0-480,0 0-384,0 0-192,0 0-225,0 0 33,0 0-161,15 0 0,-15 0 129,16 0-257,-16 0 160,30 15-127,-16-15-65,16 15-128,0 0 32,15 0-32,-1-15-32,1 15-32,-1 0-160,-13 0-193,13 0 65,-14 0-96,-1-15-129,-14 14-160,0-14 33,0 0 159,-15 0-95,0 0-545,0-14-577,-15 14-1185,0-15-2818</inkml:trace>
  <inkml:trace contextRef="#ctx0" brushRef="#br1" timeOffset="35386.01">18322 5106 1793,'30'-14'1762,"-30"14"-1634,15-15 2434,-1 15 1,-14 0-962,0 0-448,0 0-224,0 0-32,0 0-448,-14 0-321,-1 0 0,-15 0-64,0 15 0,0-15 0,0 14 128,1 1-96,-2-15 161,16 15-97,2 0-96,-2 0 96,15 0 0,0 0 0,15 0 32,13 15-96,3-15-31,-2 15-65,1-16-65,0 16-319,-15-15-577,0 15-1441,0-15-3043</inkml:trace>
  <inkml:trace contextRef="#ctx0" brushRef="#br2" timeOffset="48200.75">5294 3363 4099,'0'0'161,"0"0"-1,0 0 640,0 0-159,0 0-160,0 15 31,15-15-128,-15 0 257,0 15 64,15-1-1,-15 2-255,0-1-225,0-1-32,0 16 128,0-15-63,0 30-1,0-15-64,0-1-64,14 1 96,-14 14 1,0-13 63,0-2-128,0 16 32,0-15-96,0 15-64,0-16 0,0 17 32,0-2 33,0 1-33,-14-1 96,14-14 32,0 15 64,0-16-128,0 16 32,0 0-128,0-15-32,-15 15 0,15 0 33,0-16-33,0 1-65,0 15 97,0-16-64,0 1 32,0 1 32,0 13-32,0-14 0,0-1 33,0 16-66,0-15 66,0 0-66,0 0 1,0 0 0,15-1 0,-15-14 0,0 15 32,0-14 32,0 13-32,14 0 0,-14-13 0,0 13 0,0-14-64,0-1 128,0 2-64,0-1 32,0-1 32,0 1-96,0-15 64,0 15 129,0-15-65,15 15 32,-15-15-32,0 0 0,0 15 0,0-15-64,0 0 32,0 0-64,15 0 0,-15 15-32,0-15 0,0 0 0,0 0 32,0 0 32,15 0 0,-15 0-32,15 15 0,-15-15 0,15 0 32,0 0-64,0 15 0,0-15 0,14 0 32,2 15-96,-1-15 128,-1 0-32,16 15-64,-1-15 64,1 0 32,15 0-32,-16 0-32,31 15 64,-16-15-32,15 0 32,0 0-32,1 0 0,0 0-32,0-15 32,0 15-32,12 0 32,-12 0-32,15 0 0,-16 0 0,16 0 0,-16-15 32,15 15-32,-14 0 64,0 0-32,14 0 32,-15 0-32,0 0 32,1 0-32,0 0 32,-16 0 0,15 0-32,-15 0-32,2 0 32,13 0-32,-29 0 128,14 0-96,0 0 0,2 0 0,-17 15-32,0-15 64,1 0-32,0 0 0,-15 0-32,14 0 64,-29 0-64,16 0 32,-16 0 32,-2 0 32,-13-15 0,16 15 32,-16 0 64,0-15-31,0 0-129,0 0-65,0 0 65,0-15-32,0 0 0,-16 1 0,16-16-32,-13 0 160,13 1-192,0-16 64,-15 1 0,15-16-128,0 15 256,0-14-64,0-1-32,0 1 0,0 0 0,0 14-96,0-15 352,0 0-192,0 15-32,0-14-32,0 15-32,15-16 0,-15 16-96,13-1-32,-13 0-128,0 0 96,16 16-1,-16-1 97,0 1 96,0 14 64,0 0 33,0 15-129,-16-14-33,16 14 1,-13 15 0,13-16-32,0 2-64,-15 14 64,15-15 128,-15 15 32,15 0 128,-16 0-64,1 0-64,1 0 1,-1 0-1,-15 0-64,15 0 32,-15 15 0,-15-15-64,1 14 0,-2-14 0,-13 0 32,15 0 32,-15 0 0,-1 0-32,0 0 0,-15 0 32,16 0-64,-15 0 32,0 0-32,-16-14 0,15 14 0,-14-15-97,0 15 97,14-15 64,-13 15-64,-2-15 0,1 15 96,-16-15-32,16 15 32,-15 0 33,-1 0-97,2 0 32,-2 0 0,15 0 128,-14 0 0,16 0 64,-2 0-96,16 0-32,-1 0-192,15 0-64,1 15-160,15-15-97,-16 0-127,30 15-33,-15-15 97,15 15 160,0 0 31,1-1-575,14 17-450,-15-17-576,1 16-4003</inkml:trace>
  <inkml:trace contextRef="#ctx0" brushRef="#br2" timeOffset="52585">16788 6895 864,'0'0'2274,"0"0"-512,15 0-769,-15 0-577,0 0-287,0 0-1,0 0 384,0 0 289,0 0-192,0 0 63,0 0 321,0 0 32,0 0-128,0 0-353,0 0-383,0 0-33,0 0-32,0 15 32,-15-15 0,15 0-32,0 14 96,-15-14-64,15 15 65,0-15 127,-14 16-160,-1-16-128,15 14 0,-15 1-32,0-15 32,0 15-32,0 0 32,15 0-32,-15 0-32,0-15 32,15 15 32,-15 0-32,0 0 0,1-15-64,-1 15 64,-1 0-32,16-1 32,-15 2 0,0-2 0,2 2 0,13-16 0,-16 14-32,1 1 0,15-15 0,-15 15 0,0 0-32,1-15 32,14 15 0,-15 0 0,0-1 32,15-14 0,-15 15 0,0 0 0,1-15 0,14 15 32,-15 0 0,0-15-32,15 15 32,-15-1 64,15-14-32,-15 16-32,15-2-32,-15-14 0,15 15 32,-15 0-32,15 0 64,-15 0-96,15-15 128,-15 15 161,0 0-97,15-15 32,-14 15-128,14 0 64,-15-15-32,-1 15 0,16-15 32,-15 15 32,15-15-31,-15 0-33,15 15-160,0-15 128,-15 0-128,15 0 0,0 15 64,-14-15-32,14 15 32,0-15 0,0 0 32,0 0-32,0 0 0,0 0-32,0 0 64,0 0 0,0 0 0,0 0 64,0 0-64,0 0 0,0 0-32,0 0-32,0 0 32,0 0-64,-15 0 64,15 0 32,0 0-32,-15 15 32,15-15-32,0 0 0,-15 0 0,15 0 0,0 0 0,0 0 32,0 0 0,0 0 0,0 0-32,0 0 160,0 0-32,0 0 32,0 0-32,0 0-96,0 0 32,0 0-128,-15 0 128,15 0-64,0 14 0,0-14 33,0 0 31,0 0 32,0 0 32,0 0-32,0 0-32,0 0-64,0 0 0,0 0-32,0 0-96,0 0-64,0-14 63,15 14-31,-15 0 32,15 0 64,-15-15 0,0 15 32,15 0 0,-15 0-64,0-15-224,0 15-321,15 0-352,-15 0-288,0 0-513,14-15-800,-14 15-2083</inkml:trace>
  <inkml:trace contextRef="#ctx0" brushRef="#br2" timeOffset="53386.05">16282 7268 4868,'0'-15'865,"0"15"768,0 0 257,15 0-512,-15-15-450,0 15-255,0 0 32,0 0-385,0 0-64,0 0 1,0 15 95,0 0-96,-15-15-96,15 14-128,-15 16-32,0-15 64,1 15-32,-1-16-32,-16 16-32,16 0 64,0 0 0,1-15-32,14 0 32,-15 0 0,15 0 65,0 0 95,0-15 160,15 0 193,-1 15-1,1-15-160,0 0-95,16 0-97,-2 0-96,1 15-32,0-15-96,0 0 64,0 0-96,-15 0-256,-1 15-225,1-15-320,0 0-544,0 15-641,-15-15-1377,0 0-5061</inkml:trace>
  <inkml:trace contextRef="#ctx0" brushRef="#br3" timeOffset="59510.4">16223 7566 1793,'15'-15'32,"-15"15"-96,0 0 673,0 0 736,0 0-288,0-15-64,0 15 288,0 0 0,0 0-63,0 0-258,0-15-191,0 15-320,0 0-129,-15-15-160,15 15-64,-16 0-32,1-15-128,0 15 128,-14 0-64,14 0 0,-15 15 64,15 0-64,1 0 0,-1 0 0,0 0 0,0 0-128,15 0-64,15 14-128,0-14-161,0 0 321,14-15-32,1 15 128,-1-15 64,1 0 64,1 0-64,-16-15 96,-1 15-96,1-15 32,0 0 64,-15 1 160,0-16 65,-15 15-1,0 0-128,-14 0-64,-2 0 0,1 0-128,1 15 0,-16 0 289,16 0-161,14 15-128,0-15-96,-1 15 64,16 0-32,16 0 32,-1 0-65,0 0 1,14-15 32,1 15 64,0-1-32,-1-14 32,1 0 32,-14 0-64,-1 0 96,-1 0-32,-14 0 64,0 0 1,0-14 31,-14-1 32,-1 0 32,-1 0-160,-14 0 0,15 0-96,-14 15 64,-1-15-96,15 15 64,-14 15-32,14 0 64,15 0-64,-15 0 32,30 0 64,0 0-32,0-1-32,14-14-32,-14 15 128,15-15-64,-1 0 0,1 0 64,-14 0 64,-1 0 288,-15-15 1,0 15-129,0-14-32,-15 14-96,-1-15-128,-14 15-32,15-15-96,-14 15 0,14 15-128,0-15-321,0 15-736,15-1-2274</inkml:trace>
  <inkml:trace contextRef="#ctx0" brushRef="#br3" timeOffset="63383.62">16505 7834 3651,'0'0'4388,"0"0"-4068,0 0 97,0 0 1601,0 0-513,-15 0-992,30 15 191,-15-15 65,15 0-96,1 15-129,12-1-224,3-14-63,-2 16-129,1-2-32,0 1-96,0 15 32,15-15-64,-16 0 0,1 0-192,1 0-193,-18-15-127,2 15-65,1-15-95,-16 0-353,0 0-1025,0 0-1121</inkml:trace>
  <inkml:trace contextRef="#ctx0" brushRef="#br3" timeOffset="63765.64">16833 7834 5349,'-15'0'256,"-15"0"-64,15 0 1345,-14 0-415,-1 0-706,0 0-256,-15 0-96,16 0 96,-17 15 321,18-15 352,-3 0-97,1 0-63,16 0-289,-1 0-31,15 0-97,0 15-128,0-15 64,15 14 192,-15 16 225,29-15-193,-14 15-159,16-15-97,-3 15-64,3 0-96,-2-15-416,1 15-770,-15-16-896,0-14-1569,0 16-4227</inkml:trace>
  <inkml:trace contextRef="#ctx0" brushRef="#br3" timeOffset="68288.89">16103 7655 1057,'0'0'736,"0"0"-383,0 0 63,15 0 128,-15 0-191,0 0 31,0 0 1,0 0 191,0 0 385,0 0-96,0 0-129,0 0-255,0 0 95,0 0-31,0 0-161,0 0-127,0 0-97,0 0 0,0 0-160,0 0-64,0 0 32,0 0 64,0 0-64,0 0 64,0 0 64,0 0 32,-15 0 0,15 0 0,0 0 0,0 0-64,0 0-31,0 0-33,0 0 0,0 0-65,0 0 33,0 0-96,0 0 64,0 0 32,0 0-32,0 0 32,0 0 32,0 0-96,-15 15-128,15-15 96,0 0-32,0 0-129,0 0-95,0 0-129,0 0-127,0 0-1,0 0-192,0 0 193,0 0 384,0 0 224,0 0-161,15 0-31,-15 0 192,0 0 0,0 0 64,0 0 64,0 0 160,0 0 385,0 0 64,0 0 95,0 0-127,0 0-32,0 0-33,0 0 65,0 0-97,0 0-95,0 0-65,-15 0 33,15 0-193,-14 0-192,14 15-64,-15 0 64,0-15 32,0 14-32,-14 1 32,14 1 193,0-2 159,-1 16-192,-13-16-160,14 2-32,-15-1-64,15 15 0,0-16 32,-15 2-64,15-2 32,0 16 32,-14-15-32,14 0-32,0 0 64,0 0 1,1-15-33,14 15 32,-15-15-32,15 15 0,0-15-65,-15 0 1,15 15-96,0-15-224,0 0 0,0 0 31,0 0 65,0 0-289,0 0-576,0 0-1121,0 0-1281</inkml:trace>
  <inkml:trace contextRef="#ctx0" brushRef="#br3" timeOffset="68930.92">15790 7819 6566,'15'-16'640,"-15"16"33,0 0 961,-15 16-1026,15-16-672,-14 15-64,14 0 32,-30 0 64,15-1 32,0 2 32,1 13 96,-1 1-128,0 0 96,0-15 192,-1 0 321,16 0-193,0 0-159,0-15 383,16 15 1,-1-15-97,15 0-255,-16 0-161,16 0-32,14 0-32,-14 15 0,0-15 0,-15 0-128,0 14-321,0 2-704,-15-16-1537,0 14-2499</inkml:trace>
  <inkml:trace contextRef="#ctx0" brushRef="#br3" timeOffset="72400.14">5338 3423 4932,'0'0'-288,"0"-16"288,0 16 192,0 0-96,0 0 0,0 16 64,0-16 193,0 0 448,0 15 159,0-1-383,0 1-225,0 0-160,0 15 1,0 14-129,0-14 0,0 15-64,0 14 32,0-14-32,0 15 32,0-15-32,0 15 64,0-1-64,0-14 0,0 14 64,0 0 32,0 1-32,0 0 64,0 0-64,0 0-32,0-16 64,0 1 225,0 0 63,0-1-256,0 1-128,0-1 0,0 1 64,0 0-96,0-15 32,0 0 0,0 15 64,15-15-128,-15-16 64,0 16 64,0 1-64,0-2 0,15-15 0,-15 17 0,0-16 0,0-1 0,0 1 64,0-1-32,0 2-32,0-1 32,0-15 0,0 0 0,0 14-32,0-14 0,0 0 33,0 0 127,0 0 256,0 0-32,0 0 65,0 0-161,0 0-128,0 0-64,0 15 0,0-15 1,0 0-1,0 0 0,0 0-96,0 15 32,0-15-64,0 15 32,0-15 32,0 15 0,0-15-64,0 15 0,0-15 64,0 0-64,0 0 64,15 0-64,-15 15 96,0-15-64,0 0 32,0 0-32,0 0 32,0 15-64,15-15 32,-15 0 0,0 0 32,0 15-32,0-15 32,0 0-32,0 0 0,15 15 0,-15-15 0,0 0 0,15 0 32,-15 15-32,15-15 0,-15 0 0,15 15 0,0-15 0,-1 0-32,1 15-32,1-15-128,-1 14 160,13-14 192,-12 0 0,14 16-96,-1-16 96,16 0 32,-15 14-64,14-14-96,1 15-32,0-15 32,0 0 33,14 0-65,-14 0 32,14 0-64,-15 0 32,17 16 64,-17-16-32,16 0-32,0 0 256,-1 0 0,1 0-160,-1 0-32,0 0-32,1 0-32,15 0-32,0 0 0,-16-16-32,15 16 96,-15 0-32,16-15-32,-16 15 64,16-14 0,-15 14 0,14 0 0,-15-16-64,16 16 32,0-14-32,-16 14 32,15-15-32,-15 15 0,2-15 64,13 15 32,-29-15-64,14 15 0,0 0 0,-13-15-32,13 15 0,-15 0-128,1-15-64,0 15 0,-15 0 31,0 0 129,-1 0 32,2-15 64,-16 15 0,-15 0 0,13 0 161,3 0 31,-16 0-128,15 0-64,-15-15-64,0 15-32,0 0-128,15-15 0,-15 0-33,0 0 33,0 0 192,0 0 64,15 1-64,-15-17-32,0 2 64,0 0 64,0-2-64,0-12-32,0-3 0,0 2 0,0-1 0,0-15-128,-15 0-32,15-14-64,-15 14-64,0-14 159,15 14 129,-16 1-128,3-1 417,13 0-97,-15 0-96,15 1-96,-15-1 0,-1 1 0,16 0-32,0-1 0,-15 15-160,15-15-65,0 1 33,15 14 128,-15 0 96,0 1 0,0-1 96,0 15 96,0 0-32,0 15-31,0 1-97,0-1-128,-15-1-65,15 2 129,-14 14-64,14-15 64,-15 15 32,0 0 32,15-15 32,-15 15-32,0 0 96,0 0-31,0 0-33,0 0-64,-15 0 0,1 0 32,-16 15 64,1-15-128,-2 15 64,-13-15 0,15 0-64,-16 14-160,-14-14-65,0 0 193,-1 0-96,-14 0 0,-1 16 128,-15-16 32,16 0-64,-14 0 32,13 0 96,-15 0-64,16 0 64,-30 0 128,30 0 257,-15 15-257,0-15-192,14 0-96,16 14 0,-16-14-97,15 0 1,16 0 64,-15 0 160,15 0 128,13 0-160,2 0-160,0 0-1057,13 0-3107</inkml:trace>
  <inkml:trace contextRef="#ctx0" brushRef="#br3" timeOffset="74895.28">3314 5196 3747,'0'0'2146,"15"0"-2114,-15 0 385,0 15 319,0-15-159,15 15-385,-15-15-64,0 15 96,0 0 0,14 15 129,-14-16 31,0 2 1,0-2-97,-14 1 0,14 15 0,0-15-127,0 0-97,0-1 0,0-14-64,0 16 32,14-1 64,1-1 224,0-14-64,15 15-31,-15 0-97,30-15 0,-16 15-64,16 0-64,-1 0 32,2-15 0,13 14 0,0 1-32,-14-15 32,30 15 0,-15-15 32,14 0 0,0 0-32,16 0-64,-2 0 0,2 0 64,-1 0-64,1 0 32,-1 0-32,1 0 64,13 0-32,-13 0 32,14 0-32,-14 0 64,14 0-64,0 0 128,0 0-256,1 0 96,-16 0 64,15 0-32,0 0-32,-14 15 32,14-15 32,-16 0-32,17 0 0,-15 0 0,-1 15 64,14-15-64,-13 0 0,15 0 0,-15 0 32,13 0-32,1 0 0,-14 0-128,14 0 128,0 0 0,-15 0 32,1 0-32,14 0 0,-15 0 128,1 0 0,-1-15-32,-14 15-96,15 0-32,-3 0 32,3 0-96,-15-15-128,-1 15 224,0 0 0,-13-15 96,13 15 0,-30 0 97,16 0 63,-15-15-192,0 15-32,-15 0 0,-1 0 160,-14 0 192,0-14-63,-15 14 127,15-15-192,-15 15-127,0-15-129,0 15 32,-15-15-32,15 0-65,0 0 98,-15-14 31,0 13-64,15-13 0,-15 0 0,1-16 96,-16 15-192,14-15-705,-13 0-2434,-1 15-7559</inkml:trace>
  <inkml:trace contextRef="#ctx0" brushRef="#br3" timeOffset="76872.39">15746 7803 672,'-15'0'-288</inkml:trace>
  <inkml:trace contextRef="#ctx0" brushRef="#br3" timeOffset="77203.39">15746 7803 864,'0'-14'1121,"0"14"-352,15 0-641,-15-15 128,0 15-63,0 0 31,0-15 96,0 15 97,0-14 95,0-2-256,0 16 545,15-15 544,-15 15-95,0 0-97,0 0 0,0 0-385,0 0-511,0 0 31,0 15 32,0-15-96,0 16-31,0-2 31,-15 1 0,15 14-96,-15 2 192,0-1 1,0 14-65,1-14-64,-1 0-96,15 15-32,-15-30 32,15 15-64,0-15 1,0-15-66,0 14-191,15-14-448,-15 0-834,0 0-1633,15 0-3139</inkml:trace>
  <inkml:trace contextRef="#ctx0" brushRef="#br4" timeOffset="80211.58">15628 8073 160,'0'0'1441,"0"0"-96,0 0-256,0 0-192,0 0-352,13-15-193,-13 15 193,0 0 287,0 0 129,0 0-64,0 0-128,0 0 128,0 0-97,-13 0-351,13 0-225,0 0 96,-15 15-95,15-15 63,-16 14 128,1 2-127,0-2 63,-14 1 128,14 15 1,-15 0-289,0-15-128,15 14-32,-15-13 32,1 13-32,14-14 0,-16-1-32,16-14 32,2 16-32,-2-1-32,-1-15-64,1 0-96,15 14-32,-15-14 128,15 0-65,0 0-63,0 0-96,0 15-225,0-15-544,0 0-384,0 0-1282,0-15-3202</inkml:trace>
  <inkml:trace contextRef="#ctx0" brushRef="#br4" timeOffset="80571.6">15284 8221 6149,'16'-14'193,"-16"14"-354,0 0 1539,15-15 736,-15 15-1057,0 0-545,-15 15 193,15-15-225,-16 14-256,-14 1 65,16 15 63,-16-15-128,15 14 1,-14-13 127,14-1 192,15-1-191,-15 1-193,15-15-96,15 15 128,0 0 0,-1-15-96,16 0-64,14 0-32,-14 15 32,14-15-32,-13 0-32,-1 15-192,-16-15-384,1 15-513,-15-15-193,0 15-1184,0-15-2755</inkml:trace>
  <inkml:trace contextRef="#ctx0" brushRef="#br5" timeOffset="83201.75">15136 8415 288,'0'0'4932,"0"0"-4900,0 0 609,0 0 1441,15 0-544,-15-15-770,0 15-223,0 0 63,15 0 129,-15 0-160,0 0-257,0 0-128,0 0 0,0 0 97,0 0-193,0 0-64,-15 15 0,0-15 32,0 15 0,-15 0 0,15 0 32,-15 0 288,1 0-63,-1 0-97,-1 0-128,16 0-64,-14-1 64,14 2-96,-15-2 32,16-14-64,14 15-96,-15-15-96,15 0-385,0 0-224,0 0-576,0 0-1538,0-15-3491</inkml:trace>
  <inkml:trace contextRef="#ctx0" brushRef="#br5" timeOffset="83549.77">14912 8415 4548,'15'-15'1281,"-15"15"417,0 0 608,0 0-1698,-15 0-544,15 15-64,-15 0 0,-15 0 32,16 0 129,-1 0 95,-15 0 256,15 0 225,1-15-32,14 15-289,0 0-32,0-15 33,0 14 127,29 2-63,-14-16-33,15 14-127,-1 1-129,1 1-96,-1-2-96,1 1-32,1-15-513,-16 15-640,-1-15-609,-14 14-1633</inkml:trace>
  <inkml:trace contextRef="#ctx0" brushRef="#br5" timeOffset="85485.88">14823 8610 1729,'15'0'641,"-15"0"-641,0 0 0,0 0 0,0 0-224,0 0-673,0 14 128,0-14 705,0 0 961,0 0 736,0 0 65,0 0-481,0-14-192,0 14 192,0 0-64,0 0-448,0 0-96,0 0-1,0-16-256,-15 16-191,0 0-1,0 16 64,-14-16-96,14 14 192,-16-14 97,2 15-161,-1-15-64,15 0 128,1 15-95,-2-15-97,1 0-96,15 0-32,15 0-320,-15 0-161,16-15-672,-2 15-1762,-14 0-2882</inkml:trace>
  <inkml:trace contextRef="#ctx0" brushRef="#br5" timeOffset="85771.9">14718 8535 8103,'0'0'1217,"-14"0"-1441,-1 0 256,0 14 513,0 2 31,-14-16-127,13 14 383,-14 1 193,30 1-128,-15-2-384,1 1-1,14-15-224,14 15-127,-14-15-33,30 14-96,1 2-32,-17-16-64,16 0-289,0 0-415,0 15-417,-15-15-1186,-15 0-2369</inkml:trace>
  <inkml:trace contextRef="#ctx0" brushRef="#br2" timeOffset="88400.05">14584 8668 1153,'0'0'384,"0"-14"1250,0 14 447,0 0-479,15-15-577,-15 15 224,0 0 257,0 0-97,0 0-512,0-15-193,0 15-287,-15 0-193,0 0-160,1 15-32,-1-15 32,0 0-32,0 15-32,0-1 64,-14-14-64,14 16 0,15-16 32,-15 0-64,0 15 32,15-15-32,0 0-192,0 0-449,0 0-384,0 0-704,0 0-385,15 0-257,-15 0-1825</inkml:trace>
  <inkml:trace contextRef="#ctx0" brushRef="#br2" timeOffset="88687.07">14481 8610 5252,'0'-16'897,"-15"16"-608,0 16 832,0-16 480,-14 14-352,14-14-704,0 15-129,15 0 1,-16-1 63,16 2-192,16-16-127,-1 15 31,0-15-160,-1 14-32,1-14-128,0 15-481,0-15-640,0 0-1089,-1 15-2435</inkml:trace>
  <inkml:trace contextRef="#ctx0" brushRef="#br2" timeOffset="89040.09">14421 8699 6213,'0'0'1025,"0"0"-288,-14 0 1249,-1 0-673,-16 0-960,16 0-129,-14 14-128,-1-14 32,15 15-96,0-15 0,15 0-320,0 0-737,0 15-737,15-15-768,-15 0-2435</inkml:trace>
  <inkml:trace contextRef="#ctx0" brushRef="#br2" timeOffset="89294.1">14302 8639 672,'-15'0'1954,"0"15"-417,0-1 129,15 2 288,-15-1-545,15-15-544,0 14-224,0 1-97,15-15-159,-15 15-161,15-15-128,0 15-64,0-15-64,0 0-737,-1 0-1345,1 0-2242</inkml:trace>
  <inkml:trace contextRef="#ctx0" brushRef="#br2" timeOffset="89718.13">14197 8743 4388,'0'0'640,"0"0"-287,-15 0 1600,1 0 65,-1 0-1249,-15 0-545,14 15 1,-12-15 447,-3 15-63,-13-15-161,14 15-256,15-15-256,-14 14-512,14-14-481,15 0-64,0 15-545,0-15-672,15 0-769</inkml:trace>
  <inkml:trace contextRef="#ctx0" brushRef="#br2" timeOffset="90049.15">14153 8699 7783,'15'0'993,"-15"-15"-1089,0 15 192,-15 0 288,15 0-160,-15 15-128,-16-15-96,18 14 0,-2 1 257,-16 0 255,16 0-31,2 0-161,-18-15-192,16 15 0,0-15 193,1 14-65,14-14-192,0 15-64,0-15 64,0 0 64,14 15 96,1-15-96,15 15-96,-14 0-128,-3-15-192,2 15-801,1 0-481,-1-15-800,-15 15-2787</inkml:trace>
  <inkml:trace contextRef="#ctx0" brushRef="#br2" timeOffset="91802.25">13632 8743 6566,'-15'0'-32,"15"15"-32,-15-15 96,0 15 160,15 14 64,-15-14 128,15 0-159,0 0-65,0 0-64,0-15 32,15 15-64,0-15 0,0 0 32,14 0 0,1 0 32,-15-15 257,14 0 31,-14 0 65,-15 0 191,16-14-191,-16 14-1,-16 0 1,1 0-193,2 0-192,-3 0-96,1 15-32,-15 0 96,16 0-64,-16 15 32,15-15-32,0 15-32,15 15 0,0-15 64,0-1-32,15 1 0,0 0-64,0-15-192,14 15-257,1-15 193,1 0 288,-3 0 64,-12-15-32,-1 0 64,0 0 0,-15 1 128,0-16-64,0 15 97,-15-15 191,0 16-320,-1-1-64,1-1-96,2 16 32,-18-14-32,16 28 64,-14-14-96,14 16 64,0 13 32,15-14-32,-15 15 32,15-15 0,15 0 32,0 14-64,0-14-64,14-15-32,-14 15 64,0-15 128,14 0-32,-29-15 64,15 0 0,-15 0-64,0 1 32,0-1-32,0-15 32,-15 15-64,2 0-32,-3 1-64,1 14 32,0 0 0,0 0-32,1 0 32,-1 14 0,0 1 64,15 0 64,0 15 0,0-15 0,15-1-64,0 1-64,-1 0 32,1 0 64,0-15 32,-15 0-128,0 0-1089,0 15-2851</inkml:trace>
  <inkml:trace contextRef="#ctx0" brushRef="#br2" timeOffset="101907.82">2748 6612 6053,'0'0'1698,"0"0"-1666,0 0 160,15 0 545,-15 0 128,15 0-385,-15-15-256,15 15-160,0 0-64,-1 0 128,1 0 97,0 0-1,0 0-96,0 0-96,-1 0 0,16 0-32,-14 0 0,13 0 0,1 0 32,15 0-32,-15 0-192,14 0-160,1 0-65,-1 0 193,2 0 64,-3 0 96,17 0 32,0 0 32,0 0 32,-1 0-32,16 0 0,-1 0 32,0 0-32,1 0-32,-1-15-64,1 15-161,-1 0 97,0 0 64,1 0-64,15-15 0,-1 15 128,0 0 0,15 0 64,-14-15 0,14 15-32,-14 0 64,13 0-96,2 0 64,-15 0-64,13 0 32,1 15-128,1-15-321,-1 0-255,0 0 287,15 0 161,-14 0 96,28 0 192,-13 0 320,-1 0 513,1-15-32,13 15-257,1 0 1,-16 0-289,17 0-192,-16 0 0,15-15 0,-15 15 97,0 0-33,1 0-96,-17 0-64,2 0 0,-1 0 0,0 0 32,-30-15 32,16 15-64,-31 0-32,-14 0-256,-30 0-833,0 0-1634,-30 0-4098</inkml:trace>
  <inkml:trace contextRef="#ctx0" brushRef="#br2" timeOffset="102779.87">1825 7446 8295,'0'0'64,"0"0"-64,0 0 0,-15 0 289,15 0 159,0 0-192,0 0-288,0 0 449,0 0 255,15 0-191,0 0-289,15 15-128,-1-15-64,47 0 0,11 0 0,18-15 64,29 15 32,-14-15 225,-2 15 287,-13-15-127,14 15 31,-15-15-64,15 15-63,-14-14-225,-2 14 0,1-16 385,-14 16-417,0-14 128,0 14-96,-3 0-224,-26 14 0,-2-14-64,-14 0 0,-15 16-257,14-16 129,-29 14 0,16-14-192,-3 0-321,-12 0-416,-1 0-321,15 0-1537</inkml:trace>
  <inkml:trace contextRef="#ctx0" brushRef="#br2" timeOffset="104707.98">5533 8355 4228,'15'0'320,"-2"0"-256,3 15 512,-1-15 161,15 0-128,-1 0 223,16 0-127,-1 0-32,2 0-1,-2-15-223,16 15-289,-1 0-160,1 0 0,-1 0-32,16 0-32,-1 0-96,16 0 192,0 0-32,-3-14 32,18 14 64,0-15 32,14 15-32,-15-16 0,15 16-96,1 0 32,13 0 0,-14 0-32,16 0 160,-1 0 1,-1 0 127,1 0-96,-14 16-96,13-16 0,-14 0 128,1 0 33,-17 0 63,17 0 96,-16 0-31,0 0-193,1-16-128,-31 16-160,1 0-673,-16-14-800,-15 14-866,-14 0-2113</inkml:trace>
  <inkml:trace contextRef="#ctx0" brushRef="#br2" timeOffset="105950.05">1675 9264 1569,'-13'0'1698,"-3"0"-321,16 0-224,0 16-96,0-16 352,16 0-736,-16 0-545,13-16-128,18 16 0,-16 0 64,14 0-64,1-14 64,15 14-32,-15 0 0,14-16 64,17 16 32,13-14-63,0 14-65,15 0 0,0-15 0,-15 15 32,16 0-32,-1 0 96,1 0-96,0-15 0,-1 15 96,14 0-128,17 0 128,-16 0 32,0 0-128,1 15 32,-1-15 0,0 0-32,-1 0 32,2 0-32,15 0 96,-16 15-32,0-15 128,0 14-64,1 2-128,-1-16 0,-1 14 0,17-14 33,-16 16-1,0-16 0,1 14 32,14-14 0,1 0 128,-17 0 0,16 16-64,1-16-32,-2 0 32,-14 0 1,16 0 191,-1 0 32,-14 0 65,-2 0-161,-13 0-224,-1 0-32,-14 0 0,-1 0 0,-15 14-288,1-14-257,0 0-96,-16 0-352,0 15-480,-29-15-1762</inkml:trace>
  <inkml:trace contextRef="#ctx0" brushRef="#br2" timeOffset="112452.43">8644 3750 12299,'-15'0'320,"15"0"-320,30 0 321,-1-15 191,17 0-95,28 1 31,0-2-64,0-13-31,16 14-65,-15-15-256,-16 15-64,-15 0-288,-14 15-1154,-15 0-2946</inkml:trace>
  <inkml:trace contextRef="#ctx0" brushRef="#br2" timeOffset="112754.43">8823 3512 8712,'-15'0'2082,"15"0"-2274,0-15 63,0 15 193,15 0-160,-15 15 0,-15 0 96,0 14-96,-15 16 0,1 0 96,-17-16 32,17 16 0,-16-15 256,30 0 513,-15 0 384,15-15-416,15-15-353,0 15 289,30 0 128,0 0-257,0-1-319,29 2-193,1-2-64,0 2-769,-16-2-1793,2 1-3876</inkml:trace>
  <inkml:trace contextRef="#ctx0" brushRef="#br2" timeOffset="118719.79">5309 3393 128,'0'-15'1249,"0"15"-64,0 0-320,0 0 160,0-15 32,0 15 128,0 0 288,0 0-352,0 0-352,0 0-385,0 0-288,0 0-96,0 0 129,0 15 191,0-15-64,0 15 32,0-1 97,15 2-33,-15 13-96,0-14-128,0 15 1,0 0-1,0-1 96,0 1 32,0 0 32,14 0-127,-14-1 63,0 2-96,0-2-32,0 1 0,0 15-64,0-15 0,0 0 96,0 0 161,0 14-33,15-14-32,-15 0-32,0 14 0,0-14 1,0 0-65,0 0-96,0 14 0,-15-14 0,15 0 0,0 0 32,0 15 0,0-15 32,15 0 96,-15-1 32,0 1-256,15 0 64,-15 0 32,0 0 1,15-16-33,-15 17-32,0-2 0,0 0 32,0 2 32,0-2 64,0 1 0,0 0 64,0 0-64,0 0-64,0 0 160,0-1-31,0 16-129,0-15-32,15-1 32,-15 2 32,0-2-64,0 0 32,0-13 0,0 13-64,0-14-64,0 15 192,0-15-160,0 0 32,0 15 32,0-15 0,0 0 0,0 0 0,0 0 32,0 0-32,15-1 32,-15 2-160,0-2 96,0 1 96,0-15-96,0 16 0,0-16 32,0 0-32,15 0-32,-15 14 32,0-14 96,15 0-96,-15 0 129,15 0-129,0 0 64,-1 0-128,1 15 32,1-15 64,14 0-96,-17 0-65,18 0 97,-1 0 32,-1 0 32,1 0-32,14 0 0,-14 0 0,15 0 64,0 0-64,0 0-64,0 0 0,14 0 160,-15 0-64,2 0-128,13 0 96,-15 0 0,16 0 32,0 0-64,-1 0 0,0 0 32,-13 0 0,13 0 0,15 0 32,-14 0-64,-1 15 64,15-15-64,-14 0 64,0 0-32,14-15 0,-14 15-32,0 0 64,-1 0-64,1 0 32,-1 0 0,0 15-32,1-15 64,-1 0 0,2 0 0,-2 0-64,-15 0 64,17 0-64,-2 0 32,0 0 64,-14 0-128,15 0 64,-16 0 32,15 0 32,-13 0-160,-2 0 192,15 0-128,-14 0 64,0-15-64,0 15 0,0 0 32,-2-15-64,-12 15 128,13-14-96,-14 14 32,0 0 0,-16 0-64,1-16 128,0 16-96,0 0 96,0 0-96,-15 0 32,0 0 64,15 0 97,-15 0-97,0 0 96,0-15-64,0 15-128,-15 0 64,15-14-96,0 14 32,0-16 0,0 2-64,-15-1 64,15 0 0,0 0-32,0 0-97,0-15 129,0 15 0,0-15-64,-15-15 192,15 16-64,0-16 0,-15 0-64,15 1 64,-15-16-64,15 1-32,-14 14 64,14-30 0,-15 16-32,15-1 32,0 1-64,0-1 32,0 0 0,0 1-192,0-1 576,0 0-256,0 0-128,0-14 96,0 14-96,-15 1 0,15-1-64,0 1-192,0-1-64,-15 0 63,15 0 129,-15 16 96,15-1 64,-14 1 32,14 14-64,0 0 64,-15 0 32,15 16-32,-15-17-96,15 17 128,-15-1-64,15 0-32,0 0 32,-16 0-32,16 0 96,0 0-64,-13 15 0,13-15-64,-15 0 64,0 15-128,-1 0 64,-13 0 0,14 0 32,-15 0 0,-15 0 0,0 0 64,-14 0-32,0 0 0,0 0 32,-16 0-32,0 0 0,-14 0 0,-1 15 0,1-15-96,0 15-96,-15-15-65,-16 0 97,17 15 0,-17 0 32,16-15 64,-15 15 96,0 0 0,-1 0 0,2 0 32,-2-15 0,1 14 0,14 2 96,-13-1-32,14-15 1,0 14 63,-1-14-32,16 0 0,15 15-128,-1-15 0,15 0 0,15 0-32,1 0-96,14 0-769,16 0-2466,-1 0-8456</inkml:trace>
  <inkml:trace contextRef="#ctx0" brushRef="#br2" timeOffset="125480.17">8480 9280 9641,'-29'0'192,"29"0"-64,0 0 929,14 0 64,1 0-320,15 0-257,-1 0-255,16 0 31,0 0 96,14 0-63,-13 0-257,13 0-32,0 0-64,2 14-64,-18-14-161,2 0-31,0 0 0,-15 0 0,-15 16-97,0-16-864,-15 0-1569,-30 0-5158</inkml:trace>
  <inkml:trace contextRef="#ctx0" brushRef="#br2" timeOffset="127265.27">1675 10114 9480,'0'0'-704,"15"0"31,1 0-704,-1 0 672,14 0 577,-14 0 160,0 0 0,0 0 64,0 0-32,0 0 64,15 15 513,0-15 96,-16 0-33,16 0-127,1 0-1,-3 0-223,3 0-129,12 0-160,3 0 0,13 0 96,1 0 129,14 0-97,-15 0 96,2 15 0,13-15-63,0 0 63,1 14-96,0-14-160,14 0 64,-15 0-32,30 0 96,-14 0 65,-1 0-1,16 0-64,-17 0 0,17 0 0,0 0 32,13-14-96,-14 14-31,15 0 63,-14 0 64,13-15-64,-13 15-128,14 0 32,-15 0 32,15 0 32,-14 0-64,13-15-32,2 15 0,-1 0 96,1-15-64,-2 15 0,1-15 96,1 15 1,-2-14-97,1 14 0,0-16 32,1 16-64,-2 0 0,2-14-96,-1 14 160,-14 0-64,13 0-32,-13 0 0,-2-15 32,2 15 32,-1 0-32,-14 0 64,-1 0-64,0 0 64,-15 0-64,1 0-32,-16 0-64,-13 0-513,-16 0-1121,-16 0-2562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5:39.1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6906 2409 11723,'-13'-30'64,"13"15"-64,0 15 704,28-15 193,-12 1-480,28-2 127,1 2 225,0-2-225,0 16-159,-1 16-97,0-2-128,2 16-32,-18 15 0,-13 0-96,1 0-128,-16 0-96,-16-16 128,1 0 128,2 2 32,-18-16-32,16-15-32,-14 0-64,-1 0-32,0 0-96,1 0 96,14-15 0,0 0-160,15-1 0,0 16-97,15 0 129,15-14 480,-1 14 65,1 14-33,-1-14-192,1 16 0,14-16-96,-13 15 0,-16-15-256,14 15-481,-14-15-1024,-15 14-1634,0 0-2467</inkml:trace>
  <inkml:trace contextRef="#ctx0" brushRef="#br0" timeOffset="260.01">6609 2976 14285,'59'0'96,"-13"0"64,28 0 257,-15 0 351,31 0-351,-16 0-257,16-15-96,-1 15-32,-14-15-32,-16 15 0,0 0-480,-14 0-674,-15-16-511,-15 16-1474,0 0-4997</inkml:trace>
  <inkml:trace contextRef="#ctx0" brushRef="#br0" timeOffset="664.03">6788 3169 9769,'30'0'288,"-1"0"-192,17 15 1057,-18-1-608,3 1-321,-2 15-256,1 0 0,-15 0-673,0 15 193,-15-15-289,-15 0 545,0-1 352,-15-13 352,1-2 33,-17-14-97,17 0-160,-16 0-64,16-14-63,14-2 63,0-13 320,15 14 193,0 0-417,15 15-96,0-15 225,14 15 255,1 0-256,1 0-287,-3 15-1,3-15-321,-2 15-575,1 0-994,-15-15-1377,15 15-4068</inkml:trace>
  <inkml:trace contextRef="#ctx0" brushRef="#br0" timeOffset="1133.06">7278 3198 13388,'-13'-14'-640,"-2"14"576,-1 14 512,1 1-64,0 1-256,1 13 1,-1 1 255,15 0 0,0 15-63,15-15-257,-1 0-128,16-16-97,1 16-95,-3-30 192,3 15 64,13-15 0,-14-15 0,0 1 32,0-16 32,-15 15 96,0-15 1,-15-15-65,0 15-192,0 0-289,-15 0-159,0 0 351,-15 15 161,0 1 32,0-1 129,1 15 351,-1 15-96,-1-1-63,18 1-129,-2 1-128,15-2 160,15 1 32,-2 15-31,18-15-33,-1 0-128,-1-15-32,1 15-256,0-15-257,0 15-832,0-15-2274,-15 0-6247</inkml:trace>
  <inkml:trace contextRef="#ctx0" brushRef="#br0" timeOffset="1378.07">7681 3393 11947,'15'60'352,"-15"-16"-96,0-14 1666,0 14-577,0-14-768,0 0-193,0-16 289,0 16-257,0-15-159,-15-15-97,15 15 32,-15-15-192,1 0-160,-16 0-321,15-15-608,-1 0-1569,-12 1-2467</inkml:trace>
  <inkml:trace contextRef="#ctx0" brushRef="#br0" timeOffset="1522.08">7652 3318 17296,'59'0'192,"-30"0"-320,1-15 320,-15 15-224,0 0-1089,0 0-1794,-15 0-4356</inkml:trace>
  <inkml:trace contextRef="#ctx0" brushRef="#br0" timeOffset="2229.12">8664 2498 10826,'0'31'2498,"0"-17"-2466,0 16 449,0 0 704,0 14-609,-15 1-480,15 0 32,0-1-95,15-14-1,0 0 0,0 0-225,0 0-607,-15-15-994,15-1-2114</inkml:trace>
  <inkml:trace contextRef="#ctx0" brushRef="#br0" timeOffset="2424.13">8411 3020 14669,'-15'30'961,"30"-30"-2402,-1 0 2338,16 0 416,14 0-736,17 0-385,13-15 160,-14 0 32,-1 15-255,0-15-226,2 15-479,-17 0-673,-14 0-993,-16 0-2563</inkml:trace>
  <inkml:trace contextRef="#ctx0" brushRef="#br0" timeOffset="2734.15">8411 3258 13612,'-15'15'-224,"30"-15"352,-1 0 1570,1 0-417,15 0-832,-1 0-65,17 15 128,-17-15-383,1 0-226,-15 15-159,0 0 0,-15 0 160,-15 0 96,0 15 96,0-15 96,0 15 225,1-16-97,-1 2-224,15-16 0,0 14-96,0-14 0,15 15 0,-1-15-352,16 0-545,-15-15-1185,15 1-3331</inkml:trace>
  <inkml:trace contextRef="#ctx0" brushRef="#br0" timeOffset="3159.18">8738 3318 14894,'0'45'-545,"0"-30"609,0 0 417,0 0-417,0 0-449,0-1 129,0-14 224,15 0 32,0 0-320,-15-14-449,15-1-32,1-15 353,-16 15 192,13-15 288,-13 15 192,0 15 352,15 0 129,-15 0-257,0 0 321,0 15 0,16 0-353,-16 0-224,15 0-159,-15 0-66,15 0-255,-15-15 96,0 0 160,13 0 160,-13-15-32,16 15-64,-16-15-32,15 0 0,0 0-32,-15 15 160,15 0 577,-1 0 192,1 0-128,-15 15-289,15 0-32,-15 15-159,0-15-161,15-1-64,-15 2-384,0-16-513,0 14-1409,15-14-4068</inkml:trace>
  <inkml:trace contextRef="#ctx0" brushRef="#br0" timeOffset="3780.21">10033 2558 14669,'30'-15'-224,"-14"1"320,-1 14 705,-15-16-64,-15 16-865,-16 0-289,-13 0 321,-1 16 128,-14-2 0,-1 16 0,1-16 64,13 17 96,2-16-127,14-1-1,15-14 64,1 14-96,14 2 288,14-1 321,16 0-193,14 0-160,1-15-127,0 15-97,0-1-64,-15 1-481,0-15-127,-15 30-353,-15-15 64,-30 15-64,15 0 128,-30 0 673,15-1 640,1-13 289,13-1 0,1 0 0,0 0-193,15-15-31,15 14 351,16-14-351,13 0-161,0 0-223,17 0-129,-17 0-129,15 0-191,-29 0-1057,1 0-1730,-18 0-3844</inkml:trace>
  <inkml:trace contextRef="#ctx0" brushRef="#br0" timeOffset="4537.25">9720 3318 11530,'0'15'545,"0"0"608,0 0 865,0 0-1089,15 0-801,-15 0-128,0 0 32,15-1-64,-15 2-352,0-16-641,15 0-1570,-15 0-2978</inkml:trace>
  <inkml:trace contextRef="#ctx0" brushRef="#br0" timeOffset="4709.26">9750 3198 16912,'15'0'-257,"-15"0"-95,0 0 736,16 0-480,-16 0-1249,14 0-1282,1 0-640,-15 0-2242</inkml:trace>
  <inkml:trace contextRef="#ctx0" brushRef="#br0" timeOffset="4883.26">9840 3243 1889,'15'15'7880,"-15"-15"-7880,0 0 1729,14 0 962,2 0-1186,-1 0-512,0 0-448,0 0-513,0 0-256,-1 0-769,1 0-1442,-15 0-2401</inkml:trace>
  <inkml:trace contextRef="#ctx0" brushRef="#br0" timeOffset="5034.28">9855 3333 11723,'0'30'-417,"14"-15"353,2-15 1794,-1 15-513,15-15-737,-1 0-191,1-15-193,-15 15-449,14-15-2401,1 15-5478</inkml:trace>
  <inkml:trace contextRef="#ctx0" brushRef="#br0" timeOffset="5186.29">10138 3273 13196,'0'30'352,"0"-15"-288,15 0 2050,-15 0-1089,15 0-961,-15 0-576,14-15-321,-14 15-1025,15-15-1953</inkml:trace>
  <inkml:trace contextRef="#ctx0" brushRef="#br0" timeOffset="5756.32">9646 2185 9769,'15'60'1217,"0"-30"-1089,0 0-32,-15-16 545,0 2-385,15-2-160,-15-14 0,0 0 449,0 0 832,0 0-961,0-14-768,0-2-128,0 2 191,14-2-319,-14-12-33,15 12 481,-15 1 288,15 15 128,-15 0 161,15 0-1,-15 15 129,16-15-321,-16 16-224,14-2-128,-14 0 128,15-14 64,-15 16 0,15-16 32,-15 0 96,15 0-128,-15 0-32,15-16-64,-15 16-32,14-14-32,2 14-96,-1-14 160,0 14 352,0 0-224,0 0 0,-1 0-32,1 14-160,0 0-32,0 2-1281,0-2-2371</inkml:trace>
  <inkml:trace contextRef="#ctx0" brushRef="#br0" timeOffset="7241.41">10629 2469 8359,'0'-30'6599,"0"30"-6663,-15 0 64,0 15 64,15-15-128,-30 30 128,16-1 160,-1 31 416,0-15 193,0 14-128,15 1-513,0-1-128,0 1 32,15-15 32,0-16-128,14 17-96,1-31-288,0 14-193,15-14-480,-15-15-1185,15 0-2210</inkml:trace>
  <inkml:trace contextRef="#ctx0" brushRef="#br0" timeOffset="7609.42">10897 2498 14157,'0'31'-64,"0"-2"-321,0 0 578,0 17 287,0 13-320,0 0-32,0 16-32,0-15-31,0 0 159,0-15-192,0-16 32,0-14-32,0 0-64,15 0-256,-15-15 288,15-15 0,-15 0-193,14-15-159,-14 16 64,15-1 224,0 0 64,-15 0 224,15 15 352,1 0 1,-2 15-32,1-15-33,-15 15-320,15 14-192,0-14-192,-15 0-256,15 15-641,-1-15-1057,-14 0-1218,15-15-4323</inkml:trace>
  <inkml:trace contextRef="#ctx0" brushRef="#br0" timeOffset="8006.45">11284 2961 12972,'0'0'64,"-15"0"-673,0 0 1410,1 15-64,-1 0-257,0 14 129,15 1 192,0 0-129,15-1-191,0 1-257,14-15-160,1 0 96,14-15-96,-13 0 32,-2 0-32,1 0 64,0-30-224,-15 15 32,-15 0-64,0-14-384,-15 14-417,-15-15-1345,0 15-289,-15 0 1987,15 1 800,-14 14 961,29 14 32,-14 1-384,14 0-96,15 15-161,0-15-31,29 0 159,1-1-159,1 1-289,-3-15-224,18 0-96,-17 0-577,1 0-1697,-15-15-4805</inkml:trace>
  <inkml:trace contextRef="#ctx0" brushRef="#br0" timeOffset="8453.48">11820 2335 15086,'-15'-16'-128,"15"2"-65,0 14 770,-15 0-609,1 14-224,-1 16 320,0 15 448,-16 15 417,16-1 0,2 31-416,-2-16-225,15 0-224,0-14 64,15 0-160,-2-15-32,18 0-160,-1-15-129,-1-1-319,1-14-481,0-15-545,15 0-1761,-15 0-3684</inkml:trace>
  <inkml:trace contextRef="#ctx0" brushRef="#br0" timeOffset="8635.49">11925 2692 16976,'14'30'-289,"1"-1"353,16-14 385,-3 15-65,3 0-288,-1 0-224,14 0-192,0 0-225,-14-16-704,15 2-1538,-15-1-1152,0-15-4709</inkml:trace>
  <inkml:trace contextRef="#ctx0" brushRef="#br0" timeOffset="8822.5">12162 2722 15726,'-44'29'-416,"14"-14"480,16 15 769,-16 15-257,-1-15-191,3 15-225,12-15-128,1 0-64,15-1-545,0-14-864,15 0-1762,1-15-2338</inkml:trace>
  <inkml:trace contextRef="#ctx0" brushRef="#br0" timeOffset="9089.51">12311 2230 13708,'-59'-15'-128,"44"30"321,0 16 1216,-15-3-480,30 18-545,-15-2-64,15 1 33,0 0-257,30-1-64,-15 1-256,15-16-161,0 2-127,-1-16-321,1-15-1761,1 0-3044</inkml:trace>
  <inkml:trace contextRef="#ctx0" brushRef="#br0" timeOffset="9240.52">12461 2439 15855,'-15'30'-193,"15"-1"225,0-14 64,0 1-480,15-2-1922,-15 1-801,14-15-993</inkml:trace>
  <inkml:trace contextRef="#ctx0" brushRef="#br0" timeOffset="9383.53">12505 2349 15630,'-15'0'1153,"15"0"-2178,0-14 1154,0 14-322,15 0-3650,-15-16-5927</inkml:trace>
  <inkml:trace contextRef="#ctx0" brushRef="#br0" timeOffset="9594.54">12610 2261 13068,'0'14'-256,"14"0"1377,1 2 897,0-2-1090,-15 16-447,15-15-97,0 15 33,-1-15-161,2 15-416,-16 0 448,0-1-352,0 2-384,0-2-225,0-14-704,0-1-1218,-16 2-2818</inkml:trace>
  <inkml:trace contextRef="#ctx0" brushRef="#br0" timeOffset="9917.56">12773 2245 11530,'-14'0'2755,"14"0"-3524,14 16 1762,-14 12 385,15-12-642,0 14-255,0-1 127,14 16 1,-14 0-161,0 14-352,0-14-32,1 15 65,-16-1-97,0-14 32,0 14-385,-16-14 578,1-15-321,0 0-193,0 0-287,-14 0-898,-1-15-1248,15 0-3876</inkml:trace>
  <inkml:trace contextRef="#ctx0" brushRef="#br0" timeOffset="10264.58">13264 2722 18033,'0'15'-673,"16"-15"545,12 0 897,3 0-449,-1 0-256,14 0-96,-14 0-513,0 0-1024,0 0-1986,-15-15-9128</inkml:trace>
  <inkml:trace contextRef="#ctx0" brushRef="#br0" timeOffset="10855.62">13860 2707 10634,'0'15'1665,"0"0"-1857,0-1 512,0 16 449,0-15-673,0 15-192,15-15-320,0 0 352,0 0 128,14 0 96,-13-15-64,14 0 64,-1-15-96,-14 0-128,0 0 64,0 0 96,-15 0-96,0-15-32,0 15 64,0 0-32,0 15 0,0 0-320,0 15 192,14 0 288,-14 15-96,0 15 64,15 0 32,-15 0 0,15 0-160,0-16 64,-15 16 0,0-1 161,0-14 319,0-15 353,-15 15 128,0-16-128,-14 1-385,-1-15-223,0 16-225,1-32-321,-2 16-319,2-29-449,-1 14-1281,15-30-1954,0 1-5061</inkml:trace>
  <inkml:trace contextRef="#ctx0" brushRef="#br0" timeOffset="11115.63">14262 2261 13773,'-15'28'96,"0"2"416,0 0 1186,1 15-641,14-15-673,-16 15-256,16-1 64,16 1-31,-2-16 63,1 2-256,0-2-289,15 1-351,0-30-481,0 15-1250,-15-15-2657</inkml:trace>
  <inkml:trace contextRef="#ctx0" brushRef="#br0" timeOffset="11274.64">14396 2484 14157,'0'14'160,"0"17"-64,0-17 160,15 1-224,0 0-672,0-1-1026,-1-14 161,1 16-257,0-16-3427</inkml:trace>
  <inkml:trace contextRef="#ctx0" brushRef="#br0" timeOffset="11410.65">14470 2379 15534,'-15'0'-961,"15"-15"897,15 15 449,-15 0-2275,0 0-6534</inkml:trace>
  <inkml:trace contextRef="#ctx0" brushRef="#br0" timeOffset="11628.66">14604 2349 12748,'15'15'256,"0"-15"2242,0 30-736,0-15-897,0 15-673,-15-15-32,0 15-160,15-1 96,-15 1-64,0-15-192,0 0-64,-15-1-289,15 2-672,0-16-1153,0 15-2979</inkml:trace>
  <inkml:trace contextRef="#ctx0" brushRef="#br0" timeOffset="11995.68">14768 2289 10922,'0'0'1794,"0"0"-1987,15 16 2211,0-2-480,14 16-609,-14 0-193,16 15 129,-1 0-320,-16-1-257,16 16-64,0 0-64,-16-1-192,1 0 96,0-14 0,-15 0-160,0 0-128,0-1-64,-15-13 32,0-1-33,1-16 97,-1 16-64,0-15-96,0-15-449,0 15-673,1-30-1504,14 15-3364</inkml:trace>
  <inkml:trace contextRef="#ctx0" brushRef="#br0" timeOffset="12399.7">15021 2215 16239,'15'-15'-352,"0"15"928,0-15 994,15 15-1154,0 0 0,-1 0 65,2 0-257,-3 15-320,-12 0 352,-1 0-288,-15 0 32,0 1-160,0 12 224,-15-12-128,15-2 128,-16 2 32,16-16-192,0 14 224,0-14-128,0 15 64,16-15 225,-1 0-97,0 15-96,14-15 0,-14 0-384,15 15-257,-15-15-960,14 15-1026,-14-15-2433</inkml:trace>
  <inkml:trace contextRef="#ctx0" brushRef="#br0" timeOffset="14672.83">4911 4644 13036,'-14'15'448,"14"-15"-159,0 0 383,14 0 930,-14 0-481,15 0-577,15 15 97,-15-15-129,15 0-255,0 0-225,0 0-353,-16-15-319,17 15-738,-16 0-1088,-15 0-2755</inkml:trace>
  <inkml:trace contextRef="#ctx0" brushRef="#br0" timeOffset="14837.84">4941 4809 12203,'0'30'609,"15"-30"-481,0 0 96,1 0 705,13 0-96,-14 0-641,15 0-448,-16 0-545,17 0-1153,-16 0-2947</inkml:trace>
  <inkml:trace contextRef="#ctx0" brushRef="#br0" timeOffset="15464.88">6014 4138 12299,'0'-16'385,"15"16"-450,0 0 354,14 0 31,16 0 128,-1 0-159,1 16-193,-15 14-96,15-15 0,-16 29-32,2-14-385,-16 15-768,-15 0-480,0-15 992,-15 0 417,0-16 224,-16 1 96,-13 1-96,14-16-96,-15 0-161,15 0 353,1-16 289,-1 16 255,15-15 129,15 1 160,15 14-801,0-16 160,14 16 129,16 0-97,-15 0-192,15 0-32,-1 0-160,-13 16-224,12-16-545,-12 0-833,-16 0-832,0 14-2755</inkml:trace>
  <inkml:trace contextRef="#ctx0" brushRef="#br0" timeOffset="15760.9">5760 4689 10057,'-44'15'2659,"29"-15"-2211,15 0-160,15 0 545,15 0 576,-1 0-1120,31 0-161,0 0-32,15-15 64,12 15 64,-12-15-64,15 15 1,15-15 95,-31 15-160,15-15-96,-30 15-32,1 0-449,-30 0-319,-1 0-802,-29 0-1473,0 15-736</inkml:trace>
  <inkml:trace contextRef="#ctx0" brushRef="#br0" timeOffset="16128.92">5805 4899 12203,'-15'14'993,"30"-14"-2114,0 15 1249,15-1 288,-15 2-31,29 13-321,-14 1-128,-15 0-289,1-1 193,-3 1 96,-13 0-128,0 0 160,-29 0 0,14-15 128,-15 0 32,16-15-160,-16 0 96,0-15-96,15 0 32,0 0 32,15-15-160,15 15 32,0 0 160,15 0 192,0 15 33,-1 0-129,1 0-160,-1 0 0,2 15-224,-16 0-577,13-15-833,3 15-576,-16-15-1698</inkml:trace>
  <inkml:trace contextRef="#ctx0" brushRef="#br0" timeOffset="16568.94">6311 4958 12523,'-29'0'481,"14"0"-769,0 15 288,0-1 320,-15 16 160,15-15-320,15 15-63,0-1 95,15 1 128,0 0-224,15-15 64,0 15-32,-1-30 97,2 15 127,-3-15 32,18-15-127,-17 0-97,-14 0-160,15-15-64,-30 0 64,0 0 128,0 1-320,-15-1-129,-15 0 65,1 16 64,-17-1 32,3-1 32,12 16 224,2 0 96,-1 16-32,15-1 160,0-1-31,15 16-97,15-15 64,0 0 0,15 0-128,-1-1 0,17-14-128,-2 15-128,1-15-32,-16 0-641,16 0-800,-16 0-1954,-14-15-6343</inkml:trace>
  <inkml:trace contextRef="#ctx0" brushRef="#br0" timeOffset="16762.95">6684 5136 10217,'15'60'320,"0"-15"-287,-15-15 63,15 15 64,-15-16-96,0-14 0,0 15 609,0-15 704,0 0-801,-15-15-672,0 0-961,0 0-1313,-15-15-3107</inkml:trace>
  <inkml:trace contextRef="#ctx0" brushRef="#br0" timeOffset="16901.96">6684 4987 14477,'45'-14'-897,"-16"-1"-160,-29 15-1825,15 0-5799</inkml:trace>
  <inkml:trace contextRef="#ctx0" brushRef="#br0" timeOffset="18004.02">7578 4317 10537,'0'0'2595,"0"0"-2627,0 0 320,13 15 1186,-13 0-514,0 15-383,0 0-225,16 15-63,-16-16-193,15 0-64,-15 16-224,15-30-161,0 15-319,-1-15-802,-14 0-1216,0-1-1026</inkml:trace>
  <inkml:trace contextRef="#ctx0" brushRef="#br0" timeOffset="18228.04">7383 4689 12395,'-30'15'2050,"16"-15"-1954,14 0 385,14 0 416,1 0 352,15 0-545,15-15-287,15 15-1,0-15 129,14 0-193,-15 15-128,15-15-160,1 15-64,-16 0 0,0 0-416,-13 0-321,-16 0-256,-16 0-768,1 0-1795,-15 0-4003</inkml:trace>
  <inkml:trace contextRef="#ctx0" brushRef="#br0" timeOffset="18552.06">7413 4958 12940,'-15'0'96,"30"0"-416,0 0 1665,15 15-256,-15-15-705,15 0-288,-1 0-32,2 0-128,-3 14-128,-28-14-192,16 15-97,-16 0 385,0 0 288,-16 15 289,3-16 288,-2 1 191,15 0-383,-16 0-289,16 0-160,0-15 33,16 0-161,-1 15 64,-2-15-449,3 0-287,14 0-513,-15 0-897,14-15-2755</inkml:trace>
  <inkml:trace contextRef="#ctx0" brushRef="#br0" timeOffset="19028.08">7800 5017 11082,'15'45'192,"0"-31"-192,-15 1 865,0 15 64,0-15-865,0 0 0,0-15 32,0 0 320,15 0-63,-15 0-449,15-15-64,-15 0 31,15 0-31,-15-15 32,14 16 0,-14-1 32,15 0 96,-15 15 128,16 0 64,-16 0 161,15 15 31,-15-15-128,15 15-192,-15-1 64,13 1-64,-13 0-32,0-15-32,16 15-96,-16-15-192,0 0 0,15-15-193,-15 0-447,15 0-322,0 1 386,0 14 639,14-15 610,-14 15 1312,0 0 1,0 0-577,-1 0 32,1 15-128,0-1-513,-15 1-223,16 0-129,-1 0 64,-1 0-96,-14 0-224,0 0-512,0 0-642,0-15-1953,0 0-5541</inkml:trace>
  <inkml:trace contextRef="#ctx0" brushRef="#br0" timeOffset="19851.12">9378 4272 7046,'60'-15'2595,"-45"15"-2019,0-15 1346,0 15 128,-15 0-1025,0 0-384,0 15 63,-15-15-384,-15 15 1,-15 0-321,-14 0 32,-1 0-32,1 0 0,-16 0 32,16-15 0,-16 15-32,1-15 64,28 0 32,-13 15 256,44-15-127,2 0-257,-3 14 0,32-14-1,-3 16 194,18-16-33,12 14-128,18-14 0,-2 0 0,1 15 64,-16-15-96,17 0 64,-33 16-96,3-16-225,-31 14-95,0 1 320,-15 14 0,-16 2 0,-13-2 64,14 1 96,-14 0 0,-1 14 64,15-14 129,15-15-65,0 0-64,30 15 96,0-15 0,15-15 1,0 15-97,29-15-64,-13 0-64,-3-15 0,17 15-64,-15 0-352,-15-15-770,-16 15-1824,1 0-4614</inkml:trace>
  <inkml:trace contextRef="#ctx0" brushRef="#br0" timeOffset="20146.14">9021 5032 13484,'0'15'2114,"0"14"-2082,0-14 225,0 15 768,0-15-641,15 15-448,-15-15-96,15 0-321,0 0-640,0-15-1121,-15-15-4036</inkml:trace>
  <inkml:trace contextRef="#ctx0" brushRef="#br0" timeOffset="20291.16">8991 4973 15374,'15'0'352,"0"0"-1537,-15 0 1121,30 0-1345,-15 0-3300</inkml:trace>
  <inkml:trace contextRef="#ctx0" brushRef="#br0" timeOffset="20471.16">9125 5062 14029,'15'14'512,"1"-14"-384,-1 0 929,-2-14-128,18 14-705,-1 0-512,-16-15-481,1 15-672,0 0-2755</inkml:trace>
  <inkml:trace contextRef="#ctx0" brushRef="#br0" timeOffset="20623.16">9184 5121 12139,'0'30'2082,"0"-30"-2691,15 15 866,16-15 768,-2 0-513,1 0-480,15 0-320,-16-15-609,1 15-1890,0-15-6950</inkml:trace>
  <inkml:trace contextRef="#ctx0" brushRef="#br0" timeOffset="20767.18">9497 5091 13805,'16'15'128,"-16"-15"128,15 15 1249,0 0-1312,-15 0-1443,15 0-2561,-1-15-3460</inkml:trace>
  <inkml:trace contextRef="#ctx0" brushRef="#br0" timeOffset="21315.21">9021 3959 14285,'-15'0'2178,"15"15"-2819,0-15 385,15 29 160,-15-13 64,15 13-416,-15 0-65,0 2-31,15-1 255,-15-16-447,0-14-610,0 0-63,0 0 993,0-14 256,0-2 160,0 2 192,0-1 0,15-1 128,-15 2 129,15 14 287,-15-15-127,15 15-225,-15 0-192,14 0-95,1 0-65,-15 15-64,15-15-257,1 14-319,-1-14 63,-15 0 193,13 0 352,-13-14 32,15 14 64,-15-15 256,16 0 321,-1 15 672,0 0 1,-1 0-418,1 0-511,-15 15-65,15-15-96,0 15-31,0-1-225,0 2 32,-1-1-289,1-15-800,-15 14-1921,0-14-2884</inkml:trace>
  <inkml:trace contextRef="#ctx0" brushRef="#br0" timeOffset="21834.24">10004 4183 10249,'0'-15'353,"0"15"95,0 0 1218,0 0-1218,-15 29 289,0 1 192,0 15 160,1 0-64,-1 15-513,0-1-32,0 1-319,15-1-65,0-14 0,0 14-128,15-14 0,15-15-289,-16 0-287,16-15-705,0 15-1506,-1-30-3491</inkml:trace>
  <inkml:trace contextRef="#ctx0" brushRef="#br0" timeOffset="22280.27">10376 4407 16047,'0'-16'288,"-15"16"-1569,0-14 1089,0 28 192,1 2-193,-16-2-31,15 31 256,15-1 256,0 1 1,0 0-161,15 14 0,0-14-192,14-15 64,1 0-96,14-15 96,-14 0 32,14-15 32,2 0 128,-16-15-64,-1-15 32,1 15 33,-15-15-1,-15 0-128,0 0-192,-30-14-289,15 14-832,-29-14-545,-1 14 1154,1 15 640,-2 0 704,17 15 514,-1 0-129,1 15-385,14 0-255,0 15-1,15-1-128,15-14 65,0 15-161,29 0-288,0-1-288,2-14-898,-2 0-1792,1 0-3845</inkml:trace>
  <inkml:trace contextRef="#ctx0" brushRef="#br0" timeOffset="22541.28">10764 4719 15342,'0'30'-512,"-15"-15"223,-1 0 1218,16 0-641,0 0-320,16 0 32,-16 0-64,15-15 128,13 14-96,-12-14-192,-1-14-32,0 14 192,0-15 128,-15 0 64,0 0 128,-15 0 33,0 0-129,0 15-160,-14-15 0,-1 15-160,14 0-705,1 0-3555</inkml:trace>
  <inkml:trace contextRef="#ctx0" brushRef="#br0" timeOffset="22931.31">11076 4615 14894,'0'0'-353,"14"0"866,1 0 1345,16 0-801,-1 0-449,14-15-224,-14 15-255,-1 0-354,1-16-511,-1 16-1186,-14 0-2146,-15 0-2722</inkml:trace>
  <inkml:trace contextRef="#ctx0" brushRef="#br0" timeOffset="23089.32">11240 4510 13132,'14'60'769,"-14"-30"-193,0 14 1250,15-14-769,-15 15-897,0-15-704,15 0-1442,0-15-1730</inkml:trace>
  <inkml:trace contextRef="#ctx0" brushRef="#br0" timeOffset="23730.35">11910 4302 6438,'-45'-15'8424,"15"15"-8424,0 0 0,1 15 96,-1 0 96,-1 0-192,3 30 0,13-15 64,-1 15-32,16-16 192,0 16-128,16-1-32,12 1-32,3-16-64,14-14 64,-1 15 0,16-30 96,-1 0 33,-13 0 255,13-30-224,-15 15-32,-14-14-32,-15-2 1,0-12-1,-1 12-32,-28-13-32,-1-1-32,-15 15 0,-14-14-96,-2 29 64,-13 0 128,15 0 0,-16 30 64,15 0 33,16 0-129,14 15-64,0 0-32,30-16-64,0 17 320,29-17-224,1 1 32,0 0-64,-1-1-192,15-14-289,-13 16-287,-2-16-1122,1 0-2594</inkml:trace>
  <inkml:trace contextRef="#ctx0" brushRef="#br0" timeOffset="23955.37">12387 4570 15438,'14'30'449,"-14"0"-225,0-1 1153,15 1-1121,-15 0-320,0-15-256,0 15-96,15-15-129,-15 0-928,15-15-1794,-15 0-3524</inkml:trace>
  <inkml:trace contextRef="#ctx0" brushRef="#br0" timeOffset="24417.39">12847 4407 13292,'0'0'1249,"0"0"-1505,0 14 1409,15 1 128,0 1-576,16 13-289,-3 0 65,3-13-129,-1 13-256,14-14-160,-14 15-320,0-15-417,-15 0-448,15-15-673,-16 14-1409,-14-14-4356</inkml:trace>
  <inkml:trace contextRef="#ctx0" brushRef="#br0" timeOffset="24633.4">13101 4347 10089,'-15'30'5573,"0"-16"-5573,-15 16 449,0 1 896,1 13-929,-2 1-352,1-16-128,17 1-288,13 0-192,0-1-642,13-14-543,17-15-705,1 0-1282</inkml:trace>
  <inkml:trace contextRef="#ctx0" brushRef="#br0" timeOffset="24864.42">13295 4019 15822,'-31'14'-192,"16"1"320,0 14 1282,15 2-449,-13-1-609,13 0-160,0 14-64,0-14-64,13 0-128,2-15-576,16 15-834,-3-15-1344,3-15-1987</inkml:trace>
  <inkml:trace contextRef="#ctx0" brushRef="#br0" timeOffset="25023.43">13443 4152 16912,'0'31'-257,"0"-31"-95,0 14 800,15 1-159,-15 0-642,0 0-1376,15 0-834,0-15 481,0 0-4068</inkml:trace>
  <inkml:trace contextRef="#ctx0" brushRef="#br0" timeOffset="25151.43">13473 4077 11851,'-15'-14'1057,"0"14"-4741,15 0 609</inkml:trace>
  <inkml:trace contextRef="#ctx0" brushRef="#br0" timeOffset="25369.45">13547 3989 15310,'0'14'897,"15"-14"-32,1 16 1377,14-2-609,-17 1-704,18 0-737,-1 15-192,-16-1 0,1 1 32,0 1-160,0-2-416,-15 1-129,0-15-448,0 15-384,0-15-1314,-15 0-3299</inkml:trace>
  <inkml:trace contextRef="#ctx0" brushRef="#br0" timeOffset="25744.47">13905 4452 19986,'0'14'-544,"14"-14"576,1 0 288,1 0-64,14 0-448,-1 0-1025,16 0-352,-16 0 255,16 0-1921,-1 0-6246</inkml:trace>
  <inkml:trace contextRef="#ctx0" brushRef="#br0" timeOffset="26212.49">14500 4362 8263,'-15'0'5958,"15"0"-6310,-15 0 832,0 0-160,15 15-127,-14 15-161,14-1 32,0 1-32,14 0-96,1 0-97,15-15-31,-14-1 128,12-14 128,3 15 96,-2-15-128,1-15 33,-15 1-33,15-1 64,-30-1 0,15-13 32,-15 14-96,0 1-128,0-2-32,0 16 0,-15-15 31,15 15-287,0 15 256,0 1 224,15 13-64,0 16 64,0-16-96,0 16 0,-1-15 0,1 14 0,0-14-32,-15 0 128,0 0 225,-15 0 319,-14-15 257,-1 15 64,0-16-352,-15-14-289,15 15-160,-14-15-64,13-15-384,2 1-385,-1-1-320,15-15-1089,15 0-2178,-14-15-4644</inkml:trace>
  <inkml:trace contextRef="#ctx0" brushRef="#br0" timeOffset="26458.51">14932 3959 15310,'-29'15'128,"29"0"160,-15 15 1122,0-1-481,15 0-481,-16 16-192,16-15-160,16 15 65,-1-15 31,14 0-320,-14-15-289,15 15-512,-15-30-320,-1 15-1505,16-15-2179</inkml:trace>
  <inkml:trace contextRef="#ctx0" brushRef="#br0" timeOffset="26617.52">15081 4122 14029,'0'16'160,"15"-16"-96,-15 14 448,0 17-319,15-17-289,-15 1-1058,15 0-287,-1 0 224,1 0-1153,0-15-6182</inkml:trace>
  <inkml:trace contextRef="#ctx0" brushRef="#br0" timeOffset="26745.52">15096 4063 12395,'-15'-15'-448,"15"15"-577,0-15 1057,0 15-1217,15-14-4228</inkml:trace>
  <inkml:trace contextRef="#ctx0" brushRef="#br0" timeOffset="26956.54">15245 4003 9352,'30'30'385,"-16"-15"1889,1 0-96,15 15-833,-15-1-832,-1-13-449,-14 14 32,15-15-64,-15 14-128,0-14-513,-15 0-416,15 0-800,-14-15-1955</inkml:trace>
  <inkml:trace contextRef="#ctx0" brushRef="#br0" timeOffset="27359.56">15438 3989 12940,'0'0'64,"0"0"-320,0 14 1729,0 2-64,15 13-448,0 0-256,15 16 96,-15 1 192,15-2-321,-15 16-351,15-15 127,-16 0-256,1 14 0,0-14-192,-15 15 64,0-16 0,0-14-32,0 0-224,0-1-160,-15-14 128,0 15-225,1-30-95,-1 15-289,0-15-96,0 15-640,-1-15-1634,16-15-1378</inkml:trace>
  <inkml:trace contextRef="#ctx0" brushRef="#br0" timeOffset="27836.59">15691 3914 13708,'-15'-14'-64,"15"14"993,15 0 737,0 0-1122,0 0-448,14 14 65,1-14 63,-14 15-128,13 0-32,-14 15-128,0-15 64,-15 15 0,0-16 64,-15 16 64,15-30 0,-15 14 257,15 2 31,0-16-32,0 0-191,0 0-1,15 0 0,15 0-128,0 0-320,0 0-353,0 15-1024,-16-15-2788,1 0-8165</inkml:trace>
  <inkml:trace contextRef="#ctx0" brushRef="#br0" timeOffset="33129.89">4659 8445 4452,'-15'-15'160,"0"15"192,15 0 161,0 0 1056,0 0 225,0 0 0,0 0-385,0 0-512,0 0-225,0 0-255,0 0 63,15 0-191,0 0-193,0 0 64,14 0 96,2 15 64,13-15-288,1 0 32,14 0 65,0 0-33,16 0-64,0 15 32,-1-15-64,0 0 32,15 0-128,1 0 160,0 0-160,13 0-289,-13 0 257,14 15 128,-14-15-192,29 0 160,-15 0 32,15 0 32,1-15-32,-2 15 96,1 0-64,-14-15 32,-1 15-64,-14 0 96,-16 0 0,15 0-64,-15 15 0,-14-15-96,0 0-64,-1 0-224,-29 0-833,-1 0-161,-29 0 97,0 0 128,0 0-897,-15 0-5989</inkml:trace>
  <inkml:trace contextRef="#ctx0" brushRef="#br0" timeOffset="34219.95">4718 10010 8327,'-15'15'1250,"15"-15"-1122,0 0 288,0 0 609,0 0-192,0 0-225,0 0-191,15 0-65,-15 0 0,16 0 129,-1-15-161,14 15-96,1 0-159,-1 0-33,16 0-32,-1 0 0,1 0-65,0 0 65,14 0 0,2 0 0,-2 0-32,0 0-160,0 15 288,16-15-96,0 0 32,14 14 0,0-14 0,1 0 0,-1 0 33,15-14 63,1 14-32,-16 0 96,15 0 0,1-15 0,13 15-160,-29 0 0,16 0-64,-1-15 0,0 15 32,-14 0-96,14-15-96,-15 15 160,-15 0-64,-13 0 64,-2 0-481,-15 0-63,-29 15-129,15-15-384,-30 15-640,0 0-1250,0-1-3139</inkml:trace>
  <inkml:trace contextRef="#ctx0" brushRef="#br0" timeOffset="37177.11">9199 7193 6790,'16'-44'192,"-1"44"417,-15-15 704,0 15 513,0 0-577,0 0-544,0 15 319,0 14 1,0 16-224,-15 0-416,15-1-225,0 1-128,-16-1 32,16 1-32,16-15-32,-16 0-320,15 0-321,0 0-800,-1-15-1378,-14-15-3715</inkml:trace>
  <inkml:trace contextRef="#ctx0" brushRef="#br0" timeOffset="37408.11">8873 7670 9320,'-15'14'2851,"15"-14"-2883,28 16 128,3-16 929,13 0 192,16 0-320,15 0-416,0-16-65,-1 16 96,15 0 33,-14 0-161,-16-14-384,1 14-128,-16 0-96,-14 0-737,-15 0-1730,-15 0-3554</inkml:trace>
  <inkml:trace contextRef="#ctx0" brushRef="#br0" timeOffset="37898.15">9215 7908 9192,'-16'60'3395,"16"-30"-3202,-15 15-257,2 0 64,13 0 96,-15-16 0,-1 0 160,1-13-32,15-1 513,0-15 192,0-15-641,0-1-384,0-13 32,0 0-32,15-16-192,1 15-65,-1 0 161,-2 15 192,2 0 160,16 0 192,-16 15 65,-1 15-225,1 0 64,0 0-224,0 0 32,-15 15-64,0-15-32,15-1 32,-15-14-64,0 15-128,0-15 0,15 0 96,-15-15-96,14 1 64,1 14 96,0-15-1,0 0 33,1 0 97,13 15 447,-14 0 449,15 15 64,-16 0-480,2 0-161,-1 14-160,-15 1-192,15-15 32,-15 14-192,15-13-192,-15-1-385,0-15-864,14 14-2115,-14-14-2850</inkml:trace>
  <inkml:trace contextRef="#ctx0" brushRef="#br0" timeOffset="38569.18">10764 7446 12619,'89'-45'321,"-45"15"-225,0 16 128,-29 14 481,-15-15 256,-15 15-641,-14 15-192,-30-1-64,-2 16 0,2-15-32,-15 15-32,-1 0-32,1 0-32,-1 0 32,16 0 32,14-15-32,16-1 96,14-14 32,15 15 32,0 1 353,30-2 63,14 1-448,15 14 65,16-13-65,-1-1-32,1-15-32,-15 15-64,0 0-96,-16-1-193,-29-14-576,-15 16 609,0-2 320,-31 1-160,-12 0-32,-2 0 384,0 0 417,0 14 95,30-14-63,-15-15-321,30 15-31,15 0-1,15 0 64,0-15-288,30 0 33,-15 0-65,14 0-353,-14-15-479,-16 15-930,1 0-2082,-30 0-7366</inkml:trace>
  <inkml:trace contextRef="#ctx0" brushRef="#br0" timeOffset="38800.21">10420 8311 12235,'0'59'705,"0"-44"-481,15 15-64,-15-15-96,0 0-64,0 0-384,0-15-1122,0 0-512,0 0-1120</inkml:trace>
  <inkml:trace contextRef="#ctx0" brushRef="#br0" timeOffset="38966.21">10451 8177 13612,'15'0'0,"-2"0"-768,18 0 608,-1 0 192,-1 0-289,-14 0-2241,15-15-7462</inkml:trace>
  <inkml:trace contextRef="#ctx0" brushRef="#br0" timeOffset="39125.21">10599 8251 11530,'15'15'609,"0"-15"-481,0 0 929,0 0-96,0-15-705,15 15-704,-16 0-2018,1 0-1122</inkml:trace>
  <inkml:trace contextRef="#ctx0" brushRef="#br0" timeOffset="39269.24">10629 8325 12139,'-15'30'609,"15"-15"-641,15-15 1024,0 0 898,15 15-929,0-15-737,-1 0-288,17-15-224,-2 15-897,0-15-3524</inkml:trace>
  <inkml:trace contextRef="#ctx0" brushRef="#br0" timeOffset="39428.25">11031 8266 13965,'15'30'160,"-15"-15"96,0-1 929,15 2-704,-15-16-866,15 14-1569,-1-14-1217,1 0-1441</inkml:trace>
  <inkml:trace contextRef="#ctx0" brushRef="#br0" timeOffset="40148.28">10510 7119 8071,'30'0'1313,"-30"15"-544,15-15 320,-15 15-160,0 14-481,0-14-319,0 15-65,0-15-64,0-1 192,0 2 0,0-16-96,-15 14 64,15-28 64,0 14-192,0-16 1,0 2-33,0-1 32,0-15-64,15 15-1,-1-14-223,1 14 96,0 0 160,0 15 64,0 0 96,0 0-64,-15 15-128,0 0-32,15-1-128,-15 1-320,0 0-193,0 0 128,15-15 353,-15 0 192,0 0 64,0 0-64,0-15-64,0 0 96,15 0 32,-15 1 0,15-1 96,-1 0 449,-14 15 288,31 0-33,-16 0-95,0 0-192,-2 15 31,3 0-352,-1-1-128,0 16-192,-15-15-865,15 0-1729,-15 14-2371</inkml:trace>
  <inkml:trace contextRef="#ctx0" brushRef="#br0" timeOffset="41547.37">11567 7327 8584,'0'0'608,"-15"15"-63,1 0 800,-1 29 673,0 1-192,-15 15-641,15 15-417,15-16-511,-15 1-193,30-1 0,0 1-32,0-15 0,15-16-609,-1 1-127,16-15-321,-1 0-609,-13-15-736,-3 0-4004</inkml:trace>
  <inkml:trace contextRef="#ctx0" brushRef="#br0" timeOffset="41915.39">11820 7327 13036,'15'74'64,"0"-29"-64,-15 15 96,15 0 64,-15 14-64,0 1-64,0-15 32,0 14 0,0-30 65,0-14-97,15 0 64,-15-15-64,0 0 32,0-15 160,15-15-256,-15-15-160,0 0-161,0 0-447,15 1-546,0-1 994,-1 15 384,1 0 192,0 15 449,16 0 512,-18 30-256,2-15-96,1 15-161,-1-1-255,-15 1-321,15 0-96,-1 0-513,1 0-832,0 0-1954,0-15-2851</inkml:trace>
  <inkml:trace contextRef="#ctx0" brushRef="#br0" timeOffset="42305.41">12341 7878 13708,'-30'0'-384,"16"0"64,-1 30 416,0-15 288,15 15 33,0 0-193,15 0 32,0 0-96,14-15 161,2 15-225,13-30-96,-14 14-32,0-14 64,-1-14-32,1-1 0,-30 0 32,0 0-64,0-15-257,-15 15-319,-15-15-834,1 15-543,-16 0 1120,16 0 929,-2 15 1089,1 0 32,1 15-96,29 0-64,-15 0-160,30 0-128,0-15-129,14 15-320,2 0-95,13-15-161,-14 0-609,14 0-992,-14 0-3460</inkml:trace>
  <inkml:trace contextRef="#ctx0" brushRef="#br0" timeOffset="42766.44">12892 7327 10602,'-15'-15'640,"0"15"-608,0 15 833,1 15 480,-1 0-384,0 29 0,0-14 256,0 15-352,15 15-320,0-17-225,0 3-256,0-17 0,15 16-96,0-31-128,15 16-385,-1-15-127,1-15-578,-1 0-639,1 0-1026,1-15-3075</inkml:trace>
  <inkml:trace contextRef="#ctx0" brushRef="#br0" timeOffset="42948.45">13026 7670 14317,'15'14'192,"15"2"-32,-15 14 801,15-1 545,0 1-770,-1 0-511,17-15-225,-18 15-385,18-16-223,-17 1-866,1 0-1633,-15-15-1633</inkml:trace>
  <inkml:trace contextRef="#ctx0" brushRef="#br0" timeOffset="43142.46">13295 7640 12619,'-46'30'1282,"31"0"-1090,2 0 352,-18 15 1058,1-16-289,16 16-961,-1-1-640,0-14-32,15-15-225,0 0-480,0 0-1057,15-15-1985,0 0-4742</inkml:trace>
  <inkml:trace contextRef="#ctx0" brushRef="#br0" timeOffset="43388.48">13428 7282 15118,'-30'30'512,"30"-15"-512,-15 0 289,1 14 960,14 1-416,-15 0-417,15 0-256,0 15-64,0-15 64,29 15-128,-14-16-320,15-13-385,15-2-95,-15 1-321,-1-15-1025,1 0-2050</inkml:trace>
  <inkml:trace contextRef="#ctx0" brushRef="#br0" timeOffset="43553.49">13608 7431 12812,'0'45'929,"-15"-30"-962,15 15 482,0-15 256,0 0-577,15 15-481,-2-30-704,-13 14-416,16-14-1250,-1 0-5701</inkml:trace>
  <inkml:trace contextRef="#ctx0" brushRef="#br0" timeOffset="43698.49">13608 7357 14862,'-15'-15'768,"15"15"-1248,0 0 288,0 0-385,15 0-1665,-15 15-3331</inkml:trace>
  <inkml:trace contextRef="#ctx0" brushRef="#br0" timeOffset="43899.51">13711 7297 11434,'0'15'705,"15"-15"-545,0 15 1794,0 15-449,-1-16-351,1 16-514,0-15-448,0 15 33,0 0-161,-15 0-96,0-15-417,0 15-512,-15-15-576,15 14-1442,-15-29-2530</inkml:trace>
  <inkml:trace contextRef="#ctx0" brushRef="#br0" timeOffset="44166.52">13830 7252 9673,'15'16'1153,"0"-2"-865,0 16 2050,0 0-224,0 15-608,14-1-674,-13 16-415,-1 0-65,0-1 1,-15-14-161,0 15-192,-15 0-64,0-16-32,-1 1-97,1-16-287,1 1-65,-1-15-416,0 0-992,15-15-3621</inkml:trace>
  <inkml:trace contextRef="#ctx0" brushRef="#br0" timeOffset="44332.53">14142 7745 7110,'75'-15'8552,"-30"0"-7943,0 15 448,-15 0-513,-15 0-704,0 0-769,-15 0-3427</inkml:trace>
  <inkml:trace contextRef="#ctx0" brushRef="#br0" timeOffset="44966.57">14575 7595 14381,'29'0'96,"-29"0"-897,15 0 705,-15 15 353,0 15-1,15-15-192,-15 14-32,15 2 128,0-16 192,0 14-223,0-13-129,15-16 64,-15 0 192,14 0-64,-14 0 96,0-30 65,1 15-65,-3 0-160,-13-16-128,0 2-128,0 14-224,0 1-321,0-2-96,0 16-416,0 16 865,0 13 288,15 0 96,-15 2 96,15 13 160,-15 1-96,16 0 33,-1-1 287,0 1-255,-15-15 415,0 15-287,-15-15 287,0-15 65,-16 15 160,16-16-289,-29-14-255,14 0-289,1 0 0,-16 0-320,15-29-257,0 14-640,1-15-736,14 15-1475,-16-15-1280</inkml:trace>
  <inkml:trace contextRef="#ctx0" brushRef="#br0" timeOffset="45241.58">15021 7208 11050,'0'-15'2338,"-15"15"-2338,15 15 385,-15 0 1472,1 0-575,14 15-578,-15-1-63,15 16-225,0-16 65,0 16-321,15 0-128,-1-15-224,1 0-417,0 0 225,15-15-577,-15 0-865,15-15-1761,-15 0-2467</inkml:trace>
  <inkml:trace contextRef="#ctx0" brushRef="#br0" timeOffset="45393.59">15186 7401 12844,'0'45'800,"0"-30"-928,0 0 224,0 15 0,15-15-192,-15 0-1793,13 0-1603,3 0-3490</inkml:trace>
  <inkml:trace contextRef="#ctx0" brushRef="#br0" timeOffset="45530.6">15201 7327 13100,'0'0'1698,"0"0"-4037,0 0-1536,0 0-2435</inkml:trace>
  <inkml:trace contextRef="#ctx0" brushRef="#br0" timeOffset="45760.61">15334 7268 10794,'15'14'448,"-1"1"1058,1 15 832,0 0-448,0-16-962,0 16-607,0 0-193,0-15-32,-15 15-96,0 0-64,0-15-160,-15 15-417,15-15-640,-15 0-993,0-15-2018</inkml:trace>
  <inkml:trace contextRef="#ctx0" brushRef="#br0" timeOffset="46394.65">15527 7178 7815,'0'15'512,"16"-15"-416,-1 15 2307,0 0-257,0 14-577,-1 16 1,16-15-321,-15 30-480,14-16-33,1 16-63,-15-15-161,14 14-31,1-14-97,-14-1-31,-1 17-161,-15-17-128,0 16 128,0-16-96,0 1-224,-15 0-224,-16 0-289,16-15-512,1 0-128,-1-1-1538,0-13-5253</inkml:trace>
  <inkml:trace contextRef="#ctx0" brushRef="#br0" timeOffset="47578.71">9245 8997 11306,'0'0'1089,"0"15"-768,-15-1 1376,15 16-416,0 0-480,0-1-513,15 1-192,-15 0-96,14 0 33,1 0-418,-15 0-704,15-15-1665,-15 14-2307</inkml:trace>
  <inkml:trace contextRef="#ctx0" brushRef="#br0" timeOffset="47788.73">9051 9369 12748,'-15'15'768,"15"-15"-576,15 0 962,30 0 95,-1-15-481,15 15-575,16 0-97,-1 0 0,1-15 32,-1 15-64,-13 0-192,-2 0-705,-15 0-993,-14 0-1793,-15 0-4933</inkml:trace>
  <inkml:trace contextRef="#ctx0" brushRef="#br0" timeOffset="48299.75">9215 9652 13484,'-16'104'32,"1"-59"-704,15-15 640,0 0 608,-13-30-191,13 14-129,0 2 0,0-16 609,0 0-641,0-16-224,13 2-128,2-16 128,1-15 0,-1 0-32,0 15-224,-1 15-321,1 1 385,-15-1 320,15 15 32,-15 15 32,15-1 97,-15 1-193,0 15 0,0-15 64,15 15-32,-15-15 0,0 0-96,15 0 0,-15-15-32,14 0 96,1 0 0,0-15-31,0-15-33,1 15 0,-2 0-32,16 0-32,-15 0 32,0 15 192,-1 0 641,2 15 63,-1 0-255,0 15-32,-15 0-289,15-15-192,-15 0-32,0 0-160,14-1-352,-14 2-513,0-16-1217,0 15-3780</inkml:trace>
  <inkml:trace contextRef="#ctx0" brushRef="#br0" timeOffset="48955.8">10749 9161 14541,'89'-30'641,"-74"14"-481,14 2-64,-29 14 321,-15-15 63,-14 15-448,-17 15-96,3-1-160,-32 2-33,0 14 161,16 0 0,-15-1 32,13 1 32,2-15 32,0 14 0,29 1 192,15-15 129,0 0-129,30 0 256,15 0 33,15 0-193,-1-15-224,30 0 32,-14 15-64,14-15-32,-14 0-192,-15 0-673,-15 15-352,-16 0 128,-14 0 416,-14 15 257,-16-2 416,0 18 897,-15-16 352,1-1-96,-1 1 32,30 0-288,-1-16-545,3-14-255,26 0 31,3 0 160,14 0-192,14 0 0,16 0-192,-15-14-192,-1 14-225,2 0-672,-18 0-1441,-12 14-4677</inkml:trace>
  <inkml:trace contextRef="#ctx0" brushRef="#br0" timeOffset="49165.81">10376 10025 11947,'0'44'2338,"0"-29"-2146,0 15-384,0-16-128,0 1 128,0 1-1122,0-1-2786</inkml:trace>
  <inkml:trace contextRef="#ctx0" brushRef="#br0" timeOffset="49317.82">10376 9891 4548,'0'-30'10698,"0"30"-11243,16 0-1152,-16 0-481,13 0-321,2 14-1600</inkml:trace>
  <inkml:trace contextRef="#ctx0" brushRef="#br0" timeOffset="49482.83">10540 9921 13196,'0'14'-288,"15"2"-481,-15-16 897,14 0 96,1 0-256,0 0-1697,15 0-4549</inkml:trace>
  <inkml:trace contextRef="#ctx0" brushRef="#br0" timeOffset="49613.83">10584 10025 12844,'-15'29'352,"15"-14"-256,15-15 320,0 15-255,0-15-642,15 0-2690</inkml:trace>
  <inkml:trace contextRef="#ctx0" brushRef="#br0" timeOffset="49770.84">10941 9980 15726,'0'30'1153,"0"-30"-1120,0 15 287,0-1 128,0 16-256,0-15-576,0 0-1121,0 0-866,0-1-2721</inkml:trace>
  <inkml:trace contextRef="#ctx0" brushRef="#br0" timeOffset="50340.87">10451 8937 8039,'15'45'2434,"-15"-15"-2145,0-1-449,0 1-609,0-15 513,0 14 95,0-29 65,0 0-256,0 0 320,0-14 64,0-16-64,0 15 64,0-15-32,13 1 192,-13 14-128,0-15 449,16 15 480,-16 15 0,15 0-449,-15 0-448,15 15-32,-15 0-352,15 0-417,-15 0-159,15 0-65,-15-15 64,14 14 416,1-14 353,-15-14 449,15 14 319,-15-15 33,15 0 96,0 0 96,-15 0 160,15 15-385,0 0-319,0 0 447,0 0 193,0 0-448,-15 15-257,14 15-224,-14-15-64,0-1-224,15 1-545,-15 0-1985,16 0-4645</inkml:trace>
  <inkml:trace contextRef="#ctx0" brushRef="#br0" timeOffset="50787.9">11403 8967 14253,'0'-30'-320,"0"30"192,0 15 31,0 0 354,0 30 447,0-1 65,0 15-160,-14 17 63,14 13-127,-15 0-353,-1 15-256,16-14-513,0-1 1,16-30-321,13-14-224,-14 0-288,15-30-225,15 0-1217,-15-30-3106</inkml:trace>
  <inkml:trace contextRef="#ctx0" brushRef="#br0" timeOffset="51126.92">11672 9131 9192,'15'104'641,"-2"-45"-513,-13 1-256,0 15 288,0-15 481,0 14-65,0-30-384,0 1-192,0-15 385,15-16 640,-15-14-129,0-14-639,16-1-257,-16-15-96,15 0-32,-15 1-65,15-1-415,0-1 480,-15 17 32,14 14-1,1 0 162,0 0 543,-15 14-127,15 17-417,-15-1 0,0-1 0,15 1-321,-15 0-1376,15-1-1794,0 1-4709</inkml:trace>
  <inkml:trace contextRef="#ctx0" brushRef="#br0" timeOffset="51494.94">12059 9593 7783,'-15'0'6022,"-1"0"-5958,1 14 32,15 16 640,-13 0 161,13-15-512,0 14-257,0 1-64,13 0 96,2-15 192,16-15-160,13 0-95,-14 0-65,-1-15-32,1 0-64,0 0 32,-15 0 32,-15 0 0,-15 0-129,-15 1-255,0-1-1025,1 0-417,-16 15 1762,16 0 480,-17 15 33,33 0 351,-2-1 1,-1 1-256,16 0 127,16-15 97,12 15-320,18-30-257,-17 15-96,16 0-384,-16-15-962,1 15-1889,0-15-4003</inkml:trace>
  <inkml:trace contextRef="#ctx0" brushRef="#br0" timeOffset="51927.97">12698 8952 13869,'0'-15'961,"-14"15"-1122,14 15-703,-15 0 832,-15 30 544,15-1 353,-15 31 32,0-1-193,15 1 129,1 14-192,-1-14-769,15-2 288,15-12-769,-1-2-63,1-14-482,31-16 194,-17 1-610,1-30-1409,15 0-3971</inkml:trace>
  <inkml:trace contextRef="#ctx0" brushRef="#br0" timeOffset="52115.98">12803 9369 13869,'0'0'961,"0"0"-897,30 30 32,-16 0 416,16 0 449,1 0-256,12-16-481,3 16-160,-17 0-128,16-15-416,-15 0-1410,0-1-2595,-15-14-5700</inkml:trace>
  <inkml:trace contextRef="#ctx0" brushRef="#br0" timeOffset="52302.99">13086 9399 13324,'-30'15'192,"0"0"-64,15 15 1122,-14 0 255,-2 14-704,1-14-705,17 0-416,-3-1-449,16 1-256,0-15-897,16 0-1121,-3-15-2242</inkml:trace>
  <inkml:trace contextRef="#ctx0" brushRef="#br0" timeOffset="52527">13190 8997 15630,'0'44'257,"-15"1"-193,15-16 352,0 17 769,0-16-833,0-1-320,15 1-352,0-15-160,1 14-385,12-14-1441,3-15-1986</inkml:trace>
  <inkml:trace contextRef="#ctx0" brushRef="#br0" timeOffset="52671.01">13324 9131 10441,'15'14'993,"-15"2"-1057,15-2-128,-15 16 160,15-15-320,-1 0-1762,1 0-4388</inkml:trace>
  <inkml:trace contextRef="#ctx0" brushRef="#br0" timeOffset="52822.02">13458 9071 13965,'-30'-15'993,"30"15"-961,0-15-32,0 15-289,0 0-2625,0 15-4870</inkml:trace>
  <inkml:trace contextRef="#ctx0" brushRef="#br0" timeOffset="53039.03">13547 9041 11530,'0'15'3588,"0"-15"-3652,0 15 352,15 0 1025,1 14-352,-1-13-641,0 14-223,-2 0-161,3-1 96,-16 1-193,15 0-287,-15-16-513,-15 16-448,15-15-1314,-16-15-3234</inkml:trace>
  <inkml:trace contextRef="#ctx0" brushRef="#br0" timeOffset="53536.06">13756 8937 12299,'-30'-15'1057,"30"15"-801,0 15 801,0 15 417,15 15-513,0-1-449,14 15-192,1-13-31,15 13 159,-15-14-95,-1 14-225,-14 16 64,1-15-96,-16-2-96,0 3 0,-16-2-96,1-14-192,1-1-321,-16 1-224,0-15-832,0 0-2083,0-30-6341</inkml:trace>
  <inkml:trace contextRef="#ctx0" brushRef="#br0" timeOffset="53710.07">14157 9384 14701,'60'0'3716,"-30"-15"-2979,0 15-609,0 15 192,-15-15-384,15 0-160,-15 0-1698,14 15-4324</inkml:trace>
  <inkml:trace contextRef="#ctx0" brushRef="#br0" timeOffset="54352.1">14664 9294 14445,'0'0'320,"0"15"-416,0 0 160,0 15 289,0 0 31,0 15-256,0-1-96,15-14 0,0 0 32,0 0 32,15-15-31,-1 0 447,-14-15 33,16 0-129,-3-15-160,-13 0-32,1-15-63,-1 0 31,-15 0-224,0 16-193,0-16-223,0 15-257,0 15 97,0 0-129,0 0 417,0 30 256,0-1-32,0 15 96,0 2 96,15-2 192,-15 1 160,0-1-191,0 1 127,-15 15-64,0-15-63,-1-16-1,1 2 192,0-2 161,2-29 96,-3 16-321,-14-16-352,1 0-32,-1 0-416,0-30-417,-15 0-288,15-15-1282,1 0-2081,14-30-5700</inkml:trace>
  <inkml:trace contextRef="#ctx0" brushRef="#br0" timeOffset="54590.12">14932 8937 2114,'0'-15'8936,"0"15"-9160,0 0 32,0 15 1185,-15 15 352,1 0-384,14 29-417,-15-14-31,15 15-1,0-16-352,15 1-192,-1-15 0,1-1-160,15-14-64,-1 0-193,-14-15-1536,15 0-2564</inkml:trace>
  <inkml:trace contextRef="#ctx0" brushRef="#br0" timeOffset="54741.13">15140 9131 13292,'0'30'96,"0"-16"-288,15 16 96,-15-15-609,15 0-1473,-15 15-4196</inkml:trace>
  <inkml:trace contextRef="#ctx0" brushRef="#br0" timeOffset="54900.14">15140 9012 12940,'-14'0'640,"14"0"-1184,0 0 95,0 0-1216,14 14-5254</inkml:trace>
  <inkml:trace contextRef="#ctx0" brushRef="#br0" timeOffset="55109.15">15289 8982 10730,'15'30'160,"0"-16"96,0 16 1121,0 0-288,-1-1-608,1 1-481,-15 0-32,15 0 0,-15 0-64,0 0-161,0-1-383,-15-14-1090,15-15-2530</inkml:trace>
  <inkml:trace contextRef="#ctx0" brushRef="#br0" timeOffset="55506.17">15408 8907 10345,'0'0'737,"15"0"-353,0 15 2051,0-15-706,15 30-480,0 0-736,0 0-193,15 14 257,-16 15 192,-14 1-481,15 0-96,-16 14-64,-14 1-96,0 0 64,0-1-96,0 0 128,0-14-160,0 14 0,-14-14 64,14-15-96,0 0-128,0-15-1025,-15-16-2178,15 2-7784</inkml:trace>
  <inkml:trace contextRef="#ctx0" brushRef="#br0" timeOffset="56032.2">16034 9473 14253,'-15'16'1409,"15"-16"-960,0 0 736,0 0-480,0 0-609,0 0-609,0 0-192,0 0-736,0 0-2370,15 0-5702</inkml:trace>
  <inkml:trace contextRef="#ctx0" brushRef="#br0" timeOffset="56458.21">16496 9294 14029,'0'0'640,"13"0"-255,3 15 672,-1 0 192,0 0-576,14 15-353,16 0-256,0 0 64,0 0-128,-1-16-64,-13 16-577,13 0-704,-14-15-1249,-15-15-2019,-1 15-4515</inkml:trace>
  <inkml:trace contextRef="#ctx0" brushRef="#br0" timeOffset="56660.24">16853 9220 10666,'-15'30'768,"0"0"-672,1-1 929,-16 16 705,-1 0-609,2 0-961,-16 0-192,15-1-288,0 1-225,15-16-864,0 1-1057,15-15-1762</inkml:trace>
  <inkml:trace contextRef="#ctx0" brushRef="#br0" timeOffset="56948.25">17046 8817 3555,'0'0'10057,"0"0"-9961,-14 15 97,-17 1 1152,16 13 96,0 16-320,1 0-704,-1 0-161,15-1-128,15-14-32,-1-1-64,1 1-96,15 0-160,0-14-256,-15-2-385,15-14-1185,-1 0-3139</inkml:trace>
  <inkml:trace contextRef="#ctx0" brushRef="#br0" timeOffset="57114.25">17181 8997 15086,'-15'15'448,"15"14"-416,0-14 192,0 0 33,15 15-353,-15-16-993,14 2-1122,1-2-95,0-14-1089</inkml:trace>
  <inkml:trace contextRef="#ctx0" brushRef="#br0" timeOffset="57230.27">17151 8848 10345,'0'-16'-640</inkml:trace>
  <inkml:trace contextRef="#ctx0" brushRef="#br0" timeOffset="57467.28">17269 8728 12716,'30'15'736,"-15"0"-512,16 14 1058,-3 1 672,3 15-737,-2-15-961,1 15-192,-15 0-128,-15-1 64,0 1-673,-15-1-832,0-14-961,-14 16-802,-1-17-2241</inkml:trace>
  <inkml:trace contextRef="#ctx0" brushRef="#br1" timeOffset="59819.42">3690 3556 12171,'-29'0'288,"29"0"-384,-15 0-480,15 0 576,-15 0 160,15 0 0,0 0-128,0 0 0,0 15 416,0-15 225,0 0-64,0 0-65,15 0-31,-15 0-225,15 0 64,14 0-63,1 0-65,16 0-64,13 0-128,16 0 32,-1 0-32,16 0 0,28 0 32,1 0 0,1 0-32,13 0 0,1 0 32,-14 0-32,-2 0 32,-28 0-64,-15 0-961,-30 0-992,-16 0-225,-14 0-3139</inkml:trace>
  <inkml:trace contextRef="#ctx0" brushRef="#br1" timeOffset="62229.55">8574 3750 1345,'0'0'1249,"0"0"513,0 0-65,0 0-159,0 0-161,0 0-192,0 0-192,0 0-64,0 0-192,0 0-97,0 0-127,0 0 31,0 0 1,15 0-97,0 0-128,0 0-63,15 0-33,-15 0-64,15-15-96,0 15 0,14 0 32,-13-15-96,13 15 0,-1 0 0,3-15-64,-2 15 0,1 0-64,0 0 0,-1-15-32,17 15 96,-17 0 32,0 0-32,16 0 128,-16-15-128,2 15 64,-2 0 0,0 0-64,2 0-65,-2 0 65,15 0 32,1 0-32,-16 0 32,16 0 64,-15-14-64,0 14 0,0 0 32,-16 0 0,16 0-32,-16 0-32,17 0 32,-18 0-96,18 0-32,-17 0 64,16 0 32,-15-16 0,15 16 0,-16 0 64,17 0 0,-3-14 0,-12 14 32,13 0 0,1-15 64,-16 15 0,16-15-32,0 15-32,-1 0-64,2 0 32,-2-14-32,1 14 32,14 0-128,0 0 128,1-16 32,-1 16-32,17 0 0,-2 0 0,1 0 0,-1 0 32,0-15 32,15 15-32,-15 0-64,15 0 64,-14 0-64,15 0 64,-1-14-64,16 14 64,-17 0-32,2 0 0,15 0 0,-16 0 0,14 0 0,-13 0 0,15 0 0,-2 0 32,1 0-32,1 0 0,14 0 0,-14-15 0,13 15-32,-13 0 32,13 0-32,2 0 32,-1 0 0,1-15 64,-2 15 32,1 0 128,1-15 161,-2 15-33,2 0-192,-16 0-128,0-15-32,-14 15-256,-16 0-225,-15 0 97,1 0-96,-15 0-65,-16 0-160,1 0-608,-14 0-2082</inkml:trace>
  <inkml:trace contextRef="#ctx0" brushRef="#br2" timeOffset="63931.65">10927 3423 8680,'0'0'929,"0"0"-833,0 0 897,14 0 320,1 0-224,15 0-448,0 0-289,30-15 0,15 15 289,14-15-65,14 15-255,17-15-65,14 15 32,0-15-32,15 0-95,-16 0-1,16 15-96,-14-15 32,-16 15 0,-15-15 32,-30 15-128,-29 0-480,-15 0-481,-30 0-1538,-15 0-4003</inkml:trace>
  <inkml:trace contextRef="#ctx0" brushRef="#br2" timeOffset="64948.71">10510 5151 7559,'0'0'1121,"-15"0"-1025,15 0 737,0 0 864,0 0 97,0 0-801,0 0-545,0 0-159,15 0 95,15 0-32,-1 0-288,16 0 32,0-15 33,29 15-33,1 0 0,14-15 0,16 15 32,-2-15 96,32 15 64,-1 0-95,0 0-33,14 0 0,-14 0 0,15 0-64,0 0 256,0 0-320,1 0 161,-17 0-65,-14 0-96,1 0 64,-2 0-64,-13 0-64,-1-15 96,0 15-96,-14 0 0,-16-15 32,0 15 0,-14-14 0,-16 14 0,-14 0-96,1 0 0,-3 0 0,-12 0-321,-1 0 33,0 0 160,0 0 96,-1 14-65,1-14 129,0 0 32,0 0-96,-15 0-769,0 0-480,0 0-609,-15 0-352,0 0 897,15 0 736,-15-14-3235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36.668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14515 1266 4420,'-15'0'352,"15"0"1410,0-15 480,-15 15-865,15-14-288,15-1-32,0 0 256,-15 15-160,15-15-224,0 15-320,0 0-161,0 0-127,0 15-129,-1 15-96,1-16 0,0 31-32,0-15-96,1 0-192,-3 0-96,-13-15-385,15 0-640,16 0-1570,-31-15-1762</inkml:trace>
  <inkml:trace contextRef="#ctx0" brushRef="#br0" timeOffset="174">14813 1222 13484,'0'15'-256,"14"-1"736,-14 1 738,0 0-770,0 0-288,0 15-64,15-15-64,-15 0-192,15 0-544,0 15-1955,0-15-5124</inkml:trace>
  <inkml:trace contextRef="#ctx0" brushRef="#br0" timeOffset="441.02">15229 1356 12523,'15'-15'96,"-15"15"-96,-15 0 1154,-14 15-97,-1 0-545,0 15-32,16 0-95,-16 15 63,15-1-63,0 1-97,15-1-160,0-14-32,30 0-96,0 14-192,14-28-385,0 13-704,17-14-2114,-17-15-6310</inkml:trace>
  <inkml:trace contextRef="#ctx0" brushRef="#br0" timeOffset="722.04">15498 1683 14381,'0'16'96,"0"-16"-128,-15 14 801,15 2-449,0 13-224,0 1-160,15-15-192,14 0 96,1 0 96,-1-15 32,1 0 32,1-15 128,-2 0 64,-14 0 353,0 0-33,-15 0-128,0 1-95,0-1-257,-15-1-96,0 2-225,1-2-351,-1 2-545,0 0-1057,-1 14-1314,1 0-832</inkml:trace>
  <inkml:trace contextRef="#ctx0" brushRef="#br0" timeOffset="967.05">15706 1758 1953,'30'45'2275,"-15"-15"-1859,-15-30 865,0 15-448,15 0-225,-15-15 225,0-15 1057,0 0-1858,15 0-96,-15-15 128,15 15-32,-15 0-32,15 1 96,-15-1 192,0 15 449,0-16 128,0 16 32,14 0 160,-14 0-481,15 16-383,0-1-290,-15 14-895,15 1-2244,0 0-4163</inkml:trace>
  <inkml:trace contextRef="#ctx0" brushRef="#br0" timeOffset="1234.07">15973 1713 12908,'0'16'32,"15"-1"288,-15-1 641,16 16-609,-16-15-160,15 15-192,0-15-192,-1 0 417,16-15 319,-15 0 33,0-15-97,0 0-128,-15 0-127,15-15-97,-15 15-64,0-14-256,0 14-449,0 15-961,0-16-1889,0 2-3043</inkml:trace>
  <inkml:trace contextRef="#ctx0" brushRef="#br0" timeOffset="1782.1">16168 1773 9352,'15'15'577,"-15"0"1729,14 0 0,1-15-1121,0 0-448,16-15 32,-16 15-289,14-15 33,-14 0-161,0 0-160,0 1-128,-15-1-64,0 15-256,0-16-288,-15 16-1,15-14 129,-15 14 127,-16 0 193,18 0 64,-2 14 0,-1 2 64,16 13 32,0 1 0,16 0-32,12 0 32,-12 0-192,14-15 64,-1-15-32,1 0 0,0 0 0,-16 0 0,1-15-288,0 0-641,0 0 0,-15 0-32,0 15-449,0 0 770,0 0 255,0 0 833,0 15 33,0 0-65,0 0-96,0 0-160,0 0-192,15-15 64,-15 0 96,0 0 321,0 0 671,15 0-671,-15-15-193,0 0-96,15 0 0,-15 0-64,0 0 0,0 15-64,15-15 32,-15 15-32,0-15-64,0 15-64,0 0-257,15 0-1088,-15 15-417,0-15-1666</inkml:trace>
  <inkml:trace contextRef="#ctx0" brushRef="#br0" timeOffset="2086.11">16480 1818 9256,'0'0'801,"-15"0"1601,15 0 577,0-15-1313,0 15-545,0 0-320,0 0-417,0 0 32,15 0-95,0 15-1,0 15-32,0-15 32,15 0-191,-15 15-33,14-15-96,2-1-160,-3 16 416,3-15-256,-1 0-353,-16 1-159,1-16-321,0 0-448,-15 0-897,0 0-1986</inkml:trace>
  <inkml:trace contextRef="#ctx0" brushRef="#br0" timeOffset="2280.13">16733 1758 16976,'-14'15'-161,"-1"15"65,0-15 993,-29 15-96,14 15-641,-15-15-96,15 14 160,-15-14-352,15 0 192,15-16-1313,15 2-2947</inkml:trace>
  <inkml:trace contextRef="#ctx0" brushRef="#br0" timeOffset="3007.17">17389 1550 8520,'15'-45'1313,"-15"30"-1377,0-14 1441,0-1-480,0 0-641,-15 0-128,0 0 0,0 1 33,0-2 351,-15 16-128,15 15-31,-15 0 319,16 30 1,-17 0-193,16 15-287,0 15-33,15-1-160,0 1-224,15-1-65,16 1 193,-16-16 96,-1 1 0,1-15-32,0-15-96,-15 0 96,-30-30-448,16 15-257,-17-15 256,1 0 161,17 0 256,-3 15 416,16-14 257,-15 14 224,15-15-289,15 15-416,-15-16-224,29 16 64,1-14 32,1 14 0,13-16-32,1 2-224,0 14-385,-1-14-672,1 14-961,-16 0-1922</inkml:trace>
  <inkml:trace contextRef="#ctx0" brushRef="#br0" timeOffset="3246.18">17612 1713 1665,'15'16'769,"0"-16"544,-15 0 257,14 15-834,-14-1-255,0 1 31,-14 0-127,14 0 159,0-15-448,0 0 64,0 0-288,14-15-961,-14 15-576,0-15-481,0 0-1056</inkml:trace>
  <inkml:trace contextRef="#ctx0" brushRef="#br0" timeOffset="3576.2">17656 1744 768,'0'-15'2146,"15"15"-416,-15 0-353,0 0-704,0 15-449,0-15-96,0 14-128,0-14 32,0 15-160,0-15-96,0 0 128,0 0 96,0 0 32,0 0 32,0 0 320,0-15 225,0 15-65,0-14 129,-15 14 64,15-15 192,0 15 96,0-16 352,0 16-320,0 0-641,0 0-448,0 0 128,0 0 64,0 16-31,0-1-33,0 14-64,15-14 0,0 15-32,0-15-32,0 0 32,0 0-32,0-15-257,0 0-287,0 0-449,-15 0-897,15-15-897,-1 0-1120</inkml:trace>
  <inkml:trace contextRef="#ctx0" brushRef="#br0" timeOffset="3894.22">17820 1699 928,'0'0'1025,"15"0"-448,-15 14-65,16 2 417,-1-1-64,-15 14 64,13-14 32,2 15-128,-15-15-609,16 0-224,-16-15 32,0 15-224,0-15 128,0-15 64,0 0-193,0 0 193,0 0 33,0 0-1,0 0 320,0 0 961,0 15 545,0 0-193,0-14-768,15 14-640,-15 0 255,15 0-256,-1 14-96,1 1-128,15 0-96,-15 0-128,-1 0-609,1 0-1601,-15 0-1441</inkml:trace>
  <inkml:trace contextRef="#ctx0" brushRef="#br0" timeOffset="4111.22">18163 1758 12395,'0'-14'609,"0"14"-545,0 0 1601,-15 0-704,0 14-576,0 1-161,1 0-96,14 15-32,0-15-64,14 15-288,1-15-353,15 0-320,-15 0-320,30-15-1217,-30 0-2339</inkml:trace>
  <inkml:trace contextRef="#ctx0" brushRef="#br0" timeOffset="4283.24">18267 1744 13292,'-14'0'-32,"14"-15"1121,14 15 865,1 0-1281,0 0-193,29 0-64,-14 0-31,14 0-417,1 0-257,-15 0-607,-15 0-1026,0-16-3235,-15 16-4132</inkml:trace>
  <inkml:trace contextRef="#ctx0" brushRef="#br0" timeOffset="4471.25">18371 1550 10602,'15'29'768,"0"-14"2307,-15 0-1121,14 0-833,-14 16-640,0 13-289,15-14-160,-15 29-64,0-14-449,0-15-608,15 0-512,-15-15-994,0-15-1953</inkml:trace>
  <inkml:trace contextRef="#ctx0" brushRef="#br0" timeOffset="4631.26">18595 1758 12427,'15'30'577,"-15"-15"-65,0-15 641,0 30-992,0-15-1026,15 0-1441,-15 0-1378,14-15-2145</inkml:trace>
  <inkml:trace contextRef="#ctx0" brushRef="#br0" timeOffset="4767.26">18699 1699 16207,'-15'-30'-128,"15"16"256,-15-2 320,15 16-1056,0 0-3845,15-15-2785</inkml:trace>
  <inkml:trace contextRef="#ctx0" brushRef="#br0" timeOffset="5026.28">18758 1788 9480,'-15'45'2307,"15"-30"-2211,0-15 448,15 15 225,-15-15-865,16 15-353,-1-15 385,13 0 128,-12 0 97,14 0 255,-16 0 545,1-15 64,-15-15-609,15 15-63,-15 0-129,-15-15-160,0 15-128,1 1-160,-16-1-609,14 15-2402,1-16-4581</inkml:trace>
  <inkml:trace contextRef="#ctx0" brushRef="#br0" timeOffset="5322.3">19012 1893 8936,'0'30'4292,"0"-16"-3940,0 1 1602,0-15-256,0 0-994,0 0-736,14 0 0,-14-15-192,15-14 64,-15 14-160,15-15 192,-15 0 64,15 15 32,1-15 128,-3 15 384,2 15 33,0 0-97,-15 0-32,16 15-127,-16 0-161,15 0-32,-2 15-160,-13 0-769,16-15-769,-16 15-1697,0-16-4773</inkml:trace>
  <inkml:trace contextRef="#ctx0" brushRef="#br0" timeOffset="5541.31">19294 1296 15406,'15'0'-576,"-15"0"1184,0 0-127,0 16-449,-15-2-609,15 1-832,-15 15-1922,15 0-2115</inkml:trace>
  <inkml:trace contextRef="#ctx0" brushRef="#br0" timeOffset="5697.32">19428 1341 15502,'16'0'-512,"-16"15"1729,0-15-96,0 15-705,-16 15-256,16-15-128,0 14-800,-15 16-1763,1-15-5380</inkml:trace>
  <inkml:trace contextRef="#ctx0" brushRef="#br0" timeOffset="6447.36">15185 2131 3363,'-30'0'1665,"30"0"33,-15 0 928,15 0-768,0 15-929,0-15 32,15 0 32,0 14-32,29-14-32,1 15-225,30-15-191,15 0-193,28 0 0,2 0 129,14-15-225,15 15-128,-1 0-128,1 15 128,-15 0-192,-15-15 96,-30 15-544,-28-15-834,-32 15-447,-14 0-2307,-15-15-6086</inkml:trace>
  <inkml:trace contextRef="#ctx0" brushRef="#br0" timeOffset="8676.49">15616 1683 1249,'0'0'1441,"0"0"225,0 0 320,0 0-65,0-14-415,0 14-33,0 0-416,0 0-224,0 0-353,-15 0-416,15 0 1,0 0-130,-15 0-63,1 0-32,-1 0 64,0 0-961,-15 14-2146,16 2-5445</inkml:trace>
  <inkml:trace contextRef="#ctx0" brushRef="#br0" timeOffset="13261.75">15914 4784 8423,'0'0'-320,"0"15"192,0 14 576,15 16 289,-15 0-160,16 14-449,-1 1 64,-15 0-128,13-15 32,-13-15 289,15-1 223,1-29 289,-16 0 192,0-15-769,0-29-320,0-1-128,0 0 32,-16-14 96,16 14 0,-15 0 0,15 0-64,0 1-352,15 14-97,-15 0 225,16 15 160,14 1 96,-16 14 224,1 14 192,0-14-63,0 15 31,0 0-128,-15 15 64,-15-15-95,15-1-33,-15 16-32,15-15-32,0 0-448,-15 15-385,15-16-320,15 2 192,0 13 641,-15-13 64,15 13 128,15 1 32,-30 0 0,15-15 32,-15 15 0,0-15 288,-15 0 449,0-15 64,-15 15-449,0-15-224,1 0-352,14 0-769,-16 0-705,16 0-864,15 0-2531</inkml:trace>
  <inkml:trace contextRef="#ctx0" brushRef="#br0" timeOffset="13535.77">16361 5082 6245,'30'15'545,"-30"0"-961,-15 0 576,0 0 64,1 15 320,-1-16 65,0 16 64,15-15 608,15 0-192,-15-15 0,15 0-224,14 0-193,-14-15-31,15 15 0,-16-30 31,-14 15 65,15 1-129,-15-1-319,-15 0-161,1 0-256,-1 0 96,-15 0-385,15 15-896,15 0-1185,-14 0-2115</inkml:trace>
  <inkml:trace contextRef="#ctx0" brushRef="#br0" timeOffset="14154.8">16704 5112 7655,'0'-15'1954,"0"15"-353,-15 0-416,15 15 32,-15 15-288,15-15-608,-16 14-193,16-14-32,0 15-32,16-15 0,14 1-64,-15-2 32,14-14 64,1 0-96,-1-14-96,-14-2-64,0 1 32,0-15 64,-15 15 32,0 1 64,0 14-64,0 0-97,0 0-63,0 0 96,0 14 64,0 1 0,0-15 32,16 15 0,13-15 64,-14 15-64,0-15 224,0 0 257,0 0 31,0-15-127,0 0-129,-15 15-128,0-29-160,-15 14-320,15 0-545,-15 0-1121,15 0-1954,-15-15-5187</inkml:trace>
  <inkml:trace contextRef="#ctx0" brushRef="#br0" timeOffset="14349.82">17061 4769 13452,'15'15'449,"-15"-15"-321,15 30 384,-15-16 577,0 16-512,15 15-1,-15 0-223,0 14-129,0-14-64,0 15-160,14 0-192,-14-16-737,15 2-608,0-2-1378,0-30-352,-15 2-2467</inkml:trace>
  <inkml:trace contextRef="#ctx0" brushRef="#br0" timeOffset="14487.82">17269 5186 10153,'30'-14'641,"0"14"1056,-15-15 449,15 15-1217,0 0-833,-1 0-800,-14 0-1731,0 0-3362</inkml:trace>
  <inkml:trace contextRef="#ctx0" brushRef="#br0" timeOffset="14962.84">17984 5082 6502,'-30'-15'2082,"16"15"-1089,-16 0 704,-1 0-512,3 0-736,-3 0-257,16 15-96,1 15-64,-1-15 0,15 15 192,0-1-96,29 1-64,-14 0 1,31-14-33,-18 12 128,3-12 0,-16 14 32,-1-16-32,-14-14 64,0 15 1,0-15 127,-29 0-192,-2 0-128,3 0-32,-18 0-224,17-15-513,-1 1-1121,0-2-1473,15 2-1858</inkml:trace>
  <inkml:trace contextRef="#ctx0" brushRef="#br0" timeOffset="15302.87">18043 4739 13068,'30'0'-128,"-15"30"0,-15 0 256,0 14 224,0 16 32,0 14-95,-15 1-161,0-15 0,0 0-64,15-1 64,-15-14-96,15-15 64,0-16 32,15 2 97,-15-16 607,0 0-319,15-16-385,-15 2-96,15-16-64,-15 0 0,15 0-192,1 15-129,-2 0 193,1 1 32,-15 14 32,15 0 160,0 29 32,-15-14 64,15 0-96,-1 16-96,2-3-192,-1-12-1409,0 14-2467,14-16-2851</inkml:trace>
  <inkml:trace contextRef="#ctx0" brushRef="#br0" timeOffset="15965.91">18401 5276 10473,'0'-14'961,"-15"-2"-480,0 16 608,0 0-481,0 16-351,1-2-65,14 0 0,-15 16 0,15 0 0,15-15-64,-15 15-63,14-15 31,16 0-64,0-1-64,-1-14-64,-14 0-65,16-14 33,-17-1 128,1 0 0,-15 0 0,0-15 32,0 16-64,0-2 32,-15 2-64,15-2-64,-14 16 32,-2 0-32,16 0 32,0 16 0,0-16 32,0 14 64,0 2-32,16-2 64,-2-14-32,1 0 32,15 15 0,-30-15 0,15 0 32,-15 0-32,0 0 64,14 0-128,-14 0 128,0 15-32,0 0-32,0 0 32,0 0-32,0 14-32,16 1 64,-16 15-96,0-15 96,0 0-64,0-15 32,0 15 96,0-30 321,0 14 512,0-14-641,0-14-128,0-2-128,0-13 64,0-1-128,0 0 0,0-15-96,0 0-384,0 1-289,15 14 449,0 1 352,0-1 0,-1 14 128,1 16 256,0 0-63,0 16 63,-15 14-160,0-16-63,-15 16-65,15-15-64,-15 15 32,0-16-128,1 1-449,14 0-448,-15 0-1185,0-15-2658</inkml:trace>
  <inkml:trace contextRef="#ctx0" brushRef="#br0" timeOffset="16607.94">18669 5395 9224,'45'0'2659,"-31"0"-2083,1-15 1538,16 15-704,-16 0-706,-2-15-159,18 15 31,-1 0-287,-16-15-161,1 15-128,0-14-289,-15 14-639,0 0-97,-15-16 64,-14 16 288,14 0 385,-16 16 192,3-16 0,13 14 96,-1-14 96,16 15 160,0 0 0,0 0-32,16 0-31,-1 0-97,13-15 0,3 14 0,-2-14-64,1 0 160,-15 0-64,0 0-96,0 0-64,-15 0-160,15 0 0,-15 0 96,-15 0 32,15 0 64,0 0-32,-15 15 64,15-15 0,0 15 32,0-15 96,15 15 32,-15-15 0,15 0 33,0 0 31,0 0 32,14-15 96,-14 0-63,0 0-97,0-14-96,1-1-128,-3-14-64,2-2-224,-15 2-353,0-16 97,0 16 383,0-16 129,-15 30 32,2 0 96,-3 1 65,1 29 63,0 0 160,0 29 161,1 1-33,-1 15 65,15 15-257,15-1 0,-1 1-95,16-16-65,14 16-64,2-15 0,-18-16-64,18 16 0,-17-30-256,-14 15-417,0-15-544,-15 0-1345,-15-15-4837</inkml:trace>
  <inkml:trace contextRef="#ctx0" brushRef="#br0" timeOffset="28181.6">5031 4128 1825,'-45'15'-160,"16"0"192,14-15 192,-16 0 161,2 15 159,-16-15-191,15 0-1,-15 0 449,1 0-289,0 0 225,14 0 224,-14 0-193,14 0-447,-15 0-193,15-15-192,-15 15-64,15 15 0,-15-15 96,16 0 0,-1 15 96,1-15-96,14 15-65,0-15 97,-1 15 32,16-15-32,-15 15-32,15 0-64,0-1 160,0 2 0,0 13-96,0 0 129,0 17-97,0-2 352,0 1-128,15 29-64,-15-14-64,16 15-32,-16-16-32,15 16 65,-15-16-130,15 0 130,-15 16-33,0 0 0,13 0-32,-13-1-32,0 1-32,0 14-128,16-15-65,-16 16 33,0-1 32,15-14-96,-15-1 192,15 0-225,-15-14 193,15 0 96,-15-15 32,0-15 32,0 14 161,14-14-129,-14 0 160,0-1 32,-14 1-96,14 0-95,0-15 127,0 15-128,0-15 32,0-15 32,0 14 0,14-14 0,-14 15 97,15-15-65,-15 0-96,15 0-32,0 15 64,0-15 96,0 0 33,15 0 127,0 0-288,-1 0-32,2 15-64,-1-15 64,14 0 32,0 0-96,1 0 96,14 0-64,-14 0 0,15-15-32,0 15-32,-1-15-256,-15 15 64,16 0-193,-16-15-479,-13 15-33,13 0 256,-29 0 513,15 0 128,-15 0 96,-15 0 320,15 0 481,-15 0 320,0 0-224,0 0-64,0 0-352,0 0-481,-15 0-96,15 0 0,0 0-33,0-14-127,0-1-128,0-1 224,0 2-32,0-1-257,0-15-31,0-14 128,15 14 352,-15-15-64,0 1 0,0-16-64,0-15 32,0 0-32,0-14-32,0 0-353,0-15 97,0-1 192,0 1 192,-15 1-64,15-17 288,-15 0 256,0 16-127,15-15-1,-15 0 33,15 14 63,0 1-288,0 0-96,0 30-64,0-1 0,0 30 32,0 15-64,0 0-96,0 15-256,0 15-2114,0 0-4037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336265" y="4932893"/>
            <a:ext cx="62388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50" y="666750"/>
            <a:ext cx="10166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05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918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8346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7490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2062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49" y="666750"/>
            <a:ext cx="107273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050" dirty="0">
                <a:solidFill>
                  <a:prstClr val="black"/>
                </a:solidFill>
              </a:rPr>
              <a:t>block2x2White1</a:t>
            </a:r>
          </a:p>
          <a:p>
            <a:endParaRPr lang="en-US" sz="1050" dirty="0">
              <a:solidFill>
                <a:prstClr val="black"/>
              </a:solidFill>
            </a:endParaRPr>
          </a:p>
          <a:p>
            <a:r>
              <a:rPr lang="en-US" sz="1050" dirty="0">
                <a:solidFill>
                  <a:prstClr val="black"/>
                </a:solidFill>
              </a:rPr>
              <a:t>Ordering of</a:t>
            </a:r>
            <a:r>
              <a:rPr lang="en-US" sz="105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050" baseline="0" dirty="0">
                <a:solidFill>
                  <a:prstClr val="black"/>
                </a:solidFill>
              </a:rPr>
              <a:t>buttons is</a:t>
            </a:r>
            <a:r>
              <a:rPr lang="en-US" sz="1050" dirty="0">
                <a:solidFill>
                  <a:prstClr val="black"/>
                </a:solidFill>
              </a:rPr>
              <a:t>:</a:t>
            </a:r>
          </a:p>
          <a:p>
            <a:r>
              <a:rPr lang="en-US" sz="1050" dirty="0">
                <a:solidFill>
                  <a:prstClr val="black"/>
                </a:solidFill>
              </a:rPr>
              <a:t>13</a:t>
            </a:r>
          </a:p>
          <a:p>
            <a:r>
              <a:rPr lang="en-US" sz="105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1.png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tags" Target="../tags/tag16.xml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7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8.png"/><Relationship Id="rId5" Type="http://schemas.openxmlformats.org/officeDocument/2006/relationships/tags" Target="../tags/tag24.xml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tags" Target="../tags/tag23.xm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13" Type="http://schemas.openxmlformats.org/officeDocument/2006/relationships/chart" Target="../charts/chart9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9.png"/><Relationship Id="rId5" Type="http://schemas.openxmlformats.org/officeDocument/2006/relationships/tags" Target="../tags/tag30.xml"/><Relationship Id="rId1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tags" Target="../tags/tag29.xm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16.png"/><Relationship Id="rId18" Type="http://schemas.openxmlformats.org/officeDocument/2006/relationships/customXml" Target="../ink/ink1.xml"/><Relationship Id="rId3" Type="http://schemas.openxmlformats.org/officeDocument/2006/relationships/tags" Target="../tags/tag34.xml"/><Relationship Id="rId21" Type="http://schemas.openxmlformats.org/officeDocument/2006/relationships/image" Target="../media/image27.png"/><Relationship Id="rId7" Type="http://schemas.openxmlformats.org/officeDocument/2006/relationships/tags" Target="../tags/tag38.xml"/><Relationship Id="rId12" Type="http://schemas.openxmlformats.org/officeDocument/2006/relationships/image" Target="../media/image21.png"/><Relationship Id="rId17" Type="http://schemas.openxmlformats.org/officeDocument/2006/relationships/image" Target="../media/image17.png"/><Relationship Id="rId2" Type="http://schemas.openxmlformats.org/officeDocument/2006/relationships/tags" Target="../tags/tag33.xml"/><Relationship Id="rId16" Type="http://schemas.openxmlformats.org/officeDocument/2006/relationships/chart" Target="../charts/chart11.xml"/><Relationship Id="rId20" Type="http://schemas.openxmlformats.org/officeDocument/2006/relationships/customXml" Target="../ink/ink2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0.png"/><Relationship Id="rId5" Type="http://schemas.openxmlformats.org/officeDocument/2006/relationships/tags" Target="../tags/tag36.xml"/><Relationship Id="rId15" Type="http://schemas.openxmlformats.org/officeDocument/2006/relationships/image" Target="../media/image19.png"/><Relationship Id="rId10" Type="http://schemas.openxmlformats.org/officeDocument/2006/relationships/chart" Target="../charts/chart10.xml"/><Relationship Id="rId19" Type="http://schemas.openxmlformats.org/officeDocument/2006/relationships/image" Target="../media/image26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29.png"/><Relationship Id="rId2" Type="http://schemas.openxmlformats.org/officeDocument/2006/relationships/tags" Target="../tags/tag45.xml"/><Relationship Id="rId16" Type="http://schemas.openxmlformats.org/officeDocument/2006/relationships/chart" Target="../charts/chart1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8.png"/><Relationship Id="rId5" Type="http://schemas.openxmlformats.org/officeDocument/2006/relationships/tags" Target="../tags/tag48.xml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tags" Target="../tags/tag47.xm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3.xml"/><Relationship Id="rId7" Type="http://schemas.openxmlformats.org/officeDocument/2006/relationships/image" Target="../media/image3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54.xm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7.xml"/><Relationship Id="rId7" Type="http://schemas.openxmlformats.org/officeDocument/2006/relationships/image" Target="../media/image3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58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1.xml"/><Relationship Id="rId7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6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62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5.xml"/><Relationship Id="rId7" Type="http://schemas.openxmlformats.org/officeDocument/2006/relationships/image" Target="../media/image3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38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66.xml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9.xml"/><Relationship Id="rId7" Type="http://schemas.openxmlformats.org/officeDocument/2006/relationships/image" Target="../media/image29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customXml" Target="../ink/ink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74.xml"/><Relationship Id="rId7" Type="http://schemas.openxmlformats.org/officeDocument/2006/relationships/image" Target="../media/image4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.xml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80.xml"/><Relationship Id="rId7" Type="http://schemas.openxmlformats.org/officeDocument/2006/relationships/customXml" Target="../ink/ink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50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83.xml"/><Relationship Id="rId7" Type="http://schemas.openxmlformats.org/officeDocument/2006/relationships/image" Target="../media/image51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87.xml"/><Relationship Id="rId7" Type="http://schemas.openxmlformats.org/officeDocument/2006/relationships/image" Target="../media/image20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21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56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tags" Target="../tags/tag93.xml"/><Relationship Id="rId7" Type="http://schemas.openxmlformats.org/officeDocument/2006/relationships/image" Target="../media/image60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2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1.png"/><Relationship Id="rId3" Type="http://schemas.openxmlformats.org/officeDocument/2006/relationships/tags" Target="../tags/tag99.xml"/><Relationship Id="rId7" Type="http://schemas.openxmlformats.org/officeDocument/2006/relationships/image" Target="../media/image65.png"/><Relationship Id="rId12" Type="http://schemas.openxmlformats.org/officeDocument/2006/relationships/customXml" Target="../ink/ink10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3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00.xml"/><Relationship Id="rId9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03.xml"/><Relationship Id="rId7" Type="http://schemas.openxmlformats.org/officeDocument/2006/relationships/image" Target="../media/image33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66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04.xm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5.png"/><Relationship Id="rId3" Type="http://schemas.openxmlformats.org/officeDocument/2006/relationships/tags" Target="../tags/tag107.xml"/><Relationship Id="rId7" Type="http://schemas.openxmlformats.org/officeDocument/2006/relationships/image" Target="../media/image69.png"/><Relationship Id="rId12" Type="http://schemas.openxmlformats.org/officeDocument/2006/relationships/customXml" Target="../ink/ink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6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08.xml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1.xml"/><Relationship Id="rId7" Type="http://schemas.openxmlformats.org/officeDocument/2006/relationships/image" Target="../media/image72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0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12.xml"/><Relationship Id="rId9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5.xml"/><Relationship Id="rId7" Type="http://schemas.openxmlformats.org/officeDocument/2006/relationships/image" Target="../media/image3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73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16.xml"/><Relationship Id="rId9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9.xml"/><Relationship Id="rId7" Type="http://schemas.openxmlformats.org/officeDocument/2006/relationships/image" Target="../media/image35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74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20.xml"/><Relationship Id="rId9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3.xml"/><Relationship Id="rId7" Type="http://schemas.openxmlformats.org/officeDocument/2006/relationships/image" Target="../media/image77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76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24.xml"/><Relationship Id="rId9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7.xml"/><Relationship Id="rId7" Type="http://schemas.openxmlformats.org/officeDocument/2006/relationships/image" Target="../media/image39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78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28.xml"/><Relationship Id="rId9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1.xml"/><Relationship Id="rId7" Type="http://schemas.openxmlformats.org/officeDocument/2006/relationships/image" Target="../media/image80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79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32.xml"/><Relationship Id="rId9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2qEL_7r0QISbIq8G5ywDv8go0EVr5bky" TargetMode="External"/><Relationship Id="rId2" Type="http://schemas.openxmlformats.org/officeDocument/2006/relationships/hyperlink" Target="https://github.com/vkosuri/CourseraMachineLearni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0050" y="1143000"/>
            <a:ext cx="6457950" cy="10715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değişkenli </a:t>
            </a: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tr-T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sz="3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</a:t>
            </a:r>
            <a:r>
              <a:rPr lang="tr-T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yon</a:t>
            </a:r>
            <a:endParaRPr lang="en-US" sz="3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4450"/>
            <a:ext cx="1696112" cy="236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914400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Hipotez</a:t>
            </a:r>
            <a:r>
              <a:rPr lang="en-US" dirty="0"/>
              <a:t>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0" y="2131797"/>
            <a:ext cx="496681" cy="2113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600" y="1751484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Parametreler</a:t>
            </a:r>
            <a:r>
              <a:rPr lang="en-US" dirty="0"/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3794"/>
            <a:ext cx="2857500" cy="4015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1" y="2588568"/>
            <a:ext cx="21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4" y="3609832"/>
            <a:ext cx="1826447" cy="3610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601" y="3513217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Hedef</a:t>
            </a:r>
            <a:r>
              <a:rPr lang="en-US" dirty="0"/>
              <a:t> 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8290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72" y="1257300"/>
            <a:ext cx="1349559" cy="2667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2038350"/>
            <a:ext cx="2806064" cy="43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746956"/>
            <a:ext cx="1600200" cy="37387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86301" y="685800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Sadeleştirilmiş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400050" y="1519856"/>
          <a:ext cx="2377440" cy="201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3" y="800100"/>
            <a:ext cx="509207" cy="2297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1450" y="22199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3050" y="3302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8640" y="1500188"/>
            <a:ext cx="2297430" cy="176593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87856"/>
            <a:ext cx="407366" cy="1837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91394"/>
            <a:ext cx="480060" cy="15636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4861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497205" cy="22974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3717036" y="1471612"/>
            <a:ext cx="2912364" cy="2185988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400050" y="1519856"/>
          <a:ext cx="2377440" cy="201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3" y="800100"/>
            <a:ext cx="509207" cy="2297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1450" y="22199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3050" y="3302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24939" y="2391395"/>
            <a:ext cx="1946811" cy="77208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391395"/>
            <a:ext cx="626822" cy="15636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4861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7" y="800101"/>
            <a:ext cx="497205" cy="2297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87856"/>
            <a:ext cx="407366" cy="183794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717036" y="1471612"/>
            <a:ext cx="2912364" cy="2185988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717036" y="1471612"/>
            <a:ext cx="2912364" cy="2185988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3" y="800100"/>
            <a:ext cx="509207" cy="2297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1450" y="22199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3050" y="3302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24939" y="3100027"/>
            <a:ext cx="2251859" cy="100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391396"/>
            <a:ext cx="486918" cy="1563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2" y="1143001"/>
            <a:ext cx="138532" cy="15636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4861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913087" y="800101"/>
            <a:ext cx="1087662" cy="499262"/>
            <a:chOff x="6550784" y="209550"/>
            <a:chExt cx="1450216" cy="665683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400050" y="1519856"/>
          <a:ext cx="2377440" cy="201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87856"/>
            <a:ext cx="407366" cy="183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5247180" y="3003548"/>
              <a:ext cx="198450" cy="14499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7833" y="2994194"/>
                <a:ext cx="216785" cy="163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4861080" y="2719238"/>
              <a:ext cx="177390" cy="1074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1725" y="2709894"/>
                <a:ext cx="196101" cy="126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685800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Maliyet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fonksiyonu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çıkarım 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9672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01" y="1314450"/>
            <a:ext cx="1935399" cy="269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6693" y="1233102"/>
            <a:ext cx="129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Hipotez</a:t>
            </a:r>
            <a:r>
              <a:rPr lang="en-US" sz="2400" dirty="0"/>
              <a:t>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97" y="2051374"/>
            <a:ext cx="566753" cy="2411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6693" y="1932855"/>
            <a:ext cx="197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Parametreler</a:t>
            </a:r>
            <a:r>
              <a:rPr lang="en-US" sz="2400" dirty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32821"/>
            <a:ext cx="4020503" cy="5650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693" y="2604702"/>
            <a:ext cx="275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Maliyet</a:t>
            </a:r>
            <a:r>
              <a:rPr lang="en-US" sz="2400" dirty="0"/>
              <a:t> </a:t>
            </a:r>
            <a:r>
              <a:rPr lang="en-US" sz="2400" dirty="0" err="1"/>
              <a:t>Fonksiyonu</a:t>
            </a:r>
            <a:r>
              <a:rPr lang="en-US" sz="2400" dirty="0"/>
              <a:t> 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01" y="4189148"/>
            <a:ext cx="2074259" cy="4100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4397" y="4103468"/>
            <a:ext cx="108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Hedef</a:t>
            </a:r>
            <a:r>
              <a:rPr lang="en-US" sz="2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8" y="3943350"/>
            <a:ext cx="1863662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290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775869"/>
            <a:ext cx="397764" cy="18379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91" y="3574951"/>
            <a:ext cx="138532" cy="156362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716472" y="1543050"/>
          <a:ext cx="3086100" cy="218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-23484" y="2144152"/>
            <a:ext cx="807272" cy="5078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350" dirty="0"/>
              <a:t>Price ($) </a:t>
            </a:r>
          </a:p>
          <a:p>
            <a:pPr algn="ctr"/>
            <a:r>
              <a:rPr lang="en-US" sz="1350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6862" y="3600450"/>
            <a:ext cx="1220655" cy="3000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350" dirty="0"/>
              <a:t>Size in feet</a:t>
            </a:r>
            <a:r>
              <a:rPr lang="en-US" sz="1350" baseline="30000" dirty="0"/>
              <a:t>2</a:t>
            </a:r>
            <a:r>
              <a:rPr lang="en-US" sz="1350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60305" y="2544198"/>
            <a:ext cx="2897296" cy="78541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438650" y="1688822"/>
            <a:ext cx="0" cy="1972475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267200" y="3460471"/>
            <a:ext cx="222885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367212" y="2016813"/>
            <a:ext cx="1843088" cy="1320439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85800"/>
            <a:ext cx="4733079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8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2450289" y="742950"/>
          <a:ext cx="398907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2450289" y="742950"/>
          <a:ext cx="398907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4193" y="800100"/>
            <a:ext cx="13556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100" b="1" dirty="0"/>
              <a:t>Ev fiyatları</a:t>
            </a:r>
            <a:endParaRPr lang="en-US" sz="2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1504"/>
            <a:ext cx="118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Fiyat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tr-TR" dirty="0"/>
              <a:t>x</a:t>
            </a:r>
            <a:r>
              <a:rPr lang="en-US" dirty="0"/>
              <a:t>1000 </a:t>
            </a:r>
            <a:r>
              <a:rPr lang="en-US" dirty="0" err="1"/>
              <a:t>dolar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1909" y="2743200"/>
            <a:ext cx="137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Boyut</a:t>
            </a:r>
            <a:r>
              <a:rPr lang="en-US" dirty="0"/>
              <a:t> (feet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90600" y="2286000"/>
            <a:ext cx="5524500" cy="1809750"/>
          </a:xfrm>
        </p:spPr>
        <p:txBody>
          <a:bodyPr anchor="t" anchorCtr="0">
            <a:noAutofit/>
          </a:bodyPr>
          <a:lstStyle/>
          <a:p>
            <a:pPr algn="l"/>
            <a: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Gradyan inişi</a:t>
            </a:r>
            <a:b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4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89777" y="951826"/>
            <a:ext cx="18611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dirty="0"/>
              <a:t>Fonksiyonu var.</a:t>
            </a:r>
            <a:endParaRPr lang="en-US" sz="21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16871"/>
            <a:ext cx="979119" cy="27856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52637" y="1448632"/>
            <a:ext cx="1232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dirty="0"/>
              <a:t>isteniyor.</a:t>
            </a:r>
            <a:r>
              <a:rPr lang="en-US" sz="21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9" y="1498299"/>
            <a:ext cx="1557028" cy="4261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350" y="1983539"/>
            <a:ext cx="5715000" cy="272833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100" b="1" dirty="0"/>
              <a:t>Genel hatları ile</a:t>
            </a:r>
            <a:r>
              <a:rPr lang="en-US" sz="2100" b="1" dirty="0"/>
              <a:t>:</a:t>
            </a:r>
          </a:p>
          <a:p>
            <a:pPr marL="600075" lvl="1" indent="-257175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100" dirty="0"/>
              <a:t>Bir              ile başla</a:t>
            </a:r>
            <a:endParaRPr lang="en-US" sz="2100" dirty="0"/>
          </a:p>
          <a:p>
            <a:pPr marL="600075" lvl="1" indent="-257175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100" dirty="0"/>
              <a:t>                  azaltmak için,  bir minimuma ulaşana kadar               parametrelerini değiştir. </a:t>
            </a:r>
            <a:endParaRPr lang="en-US" sz="21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40" y="2800350"/>
            <a:ext cx="597647" cy="254318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89" y="3242447"/>
            <a:ext cx="998198" cy="283988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90950"/>
            <a:ext cx="597647" cy="2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26022"/>
            <a:ext cx="5757863" cy="30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2843213" y="2160984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2871788" y="232439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2857500" y="249048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2686050" y="266193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2743200" y="283338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2971800" y="2876251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3086100" y="300483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3028950" y="317628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2769394" y="2726233"/>
            <a:ext cx="571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2769394" y="2554783"/>
            <a:ext cx="1714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2831306" y="2897683"/>
            <a:ext cx="228600" cy="42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3051572" y="2940545"/>
            <a:ext cx="114300" cy="128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3108722" y="3069133"/>
            <a:ext cx="571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2928939" y="2225278"/>
            <a:ext cx="32147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2943226" y="2394049"/>
            <a:ext cx="17860" cy="1580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5079207" y="3428999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063353" y="3642419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47214" y="2427802"/>
            <a:ext cx="6832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J(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1350" dirty="0">
                <a:solidFill>
                  <a:prstClr val="black"/>
                </a:solidFill>
              </a:rPr>
              <a:t>)</a:t>
            </a:r>
            <a:endParaRPr lang="en-US" sz="135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62680" y="2740568"/>
              <a:ext cx="4786290" cy="122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321" y="2731208"/>
                <a:ext cx="4804649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26022"/>
            <a:ext cx="5757863" cy="30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063353" y="3637954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079207" y="3424534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2989660" y="208686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3182541" y="2260996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3396854" y="233064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3657600" y="2486024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3943350" y="2614612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4229100" y="270033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4514850" y="2786062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3732610" y="2550318"/>
            <a:ext cx="285750" cy="128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4026694" y="2678906"/>
            <a:ext cx="285750" cy="857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4312444" y="2764631"/>
            <a:ext cx="285750" cy="857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3075385" y="2153840"/>
            <a:ext cx="185738" cy="1687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3261122" y="2325290"/>
            <a:ext cx="217884" cy="750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2843213" y="215651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3482580" y="2402979"/>
            <a:ext cx="250031" cy="1473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7214" y="2430481"/>
            <a:ext cx="6832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J(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1350" dirty="0">
                <a:solidFill>
                  <a:prstClr val="black"/>
                </a:solidFill>
              </a:rPr>
              <a:t>)</a:t>
            </a:r>
            <a:endParaRPr lang="en-US" sz="135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49410" y="2069888"/>
              <a:ext cx="2283660" cy="172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0051" y="2060528"/>
                <a:ext cx="2302379" cy="17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90" y="376732"/>
            <a:ext cx="34027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Gradient descent </a:t>
            </a:r>
            <a:r>
              <a:rPr lang="en-US" sz="2100" b="1" dirty="0" err="1"/>
              <a:t>algorit</a:t>
            </a:r>
            <a:r>
              <a:rPr lang="tr-TR" sz="2100" b="1" dirty="0" err="1"/>
              <a:t>ması</a:t>
            </a:r>
            <a:endParaRPr lang="en-US" sz="21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3" y="1503862"/>
            <a:ext cx="2422588" cy="953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875052"/>
            <a:ext cx="2048828" cy="229743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457200" y="2743200"/>
            <a:ext cx="577215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099" y="2800350"/>
            <a:ext cx="277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Doğru</a:t>
            </a:r>
            <a:r>
              <a:rPr lang="en-US" dirty="0"/>
              <a:t>: </a:t>
            </a:r>
            <a:r>
              <a:rPr lang="tr-TR" dirty="0"/>
              <a:t>Eş zamanlı güncelle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4" y="3220516"/>
            <a:ext cx="2223364" cy="894284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343275" y="2800350"/>
            <a:ext cx="0" cy="142875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28349" y="2800350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Hatalı</a:t>
            </a:r>
            <a:r>
              <a:rPr lang="en-US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33" y="3220516"/>
            <a:ext cx="2223364" cy="854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AEB6B-6418-5C28-9001-ABFDE467634A}"/>
              </a:ext>
            </a:extLst>
          </p:cNvPr>
          <p:cNvSpPr txBox="1"/>
          <p:nvPr/>
        </p:nvSpPr>
        <p:spPr>
          <a:xfrm>
            <a:off x="439504" y="1136734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582930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 inişi çıkarımı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8200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66750"/>
            <a:ext cx="383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Grad</a:t>
            </a:r>
            <a:r>
              <a:rPr lang="tr-TR" sz="2400" b="1" dirty="0"/>
              <a:t>yan çıkarımı </a:t>
            </a:r>
            <a:r>
              <a:rPr lang="en-US" sz="2400" b="1" dirty="0" err="1"/>
              <a:t>algorit</a:t>
            </a:r>
            <a:r>
              <a:rPr lang="tr-TR" sz="2400" b="1" dirty="0" err="1"/>
              <a:t>ması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1" y="1750504"/>
            <a:ext cx="2635187" cy="1037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67" y="2124838"/>
            <a:ext cx="2093134" cy="459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B11D9-D5E9-23C5-812E-839AFA7EE763}"/>
              </a:ext>
            </a:extLst>
          </p:cNvPr>
          <p:cNvSpPr txBox="1"/>
          <p:nvPr/>
        </p:nvSpPr>
        <p:spPr>
          <a:xfrm>
            <a:off x="3736167" y="1660824"/>
            <a:ext cx="1806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(Eşzamanlı güncelle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FE549-0BEF-A7CD-BE14-07EFB5222F1E}"/>
              </a:ext>
            </a:extLst>
          </p:cNvPr>
          <p:cNvSpPr txBox="1"/>
          <p:nvPr/>
        </p:nvSpPr>
        <p:spPr>
          <a:xfrm>
            <a:off x="711952" y="1270182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628650" y="857250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57200" y="2313553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8650" y="2658498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114800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8800" y="744728"/>
              <a:ext cx="5853600" cy="368631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40" y="735368"/>
                <a:ext cx="5872320" cy="3705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2800350"/>
            <a:ext cx="4804841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Notation:</a:t>
            </a:r>
          </a:p>
          <a:p>
            <a:r>
              <a:rPr lang="en-US" sz="100" dirty="0"/>
              <a:t> </a:t>
            </a:r>
            <a:endParaRPr lang="en-US" sz="1500" dirty="0"/>
          </a:p>
          <a:p>
            <a:r>
              <a:rPr lang="en-US" dirty="0"/>
              <a:t>   </a:t>
            </a:r>
            <a:r>
              <a:rPr lang="en-US" b="1" dirty="0"/>
              <a:t>m</a:t>
            </a:r>
            <a:r>
              <a:rPr lang="en-US" dirty="0"/>
              <a:t> = </a:t>
            </a:r>
            <a:r>
              <a:rPr lang="tr-TR" dirty="0"/>
              <a:t>Eğitim örnekleri sayısı</a:t>
            </a: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x</a:t>
            </a:r>
            <a:r>
              <a:rPr lang="en-US" dirty="0"/>
              <a:t> = “input” </a:t>
            </a:r>
            <a:r>
              <a:rPr lang="tr-TR" dirty="0"/>
              <a:t>değişkenleri</a:t>
            </a:r>
            <a:r>
              <a:rPr lang="en-US" dirty="0"/>
              <a:t> / </a:t>
            </a:r>
            <a:r>
              <a:rPr lang="tr-TR" dirty="0"/>
              <a:t>öznitelikleri</a:t>
            </a: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y</a:t>
            </a:r>
            <a:r>
              <a:rPr lang="en-US" dirty="0"/>
              <a:t> = “output” </a:t>
            </a:r>
            <a:r>
              <a:rPr lang="tr-TR" dirty="0"/>
              <a:t>değişkenleri</a:t>
            </a:r>
            <a:r>
              <a:rPr lang="en-US" dirty="0"/>
              <a:t> / “</a:t>
            </a:r>
            <a:r>
              <a:rPr lang="tr-TR" dirty="0"/>
              <a:t>hedef</a:t>
            </a:r>
            <a:r>
              <a:rPr lang="en-US" dirty="0"/>
              <a:t>” </a:t>
            </a:r>
            <a:r>
              <a:rPr lang="tr-TR" dirty="0"/>
              <a:t>değişkenleri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02622"/>
              </p:ext>
            </p:extLst>
          </p:nvPr>
        </p:nvGraphicFramePr>
        <p:xfrm>
          <a:off x="2457450" y="800100"/>
          <a:ext cx="4000500" cy="17430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u="none" strike="noStrike" dirty="0">
                          <a:effectLst/>
                        </a:rPr>
                        <a:t>Boyut </a:t>
                      </a:r>
                      <a:r>
                        <a:rPr lang="en-US" sz="1800" b="1" u="none" strike="noStrike" dirty="0">
                          <a:effectLst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 (</a:t>
                      </a:r>
                      <a:r>
                        <a:rPr lang="en-US" sz="1800" b="0" u="none" strike="noStrike" dirty="0">
                          <a:effectLst/>
                        </a:rPr>
                        <a:t>x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u="none" strike="noStrike" dirty="0" err="1">
                          <a:effectLst/>
                        </a:rPr>
                        <a:t>Fİyat</a:t>
                      </a:r>
                      <a:r>
                        <a:rPr lang="en-US" sz="1800" b="1" u="none" strike="noStrike" dirty="0">
                          <a:effectLst/>
                        </a:rPr>
                        <a:t> ($) in 1000's (</a:t>
                      </a:r>
                      <a:r>
                        <a:rPr lang="en-US" sz="1800" b="0" u="none" strike="noStrike" dirty="0">
                          <a:effectLst/>
                        </a:rPr>
                        <a:t>y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7527" y="800100"/>
            <a:ext cx="1369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100" b="1" dirty="0"/>
              <a:t>Eğitim Seti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457700" y="857250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286250" y="2313553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457700" y="2658498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86250" y="4114800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02" y="2400300"/>
            <a:ext cx="186851" cy="210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02" y="4208069"/>
            <a:ext cx="186851" cy="21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49"/>
            <a:ext cx="2112264" cy="5057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769606"/>
            <a:ext cx="2914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/>
              <a:t>Eğer</a:t>
            </a:r>
            <a:r>
              <a:rPr lang="en-US" sz="1500" dirty="0"/>
              <a:t> </a:t>
            </a:r>
            <a:r>
              <a:rPr lang="el-GR" sz="1500" dirty="0"/>
              <a:t>α</a:t>
            </a:r>
            <a:r>
              <a:rPr lang="en-US" sz="1500" dirty="0"/>
              <a:t> </a:t>
            </a:r>
            <a:r>
              <a:rPr lang="tr-TR" sz="1500" dirty="0"/>
              <a:t>çok küçük ise</a:t>
            </a:r>
            <a:r>
              <a:rPr lang="en-US" sz="1500" dirty="0"/>
              <a:t>, grad</a:t>
            </a:r>
            <a:r>
              <a:rPr lang="tr-TR" sz="1500" dirty="0"/>
              <a:t>yan inişi yavaş olabilir</a:t>
            </a:r>
            <a:r>
              <a:rPr lang="en-US" sz="15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086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/>
              <a:t>Eğer </a:t>
            </a:r>
            <a:r>
              <a:rPr lang="el-GR" sz="1500" dirty="0"/>
              <a:t>α</a:t>
            </a:r>
            <a:r>
              <a:rPr lang="en-US" sz="1500" dirty="0"/>
              <a:t> </a:t>
            </a:r>
            <a:r>
              <a:rPr lang="tr-TR" sz="1500" dirty="0"/>
              <a:t>çok büyük ise</a:t>
            </a:r>
            <a:r>
              <a:rPr lang="en-US" sz="1500" dirty="0"/>
              <a:t>, gradient </a:t>
            </a:r>
            <a:r>
              <a:rPr lang="tr-TR" sz="1500" dirty="0"/>
              <a:t>inişi minimumu yakalayamayabilir</a:t>
            </a:r>
            <a:r>
              <a:rPr lang="en-US" sz="1500" dirty="0"/>
              <a:t>. </a:t>
            </a:r>
            <a:r>
              <a:rPr lang="tr-TR" sz="1500" dirty="0"/>
              <a:t>Yakınsamayabilir, hatta uzaksayabilir.</a:t>
            </a:r>
            <a:endParaRPr lang="en-US" sz="1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450090" y="921848"/>
              <a:ext cx="6410610" cy="32783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730" y="912489"/>
                <a:ext cx="6428969" cy="3297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089983" y="1033320"/>
            <a:ext cx="0" cy="1856354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8533" y="2718223"/>
            <a:ext cx="291465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21" y="2837871"/>
            <a:ext cx="138532" cy="15636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918533" y="1190010"/>
            <a:ext cx="2761013" cy="1333825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083308" y="2494062"/>
            <a:ext cx="1342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75" y="2563836"/>
            <a:ext cx="149420" cy="16865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3204533" y="2389577"/>
            <a:ext cx="628650" cy="1742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44174" y="2656759"/>
            <a:ext cx="1" cy="139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7250" y="3122712"/>
            <a:ext cx="14871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90" y="3186333"/>
            <a:ext cx="149420" cy="16865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890083" y="2796064"/>
            <a:ext cx="1143000" cy="326648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1" y="3028951"/>
            <a:ext cx="2457449" cy="5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2" y="1657351"/>
            <a:ext cx="2308239" cy="5548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" y="742950"/>
            <a:ext cx="5372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Grad</a:t>
            </a:r>
            <a:r>
              <a:rPr lang="tr-TR" sz="2100" dirty="0"/>
              <a:t>yan inişi sabit öğrenme oranı </a:t>
            </a:r>
            <a:r>
              <a:rPr lang="el-GR" sz="2100" dirty="0"/>
              <a:t>α </a:t>
            </a:r>
            <a:r>
              <a:rPr lang="tr-TR" sz="2100" dirty="0"/>
              <a:t>ile lokal minimuma yakınsayabilir.</a:t>
            </a:r>
            <a:endParaRPr lang="en-US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333450" y="2392309"/>
            <a:ext cx="30303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Lokal minimuma yaklaştıkça, gradyan inişi otomatik olarak daha küçük adımlarla ilerleyecektir. Dolayısıyla </a:t>
            </a:r>
            <a:r>
              <a:rPr lang="el-GR" sz="2100" dirty="0"/>
              <a:t>α</a:t>
            </a:r>
            <a:r>
              <a:rPr lang="tr-TR" sz="2100" dirty="0"/>
              <a:t> değerini değiştirmeye gerek olmayabilir. </a:t>
            </a:r>
            <a:endParaRPr lang="en-US" sz="21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78187" y="1706326"/>
            <a:ext cx="0" cy="22252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6128" y="3760118"/>
            <a:ext cx="274407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20" y="3844138"/>
            <a:ext cx="138532" cy="15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514601"/>
            <a:ext cx="397764" cy="183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444420" y="1361678"/>
              <a:ext cx="6394680" cy="2698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060" y="1352318"/>
                <a:ext cx="6413400" cy="27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09600" y="2310494"/>
            <a:ext cx="6281057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Lineer regresyon için 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 inişi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63539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" y="114300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</a:t>
            </a:r>
            <a:r>
              <a:rPr lang="en-US" dirty="0" err="1"/>
              <a:t>algorit</a:t>
            </a:r>
            <a:r>
              <a:rPr lang="tr-TR" dirty="0" err="1"/>
              <a:t>ması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71650"/>
            <a:ext cx="2635187" cy="143675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30" y="1827657"/>
            <a:ext cx="1651064" cy="2297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43300" y="1139651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r>
              <a:rPr lang="tr-TR" dirty="0"/>
              <a:t>e</a:t>
            </a:r>
            <a:r>
              <a:rPr lang="en-US" dirty="0"/>
              <a:t>r </a:t>
            </a:r>
            <a:r>
              <a:rPr lang="en-US" dirty="0" err="1"/>
              <a:t>Regres</a:t>
            </a:r>
            <a:r>
              <a:rPr lang="tr-TR" dirty="0"/>
              <a:t>yon</a:t>
            </a:r>
            <a:r>
              <a:rPr lang="en-US" dirty="0"/>
              <a:t> Model</a:t>
            </a:r>
            <a:r>
              <a:rPr lang="tr-TR" dirty="0"/>
              <a:t>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80" y="2400300"/>
            <a:ext cx="3184970" cy="447593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33718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0F09A6-FB5B-71DD-3CA6-3A6FB7236620}"/>
              </a:ext>
            </a:extLst>
          </p:cNvPr>
          <p:cNvSpPr txBox="1"/>
          <p:nvPr/>
        </p:nvSpPr>
        <p:spPr>
          <a:xfrm>
            <a:off x="364671" y="1472508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3" y="1257300"/>
            <a:ext cx="1436751" cy="538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3" y="3119177"/>
            <a:ext cx="2127695" cy="305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3" y="3657600"/>
            <a:ext cx="2139579" cy="308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980370" y="1232888"/>
              <a:ext cx="4985280" cy="287631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1010" y="1223528"/>
                <a:ext cx="5004000" cy="28950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1" y="1242967"/>
            <a:ext cx="3089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Grad</a:t>
            </a:r>
            <a:r>
              <a:rPr lang="tr-TR" sz="2100" b="1" dirty="0"/>
              <a:t>yan inişi </a:t>
            </a:r>
            <a:r>
              <a:rPr lang="en-US" sz="2100" b="1" dirty="0"/>
              <a:t>algorithm</a:t>
            </a:r>
            <a:r>
              <a:rPr lang="tr-TR" sz="2100" b="1" dirty="0"/>
              <a:t>ası</a:t>
            </a:r>
            <a:endParaRPr lang="en-US" sz="21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23669"/>
            <a:ext cx="4090797" cy="15876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6464" y="2180273"/>
            <a:ext cx="20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tr-TR" dirty="0"/>
              <a:t>ve </a:t>
            </a:r>
            <a:endParaRPr lang="en-US" dirty="0"/>
          </a:p>
          <a:p>
            <a:pPr algn="ctr"/>
            <a:r>
              <a:rPr lang="tr-TR" dirty="0"/>
              <a:t>Eş zamanlı güncelle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52" y="2495957"/>
            <a:ext cx="213611" cy="2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95" y="2496975"/>
            <a:ext cx="205475" cy="231922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4629150" y="2228850"/>
            <a:ext cx="114300" cy="9144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F4921-AA17-911D-5965-73CC9A3204D2}"/>
              </a:ext>
            </a:extLst>
          </p:cNvPr>
          <p:cNvSpPr txBox="1"/>
          <p:nvPr/>
        </p:nvSpPr>
        <p:spPr>
          <a:xfrm>
            <a:off x="342900" y="1585115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800101"/>
            <a:ext cx="4514850" cy="354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41020" y="964778"/>
              <a:ext cx="5478570" cy="1867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660" y="955418"/>
                <a:ext cx="5496929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8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4"/>
            <a:ext cx="3291568" cy="24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1671840" y="1061438"/>
              <a:ext cx="4159890" cy="24521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1" y="1052079"/>
                <a:ext cx="4178249" cy="24708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8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709611" y="971550"/>
            <a:ext cx="0" cy="3086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86216" y="942552"/>
            <a:ext cx="1899834" cy="4572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Eğitim</a:t>
            </a:r>
            <a:r>
              <a:rPr lang="en-US" dirty="0">
                <a:solidFill>
                  <a:schemeClr val="tx1"/>
                </a:solidFill>
              </a:rPr>
              <a:t> Set</a:t>
            </a:r>
            <a:r>
              <a:rPr lang="tr-TR" dirty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616" y="1856952"/>
            <a:ext cx="2357034" cy="43991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Öğrenme </a:t>
            </a:r>
            <a:r>
              <a:rPr lang="en-US" dirty="0" err="1">
                <a:solidFill>
                  <a:schemeClr val="tx1"/>
                </a:solidFill>
              </a:rPr>
              <a:t>Algoritm</a:t>
            </a:r>
            <a:r>
              <a:rPr lang="tr-TR" dirty="0">
                <a:solidFill>
                  <a:schemeClr val="tx1"/>
                </a:solidFill>
              </a:rPr>
              <a:t>ası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50383" y="2771352"/>
            <a:ext cx="571500" cy="43991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48602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Ev boyutu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748603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Tahminlenen Fiyat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1736133" y="1399752"/>
            <a:ext cx="0" cy="4572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736133" y="2296869"/>
            <a:ext cx="0" cy="474483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857250" y="2991311"/>
            <a:ext cx="593133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021883" y="2991311"/>
            <a:ext cx="549867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43350" y="971550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/>
              <a:t>h’yi nasıl ifade ederiz</a:t>
            </a:r>
            <a:r>
              <a:rPr lang="en-US" b="1" dirty="0"/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09611" y="3543300"/>
            <a:ext cx="2619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/>
              <a:t>Tek değişkenli lineer regresyon</a:t>
            </a:r>
            <a:r>
              <a:rPr lang="en-US" sz="1500" dirty="0"/>
              <a:t>.</a:t>
            </a:r>
          </a:p>
          <a:p>
            <a:r>
              <a:rPr lang="en-US" sz="1500" dirty="0"/>
              <a:t>Univariate line</a:t>
            </a:r>
            <a:r>
              <a:rPr lang="tr-TR" sz="1500" dirty="0"/>
              <a:t>e</a:t>
            </a:r>
            <a:r>
              <a:rPr lang="en-US" sz="1500" dirty="0"/>
              <a:t>r </a:t>
            </a:r>
            <a:r>
              <a:rPr lang="tr-TR" sz="1500" dirty="0"/>
              <a:t>regresyon</a:t>
            </a:r>
            <a:r>
              <a:rPr lang="en-US" sz="15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94461-B181-B89F-D5EE-9D8C9CFDBE0C}"/>
              </a:ext>
            </a:extLst>
          </p:cNvPr>
          <p:cNvSpPr txBox="1"/>
          <p:nvPr/>
        </p:nvSpPr>
        <p:spPr>
          <a:xfrm>
            <a:off x="1289665" y="3255088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hipotez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5473A-D9C1-397E-49D0-3A8EB6A64862}"/>
              </a:ext>
            </a:extLst>
          </p:cNvPr>
          <p:cNvSpPr txBox="1"/>
          <p:nvPr/>
        </p:nvSpPr>
        <p:spPr>
          <a:xfrm>
            <a:off x="215481" y="33586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21C2-402F-44C1-176A-F86B9628C2A1}"/>
              </a:ext>
            </a:extLst>
          </p:cNvPr>
          <p:cNvSpPr txBox="1"/>
          <p:nvPr/>
        </p:nvSpPr>
        <p:spPr>
          <a:xfrm>
            <a:off x="2376045" y="3443045"/>
            <a:ext cx="1129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Tahminlenen</a:t>
            </a:r>
          </a:p>
          <a:p>
            <a:pPr algn="ctr"/>
            <a:r>
              <a:rPr lang="tr-TR" sz="1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5284710" y="2831828"/>
              <a:ext cx="85590" cy="13959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5360" y="2822474"/>
                <a:ext cx="104290" cy="1582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22AC2-74DD-1083-71C1-DADF66C297D2}"/>
              </a:ext>
            </a:extLst>
          </p:cNvPr>
          <p:cNvSpPr txBox="1"/>
          <p:nvPr/>
        </p:nvSpPr>
        <p:spPr>
          <a:xfrm>
            <a:off x="609600" y="142875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Slaytların </a:t>
            </a:r>
            <a:r>
              <a:rPr lang="tr-TR" dirty="0" err="1"/>
              <a:t>orjinalleri</a:t>
            </a:r>
            <a:r>
              <a:rPr lang="tr-TR" dirty="0"/>
              <a:t> için:</a:t>
            </a:r>
          </a:p>
          <a:p>
            <a:r>
              <a:rPr lang="tr-TR" dirty="0">
                <a:hlinkClick r:id="rId2"/>
              </a:rPr>
              <a:t>https://github.com/vkosuri/CourseraMachineLearning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Adrew</a:t>
            </a:r>
            <a:r>
              <a:rPr lang="tr-TR" dirty="0"/>
              <a:t> Ng’nin Video Dersler için:</a:t>
            </a:r>
          </a:p>
          <a:p>
            <a:r>
              <a:rPr lang="tr-TR" dirty="0">
                <a:hlinkClick r:id="rId3"/>
              </a:rPr>
              <a:t>https://www.youtube.com/playlist?list=PL2qEL_7r0QISbIq8G5ywDv8go0EVr5bky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27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143000" y="1428750"/>
            <a:ext cx="520065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tr-TR" sz="4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Maliyet fonksiyonu</a:t>
            </a:r>
            <a:endParaRPr lang="en-US" sz="4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9200" y="3867150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Nasıl seçmeliyiz?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9954" y="829702"/>
            <a:ext cx="1671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700" dirty="0"/>
              <a:t>Eğitim</a:t>
            </a:r>
            <a:r>
              <a:rPr lang="en-US" sz="2700" dirty="0"/>
              <a:t> Set</a:t>
            </a:r>
            <a:r>
              <a:rPr lang="tr-TR" sz="2700" dirty="0"/>
              <a:t>i</a:t>
            </a:r>
            <a:endParaRPr lang="en-US" sz="27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40" y="2914650"/>
            <a:ext cx="2532811" cy="352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8" y="3355135"/>
            <a:ext cx="236711" cy="302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" y="2850275"/>
            <a:ext cx="122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Hipotez</a:t>
            </a:r>
            <a:r>
              <a:rPr lang="en-US" sz="240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835" y="332897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‘s:      </a:t>
            </a:r>
            <a:r>
              <a:rPr lang="en-US" sz="2400" dirty="0" err="1"/>
              <a:t>Paramet</a:t>
            </a:r>
            <a:r>
              <a:rPr lang="tr-TR" sz="2400" dirty="0" err="1"/>
              <a:t>reler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1" y="3910655"/>
            <a:ext cx="236711" cy="30246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2457450" y="800100"/>
          <a:ext cx="4000500" cy="17430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Size in</a:t>
                      </a:r>
                      <a:r>
                        <a:rPr lang="en-US" sz="1800" b="1" u="none" strike="noStrike" baseline="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 (</a:t>
                      </a:r>
                      <a:r>
                        <a:rPr lang="en-US" sz="1800" b="0" u="none" strike="noStrike" dirty="0">
                          <a:effectLst/>
                        </a:rPr>
                        <a:t>x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1800" b="0" u="none" strike="noStrike" dirty="0">
                          <a:effectLst/>
                        </a:rPr>
                        <a:t>y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7557"/>
            <a:ext cx="1651064" cy="229743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161479" y="1435322"/>
          <a:ext cx="2124521" cy="180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302127"/>
            <a:ext cx="783527" cy="4697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02127"/>
            <a:ext cx="783527" cy="469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302127"/>
            <a:ext cx="783527" cy="469773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2431541" y="1435322"/>
          <a:ext cx="2124521" cy="180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4701603" y="1435322"/>
          <a:ext cx="2124521" cy="180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644000" y="968202"/>
            <a:ext cx="0" cy="16002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2550" y="2396951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903" y="14825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1250" y="23398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58300" y="1381044"/>
            <a:ext cx="1358807" cy="831665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0" y="2951888"/>
            <a:ext cx="3601303" cy="1384995"/>
            <a:chOff x="532262" y="3130064"/>
            <a:chExt cx="4801737" cy="1846660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846660"/>
              <a:chOff x="837062" y="2368064"/>
              <a:chExt cx="4801737" cy="184666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84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02456" indent="-602456"/>
                <a:r>
                  <a:rPr lang="tr-TR" sz="2100" dirty="0"/>
                  <a:t>                    ‘i öyle seçmeliyiz ki             </a:t>
                </a:r>
                <a:r>
                  <a:rPr lang="en-US" sz="2100" dirty="0"/>
                  <a:t>                 	     </a:t>
                </a:r>
                <a:r>
                  <a:rPr lang="tr-TR" sz="2100" dirty="0"/>
                  <a:t>,             eğitim verileri için    ‘ye yakın olmalıdır.</a:t>
                </a:r>
                <a:endParaRPr lang="en-US" sz="2100" dirty="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8690" y="2433744"/>
                <a:ext cx="789355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716" y="4206268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789" y="3644756"/>
              <a:ext cx="808673" cy="38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6200" y="2286000"/>
            <a:ext cx="670560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Maliyet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fonksiyonu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çıkarım 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6667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2944</TotalTime>
  <Words>677</Words>
  <Application>Microsoft Office PowerPoint</Application>
  <PresentationFormat>Custom</PresentationFormat>
  <Paragraphs>152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Symbol</vt:lpstr>
      <vt:lpstr>1_Lecture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Maliyet fonksiyonu</vt:lpstr>
      <vt:lpstr>PowerPoint Presentation</vt:lpstr>
      <vt:lpstr>PowerPoint Presentation</vt:lpstr>
      <vt:lpstr>PowerPoint Presentation</vt:lpstr>
      <vt:lpstr>Maliyet fonksiyonu çıkarım I</vt:lpstr>
      <vt:lpstr>PowerPoint Presentation</vt:lpstr>
      <vt:lpstr>PowerPoint Presentation</vt:lpstr>
      <vt:lpstr>PowerPoint Presentation</vt:lpstr>
      <vt:lpstr>PowerPoint Presentation</vt:lpstr>
      <vt:lpstr>Maliyet fonksiyonu çıkarım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Gradyan inişi (Gradient descent)</vt:lpstr>
      <vt:lpstr>PowerPoint Presentation</vt:lpstr>
      <vt:lpstr>PowerPoint Presentation</vt:lpstr>
      <vt:lpstr>PowerPoint Presentation</vt:lpstr>
      <vt:lpstr>PowerPoint Presentation</vt:lpstr>
      <vt:lpstr>Gradyan inişi çıkarımı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Lineer regresyon için gradyan inişi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Ali Şentürk</cp:lastModifiedBy>
  <cp:revision>152</cp:revision>
  <dcterms:created xsi:type="dcterms:W3CDTF">2010-07-08T21:59:02Z</dcterms:created>
  <dcterms:modified xsi:type="dcterms:W3CDTF">2025-02-24T06:30:37Z</dcterms:modified>
</cp:coreProperties>
</file>