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1.xml" ContentType="application/inkml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ink/ink2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3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charts/chart4.xml" ContentType="application/vnd.openxmlformats-officedocument.drawingml.chart+xml"/>
  <Override PartName="/ppt/ink/ink4.xml" ContentType="application/inkml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6"/>
  </p:notesMasterIdLst>
  <p:sldIdLst>
    <p:sldId id="367" r:id="rId7"/>
    <p:sldId id="368" r:id="rId8"/>
    <p:sldId id="369" r:id="rId9"/>
    <p:sldId id="370" r:id="rId10"/>
    <p:sldId id="372" r:id="rId11"/>
    <p:sldId id="373" r:id="rId12"/>
    <p:sldId id="400" r:id="rId13"/>
    <p:sldId id="401" r:id="rId14"/>
    <p:sldId id="402" r:id="rId15"/>
    <p:sldId id="403" r:id="rId16"/>
    <p:sldId id="376" r:id="rId17"/>
    <p:sldId id="377" r:id="rId18"/>
    <p:sldId id="379" r:id="rId19"/>
    <p:sldId id="380" r:id="rId20"/>
    <p:sldId id="382" r:id="rId21"/>
    <p:sldId id="383" r:id="rId22"/>
    <p:sldId id="384" r:id="rId23"/>
    <p:sldId id="385" r:id="rId24"/>
    <p:sldId id="404" r:id="rId25"/>
    <p:sldId id="394" r:id="rId26"/>
    <p:sldId id="395" r:id="rId27"/>
    <p:sldId id="396" r:id="rId28"/>
    <p:sldId id="397" r:id="rId29"/>
    <p:sldId id="398" r:id="rId30"/>
    <p:sldId id="405" r:id="rId31"/>
    <p:sldId id="406" r:id="rId32"/>
    <p:sldId id="407" r:id="rId33"/>
    <p:sldId id="408" r:id="rId34"/>
    <p:sldId id="416" r:id="rId35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58970" autoAdjust="0"/>
  </p:normalViewPr>
  <p:slideViewPr>
    <p:cSldViewPr>
      <p:cViewPr varScale="1">
        <p:scale>
          <a:sx n="146" d="100"/>
          <a:sy n="146" d="100"/>
        </p:scale>
        <p:origin x="630" y="108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09-43EE-B039-D21258B1A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806016"/>
        <c:axId val="118807936"/>
      </c:scatterChart>
      <c:valAx>
        <c:axId val="11880601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18807936"/>
        <c:crosses val="autoZero"/>
        <c:crossBetween val="midCat"/>
      </c:valAx>
      <c:valAx>
        <c:axId val="118807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880601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E84-488F-877A-926B10F6B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814976"/>
        <c:axId val="126636416"/>
      </c:scatterChart>
      <c:valAx>
        <c:axId val="11881497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636416"/>
        <c:crosses val="autoZero"/>
        <c:crossBetween val="midCat"/>
      </c:valAx>
      <c:valAx>
        <c:axId val="126636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1881497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49-4460-A8DC-B701AD51B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647296"/>
        <c:axId val="126657664"/>
      </c:scatterChart>
      <c:valAx>
        <c:axId val="1266472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657664"/>
        <c:crosses val="autoZero"/>
        <c:crossBetween val="midCat"/>
      </c:valAx>
      <c:valAx>
        <c:axId val="12665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66472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A1-4005-B836-0A642846D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702720"/>
        <c:axId val="126704640"/>
      </c:scatterChart>
      <c:valAx>
        <c:axId val="1267027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26704640"/>
        <c:crosses val="autoZero"/>
        <c:crossBetween val="midCat"/>
      </c:valAx>
      <c:valAx>
        <c:axId val="126704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26702720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0:06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3338 800,'-20'0'2146,"20"0"-64,0 0-352,0 0-673,0 0-513,0-20-127,0 20 95,0 0-127,0 0-289,0 0-128,0 0 64,0 0-96,0 0 192,20 0 288,-20 0 65,0 0 95,0 0 225,0 0 0,0 0-33,0 0-223,21 0-97,-21 0-159,20 0-97,-20 0 0,18 0-128,2 0-32,1 0 64,-1 0-32,0 0 32,-2 0-64,3 0 0,19 0-32,-20 0 32,19 0-32,1 0 32,-1 20-32,1-20 65,1 0-1,-3 0-32,3 0 32,-3 0-128,23-20 64,-22 20 0,1 0 64,19 0-64,-19 0 0,21 0 0,-2 0 0,-1-20-64,3 20 0,-2 0 0,1 0 31,-1 0 33,0 0 0,2 0-32,-3 0 0,3 0 64,-22 0-32,21 0 0,-1-20 32,20 20-32,-18 0 0,-2 0 0,1 0-64,-1 0 0,0 0-128,1 0-64,-1 0 192,2 0 32,18 0 64,-20 0-32,20 0 64,-19 0-64,-1 0 0,2 0 0,-3 0-32,21 0 32,2 0 32,-22 0-96,20 0 32,0 0 32,-18 0 0,38 0 0,-20 0 32,0 0 0,2 0 128,-2 0-128,-20 0 0,20 0-32,1 0 0,19 0 0,-19 0 0,19 0 32,0 0 32,0-19 385,0 19 447,21 0 161,-21-20-256,-20 20-384,0 0-225,0 0-128,-18-20-64,-2 20-64,1 0 64,-21 0-64,1 0 0,0 0-32,-1 0-65,-19 0-319,1 0-1025,-1 0-1570,-20 0-10762</inkml:trace>
  <inkml:trace contextRef="#ctx0" brushRef="#br0" timeOffset="19872.12">5854 4530 160,'20'0'961,"-20"0"-353,0 0 417,20 0 352,-20 0-63,0 0-129,0 0-224,21 0-64,-21-20 192,0 20 64,0 0-128,0 0-32,0 0 32,0 0-33,0 0-223,0 0 96,0 0 64,0 0-32,0 0-32,0 0-1,0 0-159,0 0-353,0 0-127,0 0-65,0 0 32,-21 0-96,21-20 0,-20 20-64,0 0 0,-19 0 0,19 0-128,-20 0 32,21 0-64,-21 20-32,20 0 32,-19 0-193,19 0 33,0 0 64,20-1-32,-20 21-65,20-20 257,20 19-128,-20 2 96,40-22-96,-21 2 32,21-2 128,0 2 0,-1-1-129,1-20 290,-1 0-129,1-20 224,1 20-192,-23-21 192,23-19-32,-21 21 0,-20-1 1,20-20 31,-20 20-128,0-19-32,0 18-192,-20 2 256,20-1-128,0 20 0,-20-20-64,20 20 32,0 0-128,0 0-161,0 0 1,0 0-224,0 20 319,0 0 65,0 20 32,20-1-224,0 21 63,-20 0 193,19 0 64,1-1 32,-20 20 0,20-19 32,-20 0-160,0-20 256,0 20 353,-20-21 256,0 0 31,1 2 65,-21-22 32,19 1-225,-17-1-31,-23-19-161,22 21-127,-21-42-257,1 21 0,19-19-256,1-1-97,19 20-159,0-19-737,0 19-1281,40-20-1314,0-1-6982</inkml:trace>
  <inkml:trace contextRef="#ctx0" brushRef="#br0" timeOffset="20521.16">6451 4013 6918,'0'0'2851,"0"-19"-1890,0 19 608,0 0-608,0 0-32,0 0-160,-20 0-577,20 0-224,-20 0-32,0 19 128,-1 22-32,3-22 32,-2 40 32,-21-19 0,21 40 64,2-20 96,-3 19 129,1 1 191,0-1-95,20 1-65,0-2 33,0 3-129,20-21-192,0-1-64,19 1-64,-19-21 96,21 1-160,-21-20 64,19 0 64,-19 0 32,0-20-64,0 19 161,-20-19-482,19 0-287,-19 0-738,20 0-1088,-20-19-6630</inkml:trace>
  <inkml:trace contextRef="#ctx0" brushRef="#br0" timeOffset="21365.22">8395 4033 12940,'0'0'929,"0"-20"224,0 20-353,0 0-223,0 0 0,0 20-385,20-20 96,0 21-32,-20-2 129,21 1 223,17 19 129,-18 1-32,1 0 95,19 20-287,-21-1-193,1 1-96,0 20-192,0-21 129,-20 1-33,0 19-64,0-19 64,0 0-128,0 0 96,-20-1-96,0-19 224,20-1-416,-20 1 224,1-20-320,19 20-289,0-40-1185,-20 20-1857,20-20-6983</inkml:trace>
  <inkml:trace contextRef="#ctx0" brushRef="#br0" timeOffset="27252.55">3811 7034 2049,'0'0'8040,"0"-20"-7239,0 20 736,0 0 577,0-20-608,0 20-449,0-20-257,0 20-223,0-19 160,-20-1-65,20 20-287,-21-20-289,-19 20-192,1 0-64,-1 0-257,0 0-191,1 20-97,-1 19 32,20-19 481,1 20 96,-1 19 32,20-19 64,20 0-32,-1 0-32,1 0 32,20-21 64,-1 1 160,21-20 224,-21 0 161,21-20 32,-19 1-193,-3-1 96,3-20-191,-21 20-65,-1-20 64,-19 21-160,0-21-224,0 0 96,0 20-256,0 0 128,0 20-224,0 0-257,-19 0-448,19 40 769,19 0 320,-19 0-160,20 19 192,0 1-96,0-1 0,0 1 64,-20-1-32,19 1 0,-19-21 224,0 2 289,0-1 96,-19-2 159,-21-17-127,20-1 32,-19 0-129,-1 0-127,-19-20-545,-2 20 448,21-20-352,-19-20-320,19 20-321,1-20-32,-1 20-95,20 0-834,20-20-352,-19 20-96,38 0-3715</inkml:trace>
  <inkml:trace contextRef="#ctx0" brushRef="#br0" timeOffset="27742.58">4246 6478 3523,'0'-20'6150,"0"20"-6022,-20 0 416,20 20 641,0 0 353,-18-1-257,18 21-576,0 21-97,0-2 97,0 0 128,0 21 0,0-1-1,0-19-63,0 19-256,18-20-225,2 2-192,1-2-32,-1-19 96,0-21-96,-2 21-64,23-20-544,-21 0-1,0-20-864,-20 0-737,19 0-1121,1-20-6919</inkml:trace>
  <inkml:trace contextRef="#ctx0" brushRef="#br0" timeOffset="28153.6">4544 6816 9673,'0'0'1249,"20"0"-1089,0 0 865,1 20 0,-1-20-64,-2 19-256,23 1-289,-21-20 0,0 0 193,-2 20-97,3-20-384,-21 0-63,20 20 127,-20 0 256,-20 0 97,20-1-353,-21 1-96,21 0 32,-18 0-64,-2 0-64,20 0 96,0 20-64,0-21 32,0 2 0,20-21 225,-20 19 63,18 1-64,3-20-128,-1 0 161,0 20-129,0-20-128,-1 0-64,-19 0-64,20 0-577,-20 0-864,0 0-481,0 0-2722</inkml:trace>
  <inkml:trace contextRef="#ctx0" brushRef="#br0" timeOffset="28319.6">4524 7093 12844,'20'0'1505,"0"0"-928,21-19 928,-3 19-128,23 0-448,-2 0-512,-19-20-289,-1 20-481,1 0-447,0 0-994,-21 0-2402</inkml:trace>
  <inkml:trace contextRef="#ctx0" brushRef="#br0" timeOffset="28658.62">4803 6498 12427,'20'19'1185,"19"-19"-608,-19 20 448,39 20 256,-19-20 321,1 20-577,17 19-609,-17-19-416,18 20 545,-39-1-225,0 1-64,-1-1-128,-19 1-64,0-20 32,0 19 0,0-19-96,-19 0-384,-1 0-96,-20-1-257,19-19-416,-17 20-673,17-20-2754</inkml:trace>
  <inkml:trace contextRef="#ctx0" brushRef="#br0" timeOffset="30700.75">5656 6875 12908,'0'20'768,"0"-20"321,20 0 1025,-20 0-224,40 0-480,-20 0-738,19-20-383,21 20-97,-21 0-224,2-20 64,-21 20-321,-2 0-832,2 0-897,1 0-256,-21 20-1345,0-20-5542</inkml:trace>
  <inkml:trace contextRef="#ctx0" brushRef="#br0" timeOffset="30851.76">5795 6974 8039,'-40'40'2563,"21"-40"-2499,19 0 864,19 20 1251,-19-20 159,20 0-801,20-20-736,-1 20-385,-19 0-416,21 0 0,-21 0-384,-2 0-1346,2 0-1665</inkml:trace>
  <inkml:trace contextRef="#ctx0" brushRef="#br0" timeOffset="31580.8">7642 5842 11082,'-21'0'-256,"21"19"256,0 2 480,0-1 449,-20 19-256,20 21-257,0-1-96,0 1-95,0-1-65,20 1-64,-20 0-32,21-21 0,-21 2-32,0-22-64,0 1-256,0 0-1058,0 0-2369</inkml:trace>
  <inkml:trace contextRef="#ctx0" brushRef="#br0" timeOffset="32084.83">6728 6736 4644,'-20'20'3683,"20"-20"-2049,0 0-225,-20 0-63,20 0 415,0 0-480,0 0-640,20 0-321,0-20 161,1 20-161,-3 0-128,23 0-32,-1 0 1,19 0 95,0 0-160,21 0 64,20 0-96,-1 0 0,39 0-32,-19-19 128,41 19-96,-2 0-32,2-21-32,18 21 0,0-19 129,-20-2-65,2 21-64,-41-19-193,-19 0-127,-21 19-769,-39 0-224,-1 0-545,-39 0-1313,0 0-993,-20 0-1569</inkml:trace>
  <inkml:trace contextRef="#ctx0" brushRef="#br0" timeOffset="32777.87">6728 7253 3106,'0'-20'6631,"0"0"-5606,0 20 352,0 0 160,0 0-287,0 0-321,0 0-385,0 0-384,0 0-32,0 20 449,0 19-129,21 1-63,-21 0-1,0 19 0,0 1-95,0-1-97,0-19-96,18 0-32,-18 0-64,0 0 32,20-20-128,-20 0-160,0-1-385,21-19-384,-21 20-673,0-20-1601,20 0-6053</inkml:trace>
  <inkml:trace contextRef="#ctx0" brushRef="#br0" timeOffset="33116.89">7066 7471 11947,'0'0'160,"0"0"352,0 0 898,19 0-33,-19 0-96,20 0-544,0 0-225,1 0-63,-1 0-257,18 0-96,3 0-64,-3 0 128,23 0-256,-22 0 128,1 0-32,0-20-128,-21 20-288,1 0-673,0 0-929,-20 0-2787</inkml:trace>
  <inkml:trace contextRef="#ctx0" brushRef="#br0" timeOffset="33362.9">7304 7193 12459,'-21'20'-64,"21"0"385,0 0 1056,0 19 352,21 21-191,-21-1-769,0 1-609,0-21 32,20 21-256,-20-20 64,0 0-160,20-20-257,-20 0-447,20-20-1218,-20 20-4036</inkml:trace>
  <inkml:trace contextRef="#ctx0" brushRef="#br0" timeOffset="33952.94">7860 7551 6950,'20'0'1249,"-20"0"513,19 0-96,1 0-353,0 0-577,0 0-511,1 0-33,-3-21 0,2 21 64,1-20 193,-1 1 31,-20-1 225,20 0 192,-20 0-65,0 0-479,0 0-97,-20 1-32,0-1 97,-1 0 127,1 20-64,2-20-224,-3 20-160,-19 0-128,20 20 96,-19-20-32,19 20-96,-20 0 64,20-1 64,1 21-96,19-20 160,0 20-64,0-21 64,19 22 64,1-22 32,0 21 192,20-21-159,19 2 127,-19-1-192,19-20-64,2 0 0,-22 0 96,21 0-256,-41 0-96,21-20-417,-20 20-608,0-21-545,-20 21-1120,0-19-7400</inkml:trace>
  <inkml:trace contextRef="#ctx0" brushRef="#br0" timeOffset="34342.96">8336 7054 10345,'-20'0'3043,"0"0"-2338,20 20 1024,-19-20-159,19 0-577,19 0-320,1 0-449,0 0-160,0 0-128,0-20-417,-1 20-672,21 0-416,-19 0-1314,-1-20-6438</inkml:trace>
  <inkml:trace contextRef="#ctx0" brushRef="#br0" timeOffset="34752.98">8654 6915 6566,'20'0'2114,"0"0"-1698,-1 0 1410,1 0-64,20 0-97,-1 0-768,-19 0-545,21 0-256,-3 0 193,-17 0 159,-1 0-384,0 20-160,-20-20 0,0 20 32,-20-1-32,0 1 64,-1 0 32,3 20 32,18-20 0,-20-1-64,20 2 64,0-2 0,0 2 64,20-2 32,-2-19 32,23 20-32,-21-20 97,0 0-33,-1 0-96,1 0-96,0 0-320,-20 0-321,0 0-480,0 0-993,0 0-3363</inkml:trace>
  <inkml:trace contextRef="#ctx0" brushRef="#br0" timeOffset="34948.99">8753 7074 12523,'59'0'193,"-19"0"639,1 0-63,18 0 224,0 0-352,-19 0-866,0 0-2593</inkml:trace>
  <inkml:trace contextRef="#ctx0" brushRef="#br0" timeOffset="44544.54">1865 12319 5797,'-20'0'3171,"0"0"-1377,20 0-353,0 0-128,-20 0-448,-1-19-96,3 19-225,-2 0-191,0 0 31,-1 0 0,21 0 65,-20 0-129,20 0 193,20 0 31,1 0-224,-1 0-31,18 0-65,3 0-160,-1 0-64,-1-20 0,1 20 32,19 0-32,-19 0-32,19 0 96,22 0-128,-2 0 96,0 0 0,20 0-32,0 20 32,-19-20-128,19 0 128,0 0-32,0 0 32,0 19 0,1-19 32,19 0-32,0 0 32,1 0 32,-1 0-64,-1 0 64,1 0 1,1 0-65,-1 0 32,-20 0-96,1 0 64,19 0 32,-40 0-96,40 0 160,-19-19-128,-1 19 32,-20 0 32,0 0-64,-39 0 0,1 0-641,-23 0-512,-18 0-705,0 0-1665</inkml:trace>
  <inkml:trace contextRef="#ctx0" brushRef="#br0" timeOffset="134653.7">853 10313 10121,'-41'0'1345,"21"0"-608,20 0 576,-20 0 65,20 0-65,-19 0-641,19 0-447,0 0 95,0 0 96,0-20-95,0 20-161,0 0 0,0 0 64,19 20 32,1-20-159,0 0 95,1 0 0,17 0-192,3 0 32,-1 0-32,-21 0-96,21 0 256,0 0-224,-1 0 0,-19 0 96,0 0-128,0 0-96,-20 0-65,0 0-319,0 0-994,0 0-544,0 0-1825</inkml:trace>
  <inkml:trace contextRef="#ctx0" brushRef="#br0" timeOffset="134977.72">1110 10134 12299,'-20'20'288,"0"-20"-448,20 0 160,-19 20 385,19-20 511,0 0-319,19 19-449,1-19-64,0 21 0,20-21 64,-21 20-64,21-20-32,1 19-32,-21-19 0,-2 20 33,2-20-1,1 0 192,-21 0 448,0 20-95,0-20-289,-21 20-96,1-20-63,2 20-65,-2 0-64,-1-1-97,1-19-799,-20 21-418,40-2-928,-19-19-4004</inkml:trace>
  <inkml:trace contextRef="#ctx0" brushRef="#br0" timeOffset="135965.77">812 10452 3267,'-20'-20'3107,"20"20"-1922,0-20 576,-20 20-255,20 0-289,0-19-609,-19 19-447,19 0-193,0 0 0,0 0 32,0 0 32,0 19 32,0-19 96,0 20 32,0 0 128,19 0-160,-19 0-128,0 20 33,0-1-65,0 21 32,0-21-32,0 21 32,0 0-32,0-1 32,0 21-32,0-21 64,20 1 64,-20 0 0,0 20-32,20-41-64,-20 21 32,21-1 256,-21-19 33,0-1-161,0 1 160,20-19 1,-20 19 31,0-21 32,-20 1 1,20 20-289,0-20-32,0 0-96,0 19 64,0-19-64,0-20 32,0 20-32,0-20-32,0 20 32,0-20-64,0 0 64,0 0 64,0 0 32,20 0 32,-20 0 32,0 0 225,0 0-225,0 0-64,0 0 0,0 0-96,0 0 96,0 0-64,0 0 32,18 0-128,2 0 96,1 0-96,-1 20 160,19-20-160,-19 0 128,0 0-64,20 0 0,-1 0-96,-19 0 192,20 0-288,-21 0-64,21 0 224,-20 0-128,-20 0-33,0 0-63,0 0-64,0 0-513,0 0-1185,0 0-2338</inkml:trace>
  <inkml:trace contextRef="#ctx0" brushRef="#br0" timeOffset="136297.79">1189 11645 10441,'-20'0'801,"20"0"-673,-19 0 737,19 0-160,0 0-65,0 0-31,19 0-321,-19 19 97,20-19 95,0 20-192,0-20-192,1 20-64,-1-20-32,-2 0 0,2 20-32,1-20 32,-1 0-64,-20 20 96,20-20 32,-20 20 97,0-20-1,-20 19 32,20 1-32,-20 0 192,-21 0 65,23 20-161,-23-21-256,21 21-128,-20-21-801,21 22-1153,-1-1-3523</inkml:trace>
  <inkml:trace contextRef="#ctx0" brushRef="#br0" timeOffset="146285.34">2639 7213 5477,'20'0'1249,"-20"0"-1185,20 0 32,-1 0 577,1-20 608,-20 20-384,20 0-673,0 0-128,0 0 160,-20 0 225,19 0 95,1 0-223,0 0-129,20 0-160,-40 0 0,21-20 0,-3 20-96,-18 0-32,20 0-32,-20 0 0,0 0-128,0 0-97,0 0 65,0 0-64,20 0-225,-20 0-416,21 0-929,-21 0-3042</inkml:trace>
  <inkml:trace contextRef="#ctx0" brushRef="#br0" timeOffset="146644.37">2857 7034 8231,'0'0'289,"0"0"-353,20 0 672,-20 20 769,21-20 33,-3 0-674,-18 20-575,40-20-1,-19 19 0,-1-19 160,-2 21-256,3-21 0,-1 19-64,0-19 0,0 21 64,-20-21-32,0 19 32,0 1 385,0-20 95,0 20-31,0 0-65,-20-20-159,0 20-97,-21-1-192,23 1-32,18-20-96,-20 20-193,-1 0-383,1 0-1250,20 0-4004</inkml:trace>
  <inkml:trace contextRef="#ctx0" brushRef="#br1" timeOffset="164164.37">9407 3755 5349,'0'0'2370,"0"0"-673,-18 0-287,18 0-33,0-20-448,0 20-256,0 0-97,0 0-63,0 0-65,0 0-256,18 0-96,-18 0 0,21 0-32,19 0-32,-20 20-32,19-20 0,-19 0 0,20 0 0,-1 0 0,-19 0-32,21 0 0,-21 20 64,-2-20-64,2 20 32,1 0 0,-1-20 0,0 20 0,-20-1 0,19-19 32,-19 21-32,0-2 32,20 1 1,-20 0 31,0 0-64,0 0 0,0 19 32,0-19-64,0 20 32,0-20 0,0 19 32,0 1-32,0 0 32,0 0-64,20-1 64,-20 1-32,0 0 0,0 20 64,0-20-64,-20-1-64,20 1 128,0 0-32,-20 19 0,20-19 96,0 0 64,0-1-96,-19 22 0,19-41 0,0 19-64,0 1-32,19 0 225,-19-21-418,20 1 706,-20 20-417,20-20 32,0 0 32,-20 19-128,20-18 64,-20 18-96,19-18 64,-19-2 65,20 1-1,0 0 96,0-1 96,0 2-128,-1-1 33,1-1-1,0 1-96,0-1-32,1 2-96,17-1 32,3-20-32,-3 0-96,3 0 64,-21 0-32,0 0 64,-1 0-32,1 0 32,0 0 0,-20 0 0,0 0 32,0 0-64,0-20 0,0 20-96,0-21-97,-20 2 97,0 19 64,1 0 64,-1-20-64,0 20 64,0 20-64,20-20 0,-21 0 32,3 0-32,18 19 32,-20-19-96,20 21 32,0-21-32,-21 20 224,21 0-160,-20-1 64,20 1-32,0 0 96,0 0-64,-20 0 64,20 0 0,0 0 32,0-1 64,-18 1-192,18 0 32,0 21 32,0-22-96,0 1 160,0-1 224,0 1-31,0 21-65,0-22-160,0 1 0,0-1 0,0 22-32,18-22 0,-18 1 32,0 0-64,0 0 0,0 20 32,20-21 32,-20 21 32,0 0 193,0 0-225,0 19-32,0-18 32,0 18-64,0 1 96,0-21 32,0 21 32,20-1-32,-20 22 32,0-22-160,0 0 0,21 1 161,-21-1-129,0 21 32,0-21 64,0 21-32,-21-21 0,21 21 64,0-21-96,0 1-32,0 19 64,0-19-32,0-1 32,0-19-160,0 19 160,0-18-128,-20 19 129,0-21 95,20 1-96,-39 0 192,19-1-288,-20 1 128,21 0-96,-41 0-32,21-20-32,-1 19 32,-19-19-192,-22 0 160,22 0 32,-20-20-32,19 20 96,-19-20-160,20 0-320,19 0-866,-19 0-1536,18-20-1026,1 0-9705</inkml:trace>
  <inkml:trace contextRef="#ctx0" brushRef="#br1" timeOffset="165318.44">10857 5285 10153,'0'21'577,"0"-21"127,0 0-63,0 0 64,0 0 384,20 0-193,0 0-319,-20 20-64,20-20-97,19 0-192,-19 0-192,21 0-192,-3 0 0,23-20 128,-22-1 64,21 2 128,-1-21 64,2 0-160,18 1-32,-20-1-64,1 0-224,-1-20 32,0 1 128,-19-1-64,19 1 416,-19-2-64,-20-18 64,19-1 65,-19 1-129,1 0-64,19-20 0,-22 19 32,3 0-128,-21-19-32,20 19 32,0-19-32,-20 0 0,20-1-32,0 1 0,-1 0 32,1-20-32,0 19 64,-20 1-128,20-21 32,0 21 96,-1 20 64,1-21-96,0 20 64,1 2-64,-1 18 0,-2 0 32,2 1-64,1-1 0,-1 20 0,19 0 0,-19-19 0,0 19 128,20 0-128,-21 1 32,21 19-32,0-20 32,19 20-32,-18 1 64,17-1-64,1 0 32,2 0 32,-2 20 0,1-20 64,-1 20-96,-19 0 96,19 0-288,-18 0 512,18-20-320,20 20 32,-19 0 32,-1 0 65,-19 0 31,19 0-64,-18 0 0,-3 20 160,3-20-256,-1 0 96,-20 0-96,19 0-32,1 0-32,-1 0 96,1 0-128,1 20 32,-23-20 96,2 0-192,0 0 128,1 0 0,-21 0-224,20-20-289,-20 20-288,18-20-352,-18 20-1153,0 0-1890,-18-19-4708</inkml:trace>
  <inkml:trace contextRef="#ctx0" brushRef="#br1" timeOffset="165592.47">13815 1868 8584,'-59'0'2658,"19"0"-1473,20 0 481,20 0-513,-19-21 224,19 21-736,19 0-161,1 0-63,0 0-289,39 0 160,1 0 0,-1 0-63,2 21-65,18-21-64,-20 19-96,-19 2-64,-1-21 96,1 20 192,-40-20 224,0 19 129,-20 1-321,-19 20-128,-21 0 129,1-1-193,-2-19-32,23 0 0,-3 0-609,21 0-1441,20-1-1889,0-19-10922</inkml:trace>
  <inkml:trace contextRef="#ctx0" brushRef="#br1" timeOffset="166746.53">14807 1152 14189,'0'-20'-32,"-18"20"-545,18 0 33,0 0 448,18 20 64,-18 20 64,20 20-32,1 19 0,-1 20 64,0 0 32,-20 1 160,0 19 449,0 1 224,0-21 0,0-39-97,0-1-319,0-39-129,0-20 353,0 0 192,0-20-801,0 0-705,0-19-319,0-1-194,0 0 258,19 21 127,-19-1 609,20 20 96,0-21 256,0 21 64,0 0 97,-1 0 95,1 21-63,0-1-97,0 39-96,0 1-160,-1-1 1,1-19-258,-20-1-479,20 1-577,-20 0-225,0-19-1569,0-2-4227</inkml:trace>
  <inkml:trace contextRef="#ctx0" brushRef="#br1" timeOffset="167539.57">15423 1947 5285,'0'0'6085,"0"0"-4739,0-19-33,0 19-609,0-20-415,0 20 159,0 0-224,0 0-352,0 0-192,0 0 160,-19 20 128,-1-1 32,0 41 64,0-1-64,20 21 32,0-21-64,20 1 64,20-20 32,-21-21-96,41 2 64,-21-21 128,21 19 64,-21-19 97,22-19-65,-23-2 32,-17-17-64,-1-3 65,-20-19-225,0 21-32,-20-21-192,-19 21-1,-1-1-223,-19 0 224,-2 40 256,2-20 96,19 20 64,-19 20-128,19 0-128,40 20-64,0-20-32,0 19 64,40-19 32,19 0 64,1 0-32,-1-20 0,0 0-64,-18 0 0,-1 0-256,-1 20-577,-19-20-1025,0 0-2241</inkml:trace>
  <inkml:trace contextRef="#ctx0" brushRef="#br1" timeOffset="168131.61">16218 1152 10217,'19'-39'2787,"-19"39"-2211,0-20 225,0 20-352,-19 0-481,19 0 256,-20 20 160,0 19 32,20 1 65,-20 20-1,-1 19-95,3 0-33,-2 21-32,0-21 129,20 21-449,0-41 64,20 21-192,18-21-289,3 1-223,-1-20-225,-1-20-32,1 0-352,-20 0-1153,-1-20-2691</inkml:trace>
  <inkml:trace contextRef="#ctx0" brushRef="#br1" timeOffset="168369.63">16417 1689 15502,'0'-20'1281,"0"20"-1281,0 0-128,0 0 160,18 20 257,2-20 255,0 19-352,21 1-192,-2 0 32,1 20 32,19-19-32,-19-2-160,-1 0-448,1 2-353,-20-21-64,0 19-352,-1-19-1090,1 0-2850</inkml:trace>
  <inkml:trace contextRef="#ctx0" brushRef="#br1" timeOffset="168572.64">16793 1669 12812,'0'0'320,"-20"0"-192,20 0 897,-20 20 32,0 19 416,-19-19-576,-1 20-608,20 0-193,-19-21-128,19 21-225,0-19-639,20-1-610,-21-1-672,42-19-1441,-21 0-3620</inkml:trace>
  <inkml:trace contextRef="#ctx0" brushRef="#br1" timeOffset="168852.65">16893 1252 12235,'-21'-60'4164,"21"60"-3876,0-20-288,0 20-192,21 0 480,-1 20 481,18 20-385,3-1-351,18 21 95,1 0-32,-21 19-64,1 1 32,-20-1 64,-20 0 32,0 1 160,0-21-127,-40 2-129,1-2-289,-1-19-607,0-20-802,21 19-2754</inkml:trace>
  <inkml:trace contextRef="#ctx0" brushRef="#br1" timeOffset="169451.69">17547 1748 14189,'0'0'288,"-19"0"1186,19 0-193,0 0-96,0-20-32,0 20-480,19 0 31,1-20-319,0 20 95,20 0-63,-1 0-289,1 0-96,-1 0-96,2 0-225,-1 0-191,-20 0-417,-1 0-448,1 0-321,0 0-448,-20 0-1890,0 0-6053</inkml:trace>
  <inkml:trace contextRef="#ctx0" brushRef="#br1" timeOffset="169682.7">17627 1809 17168,'-40'19'1025,"20"0"-993,20-19 512,0 0 33,0 21 576,20-21-416,20 0-641,-1 0-96,22 0-192,-2 0-129,-19 0-800,-1 0-1217,1 0-641,0 0-2242</inkml:trace>
  <inkml:trace contextRef="#ctx0" brushRef="#br1" timeOffset="170785.76">20108 596 5445,'20'-20'4548,"-20"20"-3235,0 0 193,0-20-353,0 20-224,0 0-417,0 20-31,0-20 383,0 20-127,0 20 0,0 0-417,0 19-64,0 0-192,0 1-96,0 0 64,0 20-448,20-22-97,-20 3 129,0-22-128,20 1-161,-20 0-224,0-1-288,0-19-961,0-20-3523</inkml:trace>
  <inkml:trace contextRef="#ctx0" brushRef="#br1" timeOffset="171269.79">18958 1609 11979,'-41'0'448,"21"0"193,20 0 96,-20 0-65,20 0 577,0 0-352,0 0-544,0 0-161,0 0 288,0 0 129,0 0-225,20 0 129,-20 0-65,20 0-32,0 0 1,19 0-257,1 0 32,40 0 64,-1 0-63,20 0-97,20 0-128,21 0 32,-1 0-481,19-20-255,21 20-193,-1 0 448,2 20 353,18-20-96,1 20 256,-21-20 96,20 0 32,-19 20 353,-20-20-33,-21 0-384,-18 20-192,-41-20-32,1 0-417,-21 20-896,-38-20-449,-1 0-1697,0 0-5670</inkml:trace>
  <inkml:trace contextRef="#ctx0" brushRef="#br1" timeOffset="173697.93">18897 2205 10890,'20'-20'897,"-20"20"-705,0 0 448,0 0 257,0 0 481,0 0-642,0 0-447,0 20 479,0 20-159,20 1-65,-20 18-95,21 0-97,-21 1-160,0-1-128,18 1 0,-18 0 33,0-1-65,0-19-64,0 0-97,20-21-447,-20 0-385,20 2-801,-20-21-1729,0 0-7495</inkml:trace>
  <inkml:trace contextRef="#ctx0" brushRef="#br1" timeOffset="173944.94">19274 2543 18097,'0'0'320,"20"0"-128,-20 0 64,20 0 353,20 0 0,-1 0-417,2-20-192,-1 20 32,-1 0-32,1 0-32,-20 0-193,19 0-575,-39 0-129,20 0 32,-20 0-128,0 0-897,0-20-4260</inkml:trace>
  <inkml:trace contextRef="#ctx0" brushRef="#br1" timeOffset="174159.96">19454 2305 15694,'20'19'833,"-20"2"-801,0-2 224,18 21 193,-18 20-1,0-21-31,21 21-289,-21-21-160,0 2-321,20-2 225,-20-19-737,0-1-960,20 2-1987</inkml:trace>
  <inkml:trace contextRef="#ctx0" brushRef="#br1" timeOffset="175501.03">20247 2543 10602,'-20'20'2049,"20"-20"-2145,0 0 321,0 0 447,0 20 353,20-20 96,1 19-544,17-19-257,-17 0-32,19 0 257,-1 0-225,1-19-64,0-1 1,-21 0 127,1 0 225,0 0-225,-20-19-128,0 19-64,0-20 193,-20 21-321,0-2-128,-19 2-64,-1-2-65,1 21-31,-1 21 0,-1-21 0,3 19 64,-3 21 32,21-20 64,20 39 64,0-19 32,20 0 0,0-1 128,21 2 32,-2-2-96,1-19 96,19-1-64,-19 2 0,19-21-224,-19 0-448,-1 0-1186,1 0-544,-20-21-1441,-20 2-7911</inkml:trace>
  <inkml:trace contextRef="#ctx0" brushRef="#br1" timeOffset="175899.06">20703 2106 6694,'0'0'5349,"0"0"-4676,0 0 992,0 0-320,0 0-384,20 0-160,1 0 0,-1 0-481,0 0-160,-2 0-128,3 0-160,-1 0-801,0 0-736,0 0-1090,-1 0-2786</inkml:trace>
  <inkml:trace contextRef="#ctx0" brushRef="#br1" timeOffset="176605.1">21300 1987 64,'0'0'11851,"0"0"-11723,0-20 448,0 20 321,0-20-480,-20 20 191,20 0-351,0 0-322,-20 0-95,0 0 96,0 20 32,1 0 0,-1 20-32,0-20-32,20 19 32,-21-19-32,42 20 32,-21-1-160,20 1-97,0-20 1,19 0 128,-19 1 32,20-2 256,-1-19 160,1 0 160,-20 0 65,19-19 95,-19-2-95,0 1-1,-20 0 33,0 0 31,0-19-159,0 19-1,-20-20 0,0 20-95,0 0-129,-19 1-128,-1-1-128,20 0 96,-19 20-96,19 0-129,0-20 33,0 20 32,1 20 64,-1-20-192,20 20 32,0 0 127,0-20 129,0 19 32,20 1 161,-20 0 31,19 0-32,21-20-32,-20 20-64,0-20 64,19 0-96,-19 0-96,0 0 0,0 0-64,-20 0-160,19 0-449,-19-20-1024,0 20-3780</inkml:trace>
  <inkml:trace contextRef="#ctx0" brushRef="#br1" timeOffset="177031.12">21578 1928 9064,'-21'0'961,"21"0"1730,0 0-674,0 0-863,0 0-450,0 0-255,21 0-257,17 0 32,-17 0-96,19 0 0,-20 0-128,19 0-256,-19 0-801,0 0-673,-20 0-3266</inkml:trace>
  <inkml:trace contextRef="#ctx0" brushRef="#br1" timeOffset="177225.13">21677 1928 10954,'20'19'769,"-20"-19"448,0 0 705,0 20-577,0 0 0,0 0-768,0 0-481,0 19-64,0-19-64,0 20-929,19-20-1249,-19 0-3235</inkml:trace>
  <inkml:trace contextRef="#ctx0" brushRef="#br1" timeOffset="177572.15">21855 2185 15150,'0'0'608,"0"0"-255,0 0 1569,0 0-994,0 0-255,20 0-481,0 0 32,19 20-191,2 0 95,-21-20-64,18 40-64,-17-40 32,-1 21-289,20-2-575,-40-19-770,19 0-768,-19 0-2306</inkml:trace>
  <inkml:trace contextRef="#ctx0" brushRef="#br1" timeOffset="177802.16">22114 2146 8231,'-20'0'1730,"0"20"-673,0-20 1633,-1 39-1056,-17-19-225,18 20-448,-1 0-833,1 0-32,20-21-416,-18 21-1089,-3-20-2755</inkml:trace>
  <inkml:trace contextRef="#ctx0" brushRef="#br2" timeOffset="182797.45">4643 6597 3747,'0'0'673,"-18"0"-2979</inkml:trace>
  <inkml:trace contextRef="#ctx0" brushRef="#br2" timeOffset="183266.48">4643 6597 1537,'20'-40'4196,"-20"40"-1473,-20 0-353,20-20-801,0 20-352,-18 0-512,18 0-385,-20 0-224,-1 0-128,1 0-128,0 0 64,0 0-64,-19 20 32,19 20 64,-20-19 64,1 17-32,-1 2-64,1 0 32,19 20 0,0-1-32,20 1-97,0-1 33,0 1 160,20 20 0,0-21 96,39 1-32,-19-1 0,19-19-64,0 0-128,1-21 32,19 1 0,-18-20 128,-2-20 96,0-19-32,1 19-32,-21-40 32,-19 1 161,0 0 191,0-2 97,-20 2-129,-20-1-224,-20-19-64,1 0-128,-21-1 32,1 21 545,0 0 736,19 18-800,-19 21-353,39 0-128,-21 20-64,21 0-449,20 0-1216,0 20-1282,0 0-3459</inkml:trace>
  <inkml:trace contextRef="#ctx0" brushRef="#br2" timeOffset="184464.55">6848 5266 5092,'0'0'2915,"0"0"-1634,0 0 65,0 19-353,0 2-193,0-21-255,0 20-257,0-1-32,18 1-160,-18-1 129,0 2 127,0 19 0,0-21 161,-18 21-33,-2 0-224,-21 19-127,3-19-1,-3 1-64,-18-2 128,-1 0 96,-19 2 97,0-2-1,-20-20-128,20 22-32,-22-22 1,22 21-257,0-20-129,20 0-319,-22 0 160,22-1 127,0-19 65,-1 20 64,21-20 64,-1 20 32,-19-20 0,19 20-32,-1-20 0,-18 20 0,19 0-32,-19-20 32,19 20 0,1-1 32,-1 2 96,-1-2-31,3 1-33,17-20-32,1 21 64,20-21-64,-20 0 32,20 0 64,0 0 32,0 0-64,0 0 96,0 0-224,0 0 160,0 0-95,0 0-1,0 0-97,0 0-191,0 0-64,0 0-321,0 0-127,0 0-129,0 0-609,0 0-2113,-18-21-5542</inkml:trace>
  <inkml:trace contextRef="#ctx0" brushRef="#br2" timeOffset="184774.56">5060 6021 11787,'0'-20'1217,"0"20"-577,0 0 385,-20 20-736,20-20-225,-18 19-64,18 21 0,-21 0 32,21 0-32,-20 0 64,20-1 256,-20 1 0,20-20 33,0 0 31,0-1 0,0 2-31,0-21-129,0 0 32,20 20 161,0-20-97,1 0-64,17 0-128,3 0-96,-3 0-224,3 0-192,18 0-545,-19 0-352,-20-20-1090,19 20-6949</inkml:trace>
  <inkml:trace contextRef="#ctx0" brushRef="#br2" timeOffset="187536.72">8852 7491 10890,'0'19'256,"-20"1"64,20 1 641,-20-2 128,2 40-64,-3-18-416,1 38-385,0 1-128,-19-1-32,-1 21 64,20-21 193,0 1-225,0-1 0,20-39 128,-19 19-64,19-18-128,0-22-224,0-19-385,19 20-383,-19-20-578,20-20-1953</inkml:trace>
  <inkml:trace contextRef="#ctx0" brushRef="#br2" timeOffset="187875.74">8654 7530 8423,'0'-20'3011,"0"20"-1249,0 0-641,0 0-737,0 0-223,20 0 31,19-19-96,1 19-160,1-20-257,-3 0-127,3 20 224,-3-20 224,-17 20-64,-1 0 128,-20 20 384,20 20 161,-20-21-321,0 22-192,0-1-96,0-2-96,0-17-577,0 19-1120,20-20-3204</inkml:trace>
  <inkml:trace contextRef="#ctx0" brushRef="#br2" timeOffset="188633.78">7840 8882 12171,'0'-20'1602,"0"0"-898,0 0 129,0 1-32,0-1 160,-20 0-385,20 20-416,-20-20-64,0 20-64,-19 0-32,19 0-96,-21 20-224,3 20 128,17-1 128,1 1 64,0 19 0,20 1-32,0 0-32,20-21-64,21 1-161,-3 0-127,23-20 128,-2 0 128,1-20 160,-1-20 32,-19 0 96,-1 0-192,2-19 64,-21 18 64,-20-18 32,-20-1-64,-1 0 0,-17 0-32,-3 21 32,-18-1 0,-1 20 64,1 0 0,19 0-64,-1 39-32,23-18 96,-2 18 0,20-19 0,38 0 65,-17 0-33,39 0-64,-21-20-96,21 0-96,-1 0-289,2 0-416,-23-20-1088,3 0-2307</inkml:trace>
  <inkml:trace contextRef="#ctx0" brushRef="#br2" timeOffset="188813.79">8217 8723 13676,'40'0'1730,"-20"0"-1249,-1-20 608,21 20-513,-20 0-95,19 0-321,-19 0-352,0-19-833,1 19-929,-21 0-1826,0 0-6630</inkml:trace>
  <inkml:trace contextRef="#ctx0" brushRef="#br2" timeOffset="188950.8">8376 8703 12619,'-20'40'897,"0"-20"32,20 20 160,0-21-320,0 41-577,0-20-384,0 0-897,20-1-641,0 1-608,-1-20-1954</inkml:trace>
  <inkml:trace contextRef="#ctx0" brushRef="#br2" timeOffset="189123.81">8535 8902 9641,'20'20'1889,"0"-1"-992,-1 2 288,1-21 193,0 19-834,0 21-640,20-20-961,-21-20-1313,1 20-1314,0 0-1697</inkml:trace>
  <inkml:trace contextRef="#ctx0" brushRef="#br2" timeOffset="189282.81">8733 8902 14541,'-59'60'417,"39"-21"159,-20 21 353,20-21-609,1 1-704,-1 20-3492</inkml:trace>
  <inkml:trace contextRef="#ctx0" brushRef="#br3" timeOffset="206065.78">22748 6239 9641,'0'-20'832,"0"1"1122,0 19-96,-18-21-609,18 21-480,-21-19-385,1 19-159,-20 0-129,20 0-96,1 19-96,-21 2 63,20-2-95,0 22 64,20-2-96,0 0-32,0 2-160,20-22 95,20 1 1,-1 0 192,1-20 160,-20 0 0,21 0 64,-23-20 129,2-19-1,0 19 128,-20-20-127,0 20-225,0-19-96,0 18-64,-20 21-1,20-20-127,0 40-224,0 1 288,20-2 160,-20 21 32,21 20 64,-1-1 128,-2-19 0,3 19 65,-21 1 63,0-20 64,0 0 161,0-21 224,-21 2-1,3-2 1,-2-19-192,-21 20-353,3-20-128,-3 0-96,1-20-320,1 20-289,-1 0-416,20-19-352,0-2-160,20 2-449,0-2-1377,20-17-4773</inkml:trace>
  <inkml:trace contextRef="#ctx0" brushRef="#br3" timeOffset="206361.8">23126 5941 15342,'0'-20'865,"0"20"-769,-20 0 96,20 0 321,-20 40 768,0 0-288,0-1-321,20 41-191,-19-21 31,19 1-223,0 20-161,19-40-32,1 19-64,0-19 32,20-20-96,-21 0-224,21-1-609,-20-19-961,19 0-929,-19-19-3683</inkml:trace>
  <inkml:trace contextRef="#ctx0" brushRef="#br3" timeOffset="206657.81">23244 6140 15919,'20'0'224,"1"0"545,-1 0 704,0 0-608,-2 0-449,3 0-288,-1 20-128,0-20-64,-20 19 64,20-19-96,-20 21-192,-20-2 352,20-19 32,-20 20-192,0 1 96,-1-2 64,21 1 192,0 0-352,0-1 512,0 2-319,21-1-65,-21-1 32,20 1-96,0 0-129,19-20-223,-19 0-449,-20 0-736,20 0-1378,-20 0-7399</inkml:trace>
  <inkml:trace contextRef="#ctx0" brushRef="#br3" timeOffset="206786.81">23264 6299 17360,'-20'0'0,"40"20"192,1-20 1346,19 0-257,-22 0-609,23 0-575,-1 0-226,-21 0-896,21 0-1313,0 0-2370</inkml:trace>
  <inkml:trace contextRef="#ctx0" brushRef="#br3" timeOffset="207017.84">23483 5981 15598,'60'-20'481,"-21"20"576,2 0 768,17 0-543,3 20-546,-2 20-768,-19-1-32,-1 1-32,-19 20-96,0-1-224,-40 1 127,20-1 193,-40 1-64,21-20-609,-1 0-832,-20-1-1506,20-19-10186</inkml:trace>
  <inkml:trace contextRef="#ctx0" brushRef="#br3" timeOffset="210292.02">12386 9895 4516,'-20'21'929,"20"-21"-449,0 0 705,0 0 289,0 0-385,0 0-769,0 0-96,0 0 193,0 0 383,0 0 33,0 0-160,0 0-257,0 0-31,0 0 63,0 0-192,20 0 64,-20 0 33,0 0-1,0 0-64,20 0 97,-20 0-97,0 0-96,20 0-32,0 0 1,-20-21-33,19 21-96,1 0 32,0 0-64,-20 0 0,20 0 32,0 0-32,-20 0 32,19-19-32,1 19 0,0 0 32,-20 0 0,20 0 128,1 0-96,-3 0-32,2 0-32,0 0 0,-20 0 0,21 0 32,-1 0-32,-2 0 32,3 0 0,-1 0-32,0 0 0,-20 0 32,20 0-32,-20 0 128,20 0 0,-1 0-95,-19 0 31,20 0 32,0 0 0,0 0-32,0 0-96,-1 0 0,1-20 128,0 20-96,0 0 0,1 0 0,-3 0 0,2 0-32,1 0 32,-1 0 32,0 0-32,-20 0-32,18 0 96,3 0-128,-1 0-160,0 0 480,0 20-256,-1-20-32,-19 0 0,20 0 128,0 0-128,0 0 32,-20 0 32,20 0-32,-1 0 32,1-20-64,0 20 64,0 0 0,1 0-128,-21 0 96,18 0 32,2 0 64,-20 0-192,20 0 96,1 0 0,-21 0-32,20 0 64,-2 0-64,2-20 64,1 20-32,-1 0-32,0 0 32,0 0-32,-1 0 32,1 0-32,0 0 32,0 0-32,-20 0 32,20 0-64,-1 0 128,1 0-128,0 0 64,0-20-32,1 20-64,-3 0-1,2 0-95,0 0 64,1 0 32,-1 0 128,-2 0-96,23 0 32,-21 0 0,0 0 0,-1 0 0,1 0 32,0 0 0,0 0-32,0 0 32,-1-20 0,1 20-64,0 0 0,0 0-64,0 0-32,-1 0 63,1 0 65,0 0 0,1-20 32,17 20 0,-18 0 0,1 0 0,-1 0 32,0 0-32,-20 0 0,20-19-32,-1 19 0,1 0 0,0 0 32,0 0 0,0 0 32,-1 0-64,1 0 32,-20 0-32,20 0-32,0-20 64,0 20-32,-1 0 0,1 0 0,0 0-32,1 0 96,-21 0-64,20 0 64,-2 0-64,2 0 32,1 0 0,-21 0 0,20-20-32,0 20 32,-1 0 0,1 0 0,0 0 0,0 0 0,0 0 64,-1-20-64,1 20 32,-20 0 96,20-20-64,0 20 0,19 0-64,-19 0 0,0-20 32,0 20-64,1 0 32,-3-19 0,2 19 0,-20 0 0,20-21 64,1 21-64,-1 0 0,0-19-32,-1 19 128,1 0-96,0-20 33,0 20-33,0 0 0,-1 0 0,1-20 32,0 20-32,0 0 0,0-20 0,-1 20 32,-19-21 0,20 21 32,0 0 32,0-19 0,1 19 0,-3 0-96,2-20 0,1 20 0,19-20 32,-40 20 32,18 0-64,3-19 32,-1 19 96,0-21 192,-20 21-223,20-20-1,-1 20-32,1-19-32,-20 19-32,20 0 0,0-20 64,0 20-64,-20-20 32,19 20 32,1 0 64,0-20-32,0 0-64,1 20-32,-3-20 96,2 1-64,0 19 0,21-20 32,-21 0-32,-2 0 32,-18 20 97,21-20-193,-1 0 160,0 0 160,0 1-64,19 19-64,-39-21-64,20 2 1,0-1-65,19 0 128,-19 0-224,0-20 96,0 21-32,1-2 128,-3 2-64,2-1 32,0 0-64,1 20 128,-1-20-128,-2 0-96,3 0-256,-1 1 512,-20-1-576,20 0-257,0 0-544,-20 20-160,0-20-2371</inkml:trace>
  <inkml:trace contextRef="#ctx0" brushRef="#br3" timeOffset="212102.13">16634 8783 5829,'0'0'-512,"0"0"-2531,-19 0 1537,19 0 1026,0 0 864,0 0 1,0 0-482,0 0 226,0 0 1920,0 0 226,0 0-1122,0 0 320,0 0 257,0 0-673,0 0-801,0 0-224,19-20-64,-19 20-64,0 0 96,20-20 64,-20 20 256,20 0 385,-20 0-193,20-20-159,0 20-193,-20-20 0,19 1 96,1 19-64,20-21-224,-20 2 64,-1-2 33,1 2-1,21-1 256,-21 0-96,0 0 32,-2 20 1,3-20-97,-1 1 0,0 19-128,0-20 96,-1-1 32,1 21 64,0-19 1,0-1-97,0 0-32,-20 20 0,19-19 0,-19-2 0,20 21 0,0-20 0,-20 1 129,20 19-65,0-20-128,-1 0 0,1 0-64,-20 20 32,20-20-32,1 20 32,-21-20 0,20 20 64,-20-19-32,0 19-32,18-21 0,-18 21 0,0-19 0,20 19 0,-20 0 0,21-20 32,-21 0-32,20 20 64,-20-20-96,20 20 0,-20-20 0,19 20 32,-19-20 0,20 20 32,-20-20-32,20 20 0,-20-19 0,20 19-32,-20-20 32,0 20 0,20-21-32,-20 21 32,0 0 0,0 0 32,19 0 32,-19-19-32,0 19-32,0 0 0,0-20 32,0 20 0,20-20-32,-20 20-64,0 0 64,0-20-32,20 20 0,-20 0 0,0-20-64,0 20 0,20 0-97,-20-20-95,0 20-769,0 0-1185,0 0-5029</inkml:trace>
  <inkml:trace contextRef="#ctx0" brushRef="#br3" timeOffset="-214213.42">17646 7868 2466,'-19'0'2498,"19"0"-96,0 20-384,0-20-352,-20 0-577,20 0-224,0 0-353,0 0-352,20 0-63,-20-20 223,0 20 0,0 0 0,19 0 1,-19 0 63,0-19-96,0 19-95,0 0 95,0 0 64,0 0-96,0 0 33,0-20-129,0 20-32,0 0-64,20 0 0,-20-20-64,0 20 64,20 0 0,-20-20-64,0 20 64,20 0-32,-20-20 257,21 20-33,-21-20 0,18 20-32,-18-19-96,20 19 33,-20-20-65,0 20 0,21 0 96,-21-20-96,20 20 32,-20-20 32,20 20-64,-20-20 161,0 20-161,20-21-96,-20 21 0,0-19 0,19 19 0,-19-19 0,20 19 160,-20 0-224,0-21 224,20 21-160,0-19 32,-20 19 128,20-21 64,-1 1-64,-19 1-127,20 19 127,-20-20 32,20 20 0,-20-20-96,20 20 192,-20-20-320,0 20 160,20-20-31,-20 0-33,19 1-64,1-1 0,0 20 32,0-20 0,-20 0-64,21 20 32,-3-20-32,-18 20 96,20-20-96,1 20 0,-21-19 64,20 19-32,-20-20-32,20 20 64,-2-20 32,-18 0-64,21 0 0,-21 20 0,20-19 0,-20-2 0,20 21-32,-20-19 128,20 19-160,-1-21 64,-19 2 0,20 19 0,-20-20 0,0 20 0,20-20 0,-20 20 0,0-20 0,20 20-32,-20 0 0,0 0 64,20-20-96,-20 20 64,19-20 0,-19 20 64,20-19-64,0 19 32,-20-20-32,20 20-64,-20-20-129,21 0 418,-3 20-193,-18 0-64,0-20 0,20 20 64,0 0-32,-20-20 32,21 20-32,-1-19-32,-20-1 64,20 20-64,-1-20 32,-19 0-32,20 20 64,0-20 0,-20 20-64,0 0 64,20-20-64,-20 20 96,20-19-64,-1 19 32,-19-21-64,20 2 64,0 19-64,-20-21 0,20 21-32,0-19 64,-1 19 0,-19-19 64,20 19-96,0-21 128,0 21-224,-20-20 128,21 20 0,-3-20-32,2 20 64,0-20-64,-20 20 64,21-20-32,-21 20 32,20 0-64,-2-19 32,-18 19-32,21-20 32,-1 20-32,-20-20 64,20 20-64,0 0 64,-20-20 64,0 20-96,19-20-32,-19 20 0,20-20 0,0 20 32,-20 0 0,20-19 0,-20 19 96,20-20-224,-20 20 128,19 0-32,-19 0 32,20-21 0,-20 21 32,20 0-64,-20-19 96,20 19-64,-20 0 0,0 0-32,20-20 32,-20 20 32,0 0-128,19 0 192,-19 0-224,20 0 160,0-20-32,-20 20 32,21 0-64,-1 0 64,-20-19-64,20 19 64,-20 0 64,18 0-289,-18-21 161,21 21 129,-21 0-162,20 0 33,0 0 32,-20 0 0,20 0 32,-1-20-64,-19 20 64,20 0 65,-20 0-194,20 0 97,0-19-32,-20 19 0,20 0 0,-20 0 32,19 0-32,-19 0 64,20 0-32,0 0-32,-20-21 0,20 21 0,0 0 96,-20 0-128,19 0 96,1 0-64,-20 0 0,20 0-32,1 0 128,-1-19-96,-2 19 96,2 0 0,1 0-160,-21 0 128,20 0-32,0-20 0,-1 20-64,1 0 64,0 0-32,0 0 32,0 0-192,-1 0 96,-19 0 32,20 0 32,0 0 96,0-20-96,0 20 0,-1 0 32,1 0 0,0 0 0,0 0 0,-20 0-96,21 0 192,-1 0-128,-2 0 32,-18 0-32,21 0 32,-1-20-32,0 20 64,0 0-128,-1 0 96,1 0 0,0 0 32,0 0-64,0 0 96,-1 0-160,1 0 96,0 0 0,0-20 0,0 20-64,-1 0 160,1 0-192,0 0 32,0 0 96,1 0-64,-3 0 0,2 0 32,1 0 0,-1 0-65,0 0-159,-20 0-96,18 0 32,3 0 63,-1 0 129,0 0 96,19 0-32,-19 0-32,0 0 128,0 0-64,19 0-32,-19 0 0,20 0 0,-19 0 0,-1 0 0,-2 0-320,2 0 480,1 0-160,-1 0-64,0 0 64,-1 0 64,1 0-64,0 0 64,0 0-32,0 0-32,-1 0 128,21 0-128,-20 0 64,0 0-32,-1 0-64,1 0 128,0 0-64,0 0 32,1 0-64,-3 0 32,2 0 32,0 0-64,1 0 64,-1 0-64,-2 0 96,-18-20-32,41 20-128,-21 0 128,0 0-64,-1 0 64,1 0-32,20 0-32,-20 0 32,19 0 32,-19 0-32,0 0 0,0 0 32,19 0 0,-19 0 32,1 0-64,-1 0 32,0-20 64,-2 20-96,-18 0-288,0 0-1570,0 0-1249,-18 0-8199</inkml:trace>
  <inkml:trace contextRef="#ctx0" brushRef="#br0" timeOffset="-207032.01">17706 5981 4195,'21'0'1922,"-21"-20"-1377,18 20 1313,-18 0 31,0 0-223,0 0-705,0 0-609,0 0-64,20 0 161,-20 0-289,0 0-128,21 0-64,-1 0-448,20 0-417,-1 0-833,1-20-1473,-1 20-1858</inkml:trace>
  <inkml:trace contextRef="#ctx0" brushRef="#br0" timeOffset="-206859">18144 5941 1537,'18'20'641,"-18"-20"-609,20 0-64,1 0-32,-21 0 96,20 0-64,0 0-65,-2 0 33,3 0 1025,-21-20 1474,20 20-1250,0 0-801,-20 0-384,20 0-32,-1 0-545,1 0-3651</inkml:trace>
  <inkml:trace contextRef="#ctx0" brushRef="#br0" timeOffset="-206729.99">18500 5941 7655,'20'0'929,"-20"0"-737,21 0 1537,-3 0-159,2 0-609,0 0-801,1 0-448,-1 0-2339,0 0-3010</inkml:trace>
  <inkml:trace contextRef="#ctx0" brushRef="#br0" timeOffset="-206606.99">18778 5961 4772,'40'20'3235,"-20"-20"-3523,-20-20 544,20 20-64,-1 0-352,1 0-1826</inkml:trace>
  <inkml:trace contextRef="#ctx0" brushRef="#br0" timeOffset="-206505.98">19037 5961 4452,'20'0'224,"-2"0"-192,23 0 96,-21 0-320,0 0-321,19 0-1921</inkml:trace>
  <inkml:trace contextRef="#ctx0" brushRef="#br0" timeOffset="-206418.98">19274 5961 2626,'20'0'3651,"-20"0"-2273,0 0-866,20 0-352,-20 0-224,20 0-1121,-20 0-2979</inkml:trace>
  <inkml:trace contextRef="#ctx0" brushRef="#br0" timeOffset="-206245.97">19553 5961 2786,'39'0'641,"-19"0"416,0 0 1025,-20 0 64,20 0 192,0 0-1377,-20 0-737,19 0-160,-19 0-64,20 0 64,-20 0-160,20 0-320,0 0-1218,-20 0-2306</inkml:trace>
  <inkml:trace contextRef="#ctx0" brushRef="#br0" timeOffset="-206115.96">19970 6001 6534,'39'0'2242,"-39"0"-2274,20 0 64,-20 0-1089,20 0-3524</inkml:trace>
  <inkml:trace contextRef="#ctx0" brushRef="#br0" timeOffset="-205964.95">20306 6001 12523,'41'0'32,"-41"0"129,20-20 1184,0 20-1153,-20 0-352,19 0-1346,-19 0-3202</inkml:trace>
  <inkml:trace contextRef="#ctx0" brushRef="#br0" timeOffset="-205834.94">20685 6021 1281,'18'-20'-128</inkml:trace>
  <inkml:trace contextRef="#ctx0" brushRef="#br0" timeOffset="-205546.93">21339 5941 8295,'20'0'833,"-20"0"-993,20 0 1729,-20 0-1056,0 0-1762,20 0-4164</inkml:trace>
  <inkml:trace contextRef="#ctx0" brushRef="#br0" timeOffset="-205401.92">21557 5961 12459,'21'0'160,"-1"0"-95,-2 0 1312,-18 0-897,0 0-480,0 0-833,0 0-2530</inkml:trace>
  <inkml:trace contextRef="#ctx0" brushRef="#br0" timeOffset="-204803.88">20545 6001 6758,'0'0'1025,"20"0"448,-20 0 1378,20 0-1089,-1 0-801,1-20-641,0 20-256,0 0 64,1 0-224,-3 0-1570,2 0-6694</inkml:trace>
  <inkml:trace contextRef="#ctx0" brushRef="#br0" timeOffset="-204673.88">21021 5981 11787,'20'0'288,"0"0"-2722,1 0-1378</inkml:trace>
  <inkml:trace contextRef="#ctx0" brushRef="#br0" timeOffset="-204536.87">21339 6001 10794,'60'0'1825,"-41"0"-1728,1 0 159,0 0 352,0 0-319,-20 0-1603,0 0-4355</inkml:trace>
  <inkml:trace contextRef="#ctx0" brushRef="#br0" timeOffset="-201845.72">14728 10134 12940,'20'0'-1986,"-20"0"-6534,0-19 7239,-20 19 3363,20 0 576,-20 19-2049,1-19 223,-1 0 1539,0 0-674,-20 0-1184,21 0-481,-1 0-256,-20 0-449,1 0-5060</inkml:trace>
  <inkml:trace contextRef="#ctx0" brushRef="#br0" timeOffset="-201586.7">13558 10094 6854,'-81'0'2530,"42"0"-2722,-1 0-288,1 0 448,19 0 320,-20 0-288,20 0-673,1 21-960,-1-21-577,0 0-1089</inkml:trace>
  <inkml:trace contextRef="#ctx0" brushRef="#br0" timeOffset="-201058.67">11930 9935 2754,'-20'0'-32,"0"20"513,-21-20 1408,2 20 578,-1 0-257,1 0-1409,-1 0-609,0 0 448,21-1 481,-1 1-448,0 1-353,40-2-31,0 1 31,19 0-480,21-1-1346,-1 2-4387</inkml:trace>
  <inkml:trace contextRef="#ctx0" brushRef="#br3" timeOffset="-198968.55">23126 10193 13965,'19'0'768,"1"0"-671,20 0 735,-1 0 193,2 0 32,-1 0-224,-1 0-737,-19 0-96,20 21 0,-21-21-96,1 20 0,-20-1 0,0 1 96,-39 20 96,-1 0 96,-19 0 193,19-1-97,-1 1 32,23-20-224,18 20 96,18-21 33,23 1 159,-1-20-32,-22 21-192,23-21-63,-21 0-162,19 0-383,-19 0-769,0 0-1025,-20 0-2274</inkml:trace>
  <inkml:trace contextRef="#ctx0" brushRef="#br3" timeOffset="-198816.54">23086 10452 13004,'20'-20'1249,"0"20"-448,39-20 1313,0 20-705,2 0-160,-2 0-800,-19 0-321,19 0-320,-19 0-1442,19 0-576,2 0-3716</inkml:trace>
  <inkml:trace contextRef="#ctx0" brushRef="#br3" timeOffset="-185817.8">18282 8286 3587,'0'40'448,"0"-21"-31,0 1 736,0 1-128,0 18 416,0 0 161,0 21-97,20-20-320,-20 40-32,0-21-320,0 21-384,-20-1-193,20 0-64,0 1 96,0-1-96,0 1-63,0-20-97,0-1 32,0 1-32,0-21 32,0 2 64,0-2-32,0 0-64,20-18-32,-20 19-256,0-20-161,0-1-63,0 2 95,20-21-95,-20 19-97,0-19-319,0 0-482,-20 0 65,20 0 993,0 0 448,-20 20-96,20-20-160,0 0-225,0 0 225,0 20 128,0-20 0,0 0 0,0 20 0,0-20 225,0 0 479,-21 0-415,21 20-354,0-20-287,0 0 256,0 0 64,0 0-32,0 0-929,0 0-2723,0 0-640</inkml:trace>
  <inkml:trace contextRef="#ctx0" brushRef="#br3" timeOffset="-185693.79">18261 9757 640,'-18'19'929,"18"-19"-545,0 0 385,0 0-256,0 0-1987</inkml:trace>
  <inkml:trace contextRef="#ctx0" brushRef="#br3" timeOffset="-185486.78">18282 9657 512,'0'-19'10634,"-21"19"-10057,21 0 640,0 0 0,0 0-448,0 19 31,0 1 33,21 20-64,-21 19-96,0-19-353,0 0-288,20-1 256,-20 1-160,0 0 0,0-20-96,0 0-32,0 0-96,0-20-576,0 20-610,0-20-767,0-20-1699,0 20-6181</inkml:trace>
  <inkml:trace contextRef="#ctx0" brushRef="#br3" timeOffset="-185227.76">18123 9836 9673,'0'-20'1473,"0"0"-1217,0 20 833,21 0-288,-21 0-481,0 20 1,18 0 95,-18 20-96,20 0 97,1-1-1,-21 1-288,40-20-96,-22 0 32,3 0 353,19-20 576,-20 0-193,-1 0-223,1-20-225,0-20 1,0 0-706,0 1-1729,-20-21-2498</inkml:trace>
  <inkml:trace contextRef="#ctx0" brushRef="#br3" timeOffset="-184591.73">18302 6260 10505,'-20'0'801,"20"0"-865,0 19 0,0 1 64,0 0 192,0 20 129,0 39-225,0 0 0,0 22 320,-21-2 289,3 39-33,-2 1 161,0 0-96,-21 20-193,23-20 65,-3-19 192,21-1-289,21-40-159,-3 1-33,2-1-96,1-19-160,-21 0-64,20-21 0,-20-19-96,0 20-448,0-40-257,0 20 96,0-20-288,0-20-1153,-20 0-2370</inkml:trace>
  <inkml:trace contextRef="#ctx0" brushRef="#br3" timeOffset="-184224.72">18044 6577 1729,'0'-60'6246,"-20"41"-2691,20 19-1633,20-20-544,-20 0-289,19 0-289,21-20-191,-20 1-129,19-1-31,-19 0-129,21 21 129,-21-22 63,-2 22-320,-18-2-192,21 2-96,-21 19 0,20 0-192,0 0-33,0 40 289,-1-1 96,21 21-64,0 0 65,-1-1-578,22-19 33,-3 0-129,3-1-32,-22-19-352,1-20-736,-20 0-2563</inkml:trace>
  <inkml:trace contextRef="#ctx0" brushRef="#br3" timeOffset="-181482.55">4346 1987 8456,'0'-20'3651,"0"20"-2690,0 0-641,0 20-32,0 0 577,0 0 128,0 0-576,0 19-289,0 1 0,0 19 64,20 1 96,-20-19 129,20 18-129,-20 20-192,0 0-64,-20 1 32,20-1-32,-20 21-64,20-21-32,-21 1 0,21-21 32,0 1 0,21-1 64,-21-19-32,0-1 32,0-18 0,20 19 0,-20-40 0,0 20 64,0-1-32,0-19 128,0 0 1,0 20-1,0-20 0,0 0-32,0 0-128,0 0 64,0 0 0,0 0-64,0 0-32,0 0-32,0 0 32,0 0 32,0 20-64,0-20 64,0 0-32,0 0-32,0 0 64,0 0 0,0 20 225,0-20-161,20 0-32,-20 20 128,20-20 160,-1 0-127,1 0-97,0 20-32,0-20-32,0 0-96,-1 0 32,1 20-64,0-20 128,21 19-32,-21-19 32,18 0-128,3 0 160,-3 0-64,3 0-32,-1 0 0,-1 0 32,21 0-32,-21 0 32,1 0-64,19 0 64,-18 0-64,18 0 128,1 0-96,-1 0 0,-19 0 0,39 0 0,-38 0-128,18 0 64,-1 0-96,3 0 224,-22 0-96,21 0 32,-1 0-64,1 0 224,-1 0-224,0 0 96,2 0 0,-2 0-96,1-19 64,19 19-96,-20 0 96,22 0-64,-22-20 64,0 20 32,1 0-64,-1 0 128,-19 0-32,19 0 0,-19 0-96,19 0 0,2 0 32,-2 0-288,0 0 127,1 0 33,-1 0-32,2-20 64,-3 20 96,3 0 0,-2-20 288,0 20-128,1 0-31,-1 0-33,2 0-64,-3-20-32,1 20 0,22 0-32,-22-20-96,1 20-65,-1-20 193,0 20-64,2 0 64,-2 0 64,1 0 129,-1 0-1,20 0-96,-19 0-32,-1 0-64,0 0 0,2 0 32,18 0 0,-19 0-64,-1-19 32,0 19 0,-19 0 0,19 0 0,2 0 0,-22 0 0,21 19 32,-1-19-64,1 0 32,-1 0 0,20 0 0,-38 20-32,18-20 32,1 0 96,-21 0-128,21 0 64,-21 0-32,22 0 32,-23 0-32,3 0-32,-1 0-160,-21 20 512,21-20-384,-20 0 64,0 0-32,-20 0 0,0 0-160,19-20 512,-19 20-160,0 0 0,0 0-64,-19 0-31,19-20-65,0 20 0,-20 0 96,20-19-192,0 19 31,-20-20 97,20 20-96,-20-20 32,0 0 0,20-20 0,-19 20 128,-1-20-352,20 0 128,-20 1-64,20-1 32,-21-19 0,21-1 192,-20 0-161,2 1 65,18-1 128,-20-20-384,20 21 416,0-1-224,0 1 96,0 20-192,0-22 32,0 23 96,0-3 0,0-19-65,0 41 65,0-21 32,-21 20-32,21 0-352,0 0 544,-20 1-32,20-1-128,-20 20 32,20-20-64,0 20 64,-19 0 32,19-20 96,0 20-64,-20 0-256,0-20 224,0 20 256,0 0-224,1 0-96,-21 0 64,20 0 32,-21 0 0,-17 0-32,17 0 0,-18 0-64,0 0-64,19 0 32,0 0 64,1 0-33,-21 0 130,1 0-97,0 0-1,-22 0-191,2 0 224,0 0 289,19 0-354,-40 0 162,21 0-129,0 0 96,-20 0-160,20-20 160,-20 20-64,20 0 0,-21 0-32,20 0 32,-19 0 0,19 0 128,-19 0-192,0 0 224,0 0-160,0 0 160,-1 0-224,1 0 384,0-19-352,-20 19 0,19 0 128,1 0-96,-20 0 0,20 0-32,-21 0 160,1-20-192,20 20 128,-19 0 225,-2 0-193,1 0 256,0 0-64,-1 0-192,-18 20-96,-1-20-64,19 19-32,1-19 64,1 20 96,-1-20-96,-21 0-64,21 20 224,-19-20-224,-2 0-416,41 0-1634,0 20-10058</inkml:trace>
  <inkml:trace contextRef="#ctx0" brushRef="#br0" timeOffset="-165742.65">14291 357 10281,'0'-19'1378,"0"-1"159,0 20-256,0-20-384,0 20-64,20 0-64,-20 0-289,0 0-256,0 0 32,20 20 33,-20-20-193,0 20-32,0-1-128,0 22 96,0-2-64,21 21 64,-21-1-32,0 21 32,0-1-32,20 0-32,-20 21-32,0 0 64,0-1 0,0 20 96,0-20-128,-20 0 32,20 1 32,0 19 96,0 0-256,0 1 160,0 19 96,0 0-192,20-20 0,-2-20 32,-18-19-64,20-1 96,-20 20 0,21-19-160,-21 0 64,20-1 32,-20-19 160,0 19-192,0-20 31,0 2 130,20-3-65,-20 3 32,0-2 0,0 1-32,20-1-32,-20 1 64,0-1-64,19-18 64,-19-2-32,0 0 32,20 2-64,-20-22 160,0 21 0,20-20-128,0 0 128,-20 0-64,39 0 64,-19-20 0,20 19-64,-1-19 32,1 21-64,1-21 0,18 0-32,0 19 129,21-19-129,-1 0 0,20 0-64,-20-19-33,41 19 33,-21-21 96,20 21-192,1-19 224,-2 19-192,1 0 192,0 0-64,21 0 32,-2 0-64,-19 0 64,21 0-32,18-20-32,-18 20 64,18 0-32,1 0-32,-1 0 64,2 0-32,-2-20 32,21 20 32,0 0 0,20-20-32,-21 20-96,21-20 64,-1 20-32,0-20-64,21 0 0,-20 20-256,19-19 64,1-1-1,-2 20 65,-17-21 192,17 21 32,-37 0 32,18 0-32,-20 0 32,-19-19-32,0 19 0,-21 0-32,22 0 32,-22 0 0,-19-20-32,1 20 32,-1-20 0,-20 20-64,-20-19-128,0 19-96,-18-21-1,-22 1 129,1 1 96,0-1 64,-21-20 64,1 0 128,-20 1 97,20-1-33,-20 0-32,0-19-64,-20-2-160,20-18 96,-20 20-96,20-21 0,-19 1 0,19-1 32,-20 0-64,0-19 32,20 0 0,-20 0 32,20-20-128,0 19 64,0 1 96,0 0-32,0 20-160,0 19 0,0-20-32,0-19 32,-20-1 128,20-19 0,0 1 64,0 18 64,0-20 64,0 40-32,0-19-32,20 21 65,-20 18-97,0 0-224,0 20-257,-20-20-255,20 21-161,0-1 96,0 0 289,-19 1 320,19 18 256,0 2 416,0-1 225,0 0-288,-20 1-353,20 19-224,-20 0 0,-1 0-161,1 0 1,2 0 64,-23 0 32,21 19 32,-19-19 128,-1 0 0,-19 0 96,-1-19 32,1 19-64,-20 0 0,-2 0 32,2 0-128,0 19 0,-20-19 0,0 0 0,-1 0 0,1 0 0,-20-19 0,-1 19 0,-19-21 0,1 1 0,-2 20 33,2-19-1,-1 19 0,-19 0-32,-2 0 32,2 0 32,-22 0-64,22 0 0,0 19 0,-22-19 0,2 0 0,-1 20 0,1-20-64,-2 21 96,2-21-64,-20 0 64,19 19-32,1-19 32,-2 0 64,2 0 160,20-19-128,-22 19 160,2 0-192,-1 0-63,20 0 31,-20 0-257,1 0 161,0 0-64,-2 0 0,2-21 128,19 21-32,-19 0 0,18 0 96,2-20 0,-21 20-64,41 0-32,-2 0-448,2 0-1474,19 20-8039</inkml:trace>
  <inkml:trace contextRef="#ctx0" brushRef="#br0" timeOffset="-162530.47">13576 11684 3459,'-18'0'2146,"-2"0"-1121,20-20-801,-21 20-769,21-19-1280,0 19-930</inkml:trace>
  <inkml:trace contextRef="#ctx0" brushRef="#br0" timeOffset="-162062.44">13576 11486 12427,'20'0'513,"-20"0"-673,0 40 384,21-21 32,-1 41-128,0 19 0,0 1-32,-20 19 33,19-20 319,-19 21-320,0-41 0,0 1 192,20-21 353,-20 1-64,-20-40 320,20 0 864,0-20-1408,-19-19-193,-1-21-160,0 1-64,0-21-128,-1 0 384,21 1-480,-20-20-673,40 20-64,1 19 576,-1 20 353,39 21 96,1-2-32,-21 21 32,21 21-96,-1 18 96,-18-19 0,-21 40-32,-20-21 64,0 21 129,-20-21 319,-41 1 353,22 0-64,-21-1-545,1-18-352,19-2-353,1-19-800,19 0-352,20 0-2883</inkml:trace>
  <inkml:trace contextRef="#ctx0" brushRef="#br0" timeOffset="-161276.39">14390 11823 14862,'-38'20'576,"-23"0"-576,22 19 384,-21 1-255,21 0-161,-1 20 0,1-21 0,39 21-129,0-20 1,19-21 96,1-19 32,40 0 64,-21 0-32,1-19 32,19-21 0,-18 0 32,-21 1 225,-2-1 31,-18 0-32,0 0-288,0 21 0,0-2 32,-18 21-32,18 21-128,-20-2 96,20 21 0,0 0 0,0-20 32,20 19-128,-2 1 128,2-20 32,1 0-32,-1-20 96,-20 0 160,20 0 161,0 0 191,-20-20-223,0 0 63,0-20-96,0 21-63,0-21-386,0 20 226,0-21-193,0 22-97,19 0 97,21 19 0,-20-21 0,19 21 32,-19 0 64,20 0-192,-20 0 160,19 0-32,-19 0 32,-20 21 32,21-21-64,-21 0 160,0 0-64,-21 0-32,21 0-64,-20 0 0,0 19 32,1 0 32,-1 2 160,20-1-31,0 0-290,0 0 258,0 19-290,0-19 97,20 0 32,-1 0-160,1-20 64,21 0 96,-21 0 0,-2-20 96,2 0 32,1-19 64,-21-1 64,0 20 161,0-21-353,0 22-32,0 0 32,0-2 0,0 21-96,-21 0-64,21 21 0,0-2 64,0 0 64,0 22 32,0-21 0,21 20-32,-1-21-64,0 1-129,-1 0-191,1 0-1282,20-20-1889</inkml:trace>
  <inkml:trace contextRef="#ctx0" brushRef="#br0" timeOffset="-160395.34">15046 11823 10249,'-20'40'1794,"20"-1"-1698,0 20 449,-20-18 640,20-1-673,0-1-448,0 1-64,0-20 64,0 0 0,0-20 32,0 20 289,0-40 383,0 0-447,0 0 127,20-20-127,-20 1-289,20 19-289,-20-20 161,20 0-96,0 40 160,-1-19-64,-19 19 32,20 19 64,-20 0 96,20 22 0,-20-21-96,0 20 64,0-21-128,0 21 64,0-20-128,0 0-32,20-20 256,-20 0 288,0-20 161,0 0-161,0 0 129,0 0-65,0 1-160,0-1-640,21 0 32,-21 0-257,18 0 321,2 20 224,0 0 0,-20 0 32,21 20-32,-21 0 32,0 0 32,20-20 32,-20 39-224,0-19 224,20 0-577,-1 0-95,1 0-449,20-20-160,-20 20 31,-1-20 802,21-20 448,-20 20 96,0-40 609,-1 20 480,1 0 289,0 1 31,-20-1-288,0-20-31,0 40-770,-20-20-512,0 20 160,1 0-256,-1 0-32,0 20 0,0 20-97,0-20 97,20 19-96,0-19 224,20 20-64,0-20-32,0-1-96,39 1-65,-19-20-63,-1 0-321,2 0-95,-21-20-353,0 20-609,-2-19-32,-18-1 1442,0 0 224,-18 0 192,-2-20 384,0 21 609,20-1 353,-21 0 63,21 20-416,0-20 32,21 20-640,19-20 352,-1 20-545,1 0-256,19 0-64,-19 0-289,-1 0-1056,1 0-801,-40-21-801,20 21-6694</inkml:trace>
  <inkml:trace contextRef="#ctx0" brushRef="#br0" timeOffset="-160208.33">15860 11645 10505,'0'39'2050,"20"21"-128,-20-1 641,0 1-417,0 19-801,0-19-929,0 0-352,0-1-160,0-19-352,0 19-961,0-39-1026,20 0-480,-20 0-2722</inkml:trace>
  <inkml:trace contextRef="#ctx0" brushRef="#br0" timeOffset="-159877.31">15939 12141 3683,'0'-40'8392,"0"40"-6502,0 0 64,0 20-609,20 0-1057,-20 0-256,41-20 32,-23 20 0,22-20-160,1 0-160,-21 0 256,-2-20 32,-18 0-256,0 0 128,0 0 96,-18 0 0,-2 1-32,0-1-32,-1 20 256,1 0-128,20 0 160,-20 20-288,20-1 224,0 1-128,0 20 128,40-20 32,-19 0-159,19-1-258,-1 1 161,1-20 96,-1 0 192,-19 0-127,0-20-97,0 20-641,-20 0-704,0-19-1314,0 19-3298</inkml:trace>
  <inkml:trace contextRef="#ctx0" brushRef="#br0" timeOffset="-159566.3">16575 12002 13676,'-20'20'641,"-1"-20"288,-17 0 1377,17 20-1633,1 0-673,-18-20 192,17 19-288,1-19 96,20 40-32,0-20 64,0 0-64,20 0-256,1-1-65,17 1 193,-18 0 32,1 0 32,-1-20 0,-2 20 96,-18-20 96,-18 20 96,-2-20-64,-1 19 192,1-19-127,-18 0-193,17 20-64,1-20-705,-20 0-1057,40-20-4035</inkml:trace>
  <inkml:trace contextRef="#ctx0" brushRef="#br0" timeOffset="-158730.25">17666 11565 14958,'-20'-20'1089,"1"1"-673,-21 19-128,0 0-288,-19 19-64,19 1 0,-19 20-32,18 19 32,23 1 64,-2-1 0,20 21-64,20-1 128,-2-39 64,43 20 32,-2-21 33,20-19 319,1-20 193,20 0-1,-21-20-31,0-19-128,-19-1-65,-41-1 97,1-18 287,-20 0-736,-39-1 225,-1 1-385,-19-1-449,-22 1 1,2 19 288,0 20-1,19 20 129,1 0-96,19 20 160,1 0 96,39 20 129,0-1 159,20 1-192,39 0-64,-19-1 0,19 1 65,0-20-1,1 0-320,-21 0-289,22-20-1088,-21 0-1634,19 0-3043</inkml:trace>
  <inkml:trace contextRef="#ctx0" brushRef="#br0" timeOffset="-158607.25">18322 11961 18001,'59'0'928,"-59"0"-511,20-19-1,-20 19-1217,0-19-3523</inkml:trace>
  <inkml:trace contextRef="#ctx0" brushRef="#br0" timeOffset="-155288.05">17330 12598 11530,'-20'20'32,"20"-20"-384,0 0 1441,0 0 353,0 0-642,20 0 33,18 0-160,3 0-225,18 0-192,20 0-128,1 0-31,-1 0 63,1-20 0,19 20-96,0-20-64,-20 20-448,-19-20-802,-1 20-287,-18 0-1538,-21 0-3876</inkml:trace>
  <inkml:trace contextRef="#ctx0" brushRef="#br0" timeOffset="-151830.85">20227 4054 14381,'0'0'-320,"20"0"-129,1 19 289,-1 21 0,-2 0 224,3 19 256,-1 1-95,0-1-33,0 1 0,-20 0 192,19-21 1,1 1-97,0-20-96,-20 0-128,0-20-32,20 20-480,-20-20-1058,0-20-2401</inkml:trace>
  <inkml:trace contextRef="#ctx0" brushRef="#br0" timeOffset="-151519.84">20069 4411 12171,'-40'0'1441,"20"0"-1152,20 0 287,0 0 513,0-20-96,0 20 128,0-20-736,20 1-289,0-2-32,0-19-64,-1 1 0,1-1-96,0 0 64,-20 0-129,20 21 322,0-21 31,-1 21-160,21 19-96,-20-21 0,21 21 160,-23 0 256,23 21-224,-1-2 0,-1 1-64,1 0 33,-1-20-65,1 19-833,19-19-1762,-39 0-10729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5:12.0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21478 7431 416,'21'0'897,"-21"0"-257,0 0 642,0-20 928,0 20 416,0 0-544,0 0-480,0 0-385,0 0-160,0 0-224,0 0-225,0 0-320,0 0-63,18 20-1,-18-20 64,20 40-32,-20-20-63,20 19 127,21-18 0,-23 38-64,3-19 33,19 20-161,-1-21-32,21 21-96,-21-1-32,1-19 96,0 0-128,-1-1 32,2 2-192,-21-22-161,-20-19-255,20 20-289,-20-20-288,0 0-385,0 0-1249</inkml:trace>
  <inkml:trace contextRef="#ctx0" brushRef="#br0" timeOffset="432.02">21438 7849 7559,'-20'-20'608,"1"20"1,19 0-225,0-20 737,0 20 32,-20-20-448,20 20-449,0-20-192,0 0 0,0 1-64,20-21 96,-20 20 193,0-21 127,0 22-192,0-21-128,0 0-64,0 1 129,0 19 351,0 0 193,0 20-33,0-20-287,0 20-545,19 20 192,21-20 128,1 20 96,17 0-64,1-1-128,22 1-64,-22 1-32,20-2-416,2 2-929,-22-21-1891</inkml:trace>
  <inkml:trace contextRef="#ctx0" brushRef="#br0" timeOffset="1270.07">17210 5087 12812,'-20'0'800,"20"0"-31,0 0-288,20 0-129,0-20 192,19 0 1,2 0-161,17 0 97,22-19-1,0-1-192,19 0 449,1 1-320,-21-2-289,-20 22-192,1-2 0,-21 2-673,-19 19-544,0-20-833,-20 20-1250,-20 0-6181</inkml:trace>
  <inkml:trace contextRef="#ctx0" brushRef="#br0" timeOffset="1608.09">17429 4729 9352,'19'0'737,"-38"0"-1057,-1 0-225,0 39 65,-21 1 608,3 1 929,-23 18 256,22-19-192,-1 19 0,20-19-640,20 0-161,0-1 64,0-18-63,20-2 31,20 1 225,-20 1-65,19-2 33,22-19-193,-23 0-160,23 0-128,-2 0-96,-19-19-737,-1 19-800,1 0-1538</inkml:trace>
  <inkml:trace contextRef="#ctx0" brushRef="#br0" timeOffset="2495.14">18759 10134 13676,'0'0'1570,"0"0"-321,0 0-576,0 0 63,19 0 129,1 0-64,0 20-192,20 0-321,-1-1-32,-19 2-160,21-1-64,-3-1 257,3 1-193,-3 0 160,23 0-64,-2 0 96,-19 0-128,19-1-31,1-19-97,-21 21 0,2-21-32,-1 0-32,-22 19-64,3-19-97,-21 0 65,0 0 128,0 0-288,0-19-353,0 19-480,0 0-672,-21-21-994,3 21-2626</inkml:trace>
  <inkml:trace contextRef="#ctx0" brushRef="#br0" timeOffset="2870.16">18759 10511 7847,'-40'21'993,"20"-21"320,20 0 64,0 0 97,0 0-545,0-21-193,0 21 33,20-39-96,-20 19-97,20-20 97,-20 0 192,0 1 64,0-1-385,0 0-352,-20-20 1,0 21-161,0 0 160,20 18 32,-19 1 128,19 1-256,19 19-160,1 0 128,20 19 97,-1-19-65,41 20-96,-1-20 96,0 21-96,21-21 64,-21 0-513,-19 0-928,19 0-1858,-40 0-4388</inkml:trace>
  <inkml:trace contextRef="#ctx0" brushRef="#br0" timeOffset="20541.16">5319 5564 11178,'0'-20'64,"0"20"1057,0 0-865,0 0 65,0 0 255,0 0-63,0 0-161,0 0 129,0 0 191,19 20 33,-19-20 32,20 20-129,-20-20 1,20 19-321,0 1-96,0 0-96,19 21 193,-19-22-289,1 40 0,19-18 0,-1-2 192,-19 21-96,20-1 64,19 1-96,-19-1 160,-1 21-64,21-1-31,-1 1 95,0 19 32,22 0 32,-22 2 1,20 17-33,2-18-64,-2 19 64,20 19-64,-20-18 97,0 19-97,0 0 160,2-1-96,-2 22 65,20-21-97,-20 0 32,20 20-288,0-20 449,1 20-321,-1-20-32,-20-19 64,20 19-64,-18-20-64,-2 0-64,0 0 96,-19-19-64,-1-1 32,0-19-96,-39 0-96,21-1-225,-21-20-576,-2 1-833,-18-20-1953,0 0-7976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">1944 10651 6053,'0'0'6246,"0"19"-5990,0-19 737,0 21 1185,0-21-928,0 20-546,20-1-159,-20-19-193,19 20-256,1 0-64,0-20-576,0 20-866,1-20-3490</inkml:trace>
  <inkml:trace contextRef="#ctx0" brushRef="#br0" timeOffset="33059.89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5">2797 11386 11306,'-19'-20'641,"19"0"192,0 20 288,0 0-545,19 20-95,-19-20-97,20 20-288,0 19-96,0-18-64,0 19-416,1-21-641,-3 21-1058,22-40-1952</inkml:trace>
  <inkml:trace contextRef="#ctx0" brushRef="#br0" timeOffset="39681.25">3056 11446 11434,'0'-21'1474,"0"21"-1282,0 21 0,0-21-160,0 19-32,20 2-801,-20-2-2754,20 2-5412</inkml:trace>
  <inkml:trace contextRef="#ctx0" brushRef="#br0" timeOffset="40306.3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">5617 11704 14381,'20'40'833,"-20"-40"32,0 20-385,19 19-63,-19-19-321,20 0-769,-20-20-961,20 0-2209,-20 0-5830</inkml:trace>
  <inkml:trace contextRef="#ctx0" brushRef="#br0" timeOffset="42506.43">5597 11526 16399,'0'-21'-96,"0"21"-1249,0 0-641,20 0-737,0 21-3779</inkml:trace>
  <inkml:trace contextRef="#ctx0" brushRef="#br0" timeOffset="42708.44">5775 11605 13612,'20'0'961,"-20"0"961,20 0-160,0 0-513,-1 0-865,1 0-191,21 0-97,-21-20-225,18 20-127,-17-20-288,19 20-481,-21 0-321,-19-20-479,20 20-930,-20 0-2081</inkml:trace>
  <inkml:trace contextRef="#ctx0" brushRef="#br0" timeOffset="42946.45">5935 11406 12395,'-20'19'224,"20"2"1378,0 19 640,0 0-801,0-1-640,0 1-448,0 19-161,20-19-96,-2-20 32,2 0-64,1 0-64,19-20-192,-21 0-193,21 0-928,-20 0-865,0-20-2562</inkml:trace>
  <inkml:trace contextRef="#ctx0" brushRef="#br0" timeOffset="43141.46">6271 11188 15822,'20'0'-192,"-40"19"-192,20 1 384,-18-20 320,-3 40-384,21-20-2050,0-1-2626,0-19-3780</inkml:trace>
  <inkml:trace contextRef="#ctx0" brushRef="#br0" timeOffset="43293.47">6411 11148 15662,'0'20'737,"0"0"-609,0-1 897,0 1-192,0 0-737,-20 20-769,20-21-2273,0 21-4197</inkml:trace>
  <inkml:trace contextRef="#ctx0" brushRef="#br0" timeOffset="48865.78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3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">21359 11247 12107,'-20'0'384,"20"0"-480,0 0 1217,40 0-96,-20 0-416,39 0-65,0 0 161,22 0 0,18 0-289,19 0 0,21 0 33,21 20-65,-2-20 1,-18 0-1,-22 20-288,-19-20 0,2 0-768,-43 0-1154,1 19-5189</inkml:trace>
  <inkml:trace contextRef="#ctx0" brushRef="#br0" timeOffset="84278.82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">18261 11902 17104,'0'21'320,"0"-2"-256,0 21 128,0-20-32,21 0-192,-1 20 64,0-1-544,19-19-673,-19 0-769,0-20-1601,20 0-3236</inkml:trace>
  <inkml:trace contextRef="#ctx0" brushRef="#br0" timeOffset="103403.9">18500 11961 14381,'-20'21'673,"20"-1"-385,0 0-224,20 20-64,-20-21-897,20 21-1985,19 0-3813</inkml:trace>
  <inkml:trace contextRef="#ctx0" brushRef="#br0" timeOffset="103734.93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3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">20585 12121 13580,'-20'-20'897,"20"-19"-1089,0 39 128,20-20-96,-20 20-961,39 0-3139</inkml:trace>
  <inkml:trace contextRef="#ctx0" brushRef="#br0" timeOffset="105495.03">20764 12240 14637,'20'20'289,"-2"-20"1056,3 0 0,19 0-352,-1-20-448,1 20-513,19-20-128,-39 20-545,0 0-800,0 0-2179,-20 0-4900</inkml:trace>
  <inkml:trace contextRef="#ctx0" brushRef="#br0" timeOffset="105698.04">20942 12002 12107,'-20'20'320,"20"0"-256,-20 19 1186,1 1 383,19 0-352,0 19-672,0 1-385,0-1-96,19-19 96,1 0-160,0-21-128,0-19-96,0 21-352,-1-21-609,21 0-1346,1 0-3138</inkml:trace>
  <inkml:trace contextRef="#ctx0" brushRef="#br0" timeOffset="105885.05">21240 11823 17072,'20'20'0,"-20"0"1089,0 0-192,0-1-545,20 2-288,-20 17-384,0-17-609,20-1-961,-20-20-1505,19 0-5029</inkml:trace>
  <inkml:trace contextRef="#ctx0" brushRef="#br0" timeOffset="105993.06">21458 11764 15566,'0'19'1121,"-20"1"-1409,20 20-865,-20 0-1922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9:38.1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1766 3298 12043,'-40'20'961,"19"-20"224,1 0 256,2 0 1,18 0 63,0 0-608,-21 0-577,21 0-96,21 0 193,-3 0-65,2 0-96,21 0-63,-3 0-97,23 0 0,-2 0-128,1 0 32,19 0 0,0 0 0,0 0-64,-38 20 32,18-20-96,-19 0-1,-20 0 33,0 0-96,-1 0 0,-19 0-128,0 0 127,0-20-607,-19 20-962,-1-20-1025,0 20-1569</inkml:trace>
  <inkml:trace contextRef="#ctx0" brushRef="#br0" timeOffset="411.02">2201 3139 13708,'-18'0'65,"-2"0"63,20-19 672,0 19 225,0 0 32,20 19-576,-2-19-129,3 20-32,19-1-95,-1-19-1,-19 21 128,40-1-128,-21 0-127,22-20-1,-3 20 0,-17-1 0,18 1-192,-19-20 32,19 20 128,-39-20-160,19 20 192,-19-20-32,-20 20 256,20-20-192,-20 20-64,0-20 0,0 0 64,0 20 321,-20-1-257,-19-19 128,19 20 97,-20 0 31,20 0-256,-19 0-96,19 19-96,0-19 32,-19 20-32,-2-20-160,1 19-544,1 2-930,19-2-2306,-20 1-9576</inkml:trace>
  <inkml:trace contextRef="#ctx0" brushRef="#br0" timeOffset="4609.26">14827 2225 7559,'-20'20'1473,"20"-20"609,0 0-384,0 0-33,-18 0-384,18 0-224,0-20-256,0 20-128,0-20-289,0 20-96,0-20-223,0 1-258,0-1 514,0-20-289,0 40 0,0-40-64,0 21 32,18-1-128,-18 0 128,20-20 0,1 20 0,-21 20-32,20-19 32,0-22-129,-1 22 161,21-21-96,-20 0 96,19 20-96,1-20 160,-20 20-64,19-19-64,-19 19 129,0 0-162,0 0 33,1 0 0,-3 1-128,2-1 224,0-1-288,1 21 128,-1 0-32,-20 0 96,20 0 0,-1 0 96,1 21-160,0-21 160,0 39-96,0-19 32,19 20 0,-19-20 0,0 19 32,0-19-32,-1 0 0,21 0 32,-20 0 0,19-20 32,-19 21-64,1-21 0,19 0 0,-22 0 0,3 0-32,-1 0-64,0 0 96,19 0-96,-19-21 32,0 21 128,0-20-128,-20 0-32,20-20 160,-1 21-96,-19-21 160,20 20-96,-20-20 64,0 21-64,0-1 0,0-1-32,0 2-96,0-1 192,0 0-128,0 1 64,0-2 32,0 1 224,0 1-128,0 19-192,0-20-224,0 40 128,0-20 96,0 19 128,0 1-192,0 20 96,0-20 0,0 19 32,0-18 0,0 18-32,0 1 0,0 0 32,20-1-32,-20-19-64,0 20 128,0-20-128,20 20 32,1-21-96,-3 2 96,22-2 0,-19-19 0,19 21-64,-22-21-32,23 0-193,-1 20 289,-21-20 0,21 0 0,0 0-32,-1 0 64,1 0 0,-19 0-32,17 0 64,3-20-32,-3 20-32,-17 0 64,19-21-32,-1 21-32,-19 0 32,20 0 64,-1 0-32,-19 0-32,20 0 192,-20 0-160,-1 0 97,1-19-33,21 19 64,-21 0-96,0 0-64,19 0 32,-19 0-64,0 0 32,0 0 0,19-21 96,-19 21-96,0 0 32,0 0 160,-20 0-64,19 0-192,-19 0 160,20 0 0,-20-19-96,20 19 64,-20 0-64,20 0-64,-20 0 64,0 0 0,20 0 0,-20 0 32,0 0 32,0 0-96,0 0 32,0 0-64,0 0 289,19 0-386,-19 0 322,0 0-161,0 0 0,0 0 32,0 0 192,0 0-128,0 0 64,0 0-32,20 0-32,-20 0 0,0 19-64,0-19 0,20 0 32,-20 0-31,0 0 31,21 0-32,-21 21 32,0-21 160,20 0-32,-20 19 96,0-19-128,18 21 33,-18 18-97,20 1-32,-20-20-32,0 20-32,21-21 0,-21 1-352,20 0-1026,-20 0-2209,0-20-8360</inkml:trace>
  <inkml:trace contextRef="#ctx0" brushRef="#br0" timeOffset="7153.4">14629 3835 10826,'-20'0'1281,"20"0"673,0 0-673,0 0-128,0 0 0,20 0-672,0 0-97,20-20-224,-1 20-64,2 0 193,17-20-225,3 20 32,-2 0-64,0-20 0,-19 20 32,0 0-64,-1 0 0,-19 0 0,0 0 64,1 0-64,-21 0-96,0 0-192,0 0-802,0 0-1312,-21 0-3459</inkml:trace>
  <inkml:trace contextRef="#ctx0" brushRef="#br0" timeOffset="8767.5">14927 3934 8968,'-20'0'1025,"20"0"-929,-19 20 865,19-20 0,0 20 224,0-20-128,-20 20-352,20-1-321,0 1 0,-20 1 65,20-2-33,-21 21-31,21-21-65,-20 21-64,20 0 128,-18 20 33,18-20-33,0 19-63,0 1-129,0-20 0,0 19 32,18-19-64,-18-1 0,20 21 1,1-21-33,-1 2 0,19-22-64,-19 21 32,20 1-128,-1-22 256,21 1 321,-1 20-353,20-20-192,2 0 256,-2 19-480,0-19 32,20 0 544,0 0-320,21 0 0,-1 0 32,1-1 0,17 2-64,3-2-32,18 1 160,-18-20-96,18 0-64,22 21 32,-22-21 96,20 0-128,-18-21 32,-2 21 32,-19 0-32,1-20 32,-2 20 0,-19-19 65,-19 19-194,-21-21 1,0 2 128,-39 19-128,0-20-96,-21 20 160,1 0-32,-20-20 192,0 20-160,-20 0-256,1 0-97,-1 0-383,-20 0-1474,1 0-2915</inkml:trace>
  <inkml:trace contextRef="#ctx0" brushRef="#br0" timeOffset="9215.52">19116 4749 704,'20'119'1057</inkml:trace>
  <inkml:trace contextRef="#ctx0" brushRef="#br0" timeOffset="9387.53">19175 5007 2978,'20'0'4164,"-20"-20"-3011,-20-19-32,20-1 161,-19-19 864,-1 18-449,20 1-672,0-20-64,0 41 0,0-21-224,20 21-161,-20-2-287,19 21-321,21 0-161,-20 0-351,0 0-673,-1 21-801,21-2-1025,-20 1-6886</inkml:trace>
  <inkml:trace contextRef="#ctx0" brushRef="#br0" timeOffset="9697.54">19434 4849 14765,'0'19'0,"0"1"-192,20-20 769,18 0 576,-17-20 480,19 1-1184,19-1-257,-39-1-32,0-19 32,0 21-63,-20-22-129,-20 22-97,0 19-127,-20 0-128,1 0 160,-1 19 96,1 2 32,19-1 0,0 20 160,20 0-96,0-20 64,20-1-64,39 21-321,-19-20-191,19-20-353,20 0-608,-19 0-545,-1 0-1442,2 0-4387</inkml:trace>
  <inkml:trace contextRef="#ctx0" brushRef="#br0" timeOffset="10087.57">20049 4749 11210,'-60'0'1345,"41"0"-608,-21 0 448,19 19-512,-17 2-65,18 19-223,20-20-321,0 19-545,20 1-383,-2-20-33,23-20 320,-1 20 225,-1-40 576,1 20-384,-1-20 672,-19-20-319,0 20 287,-20 1 0,0-1-383,0-1-97,0 2-129,-20 38-223,20 2 160,-20-1 160,20 39 32,0 1 288,20-1 0,-20 1-288,20 0 32,0-21 65,0 21-1,-1-21 192,-19 2 577,0-22 128,0 1 64,-19-1 0,-21-19-385,20 0-287,-39 0-257,19-19-64,-19-20-416,18 19-609,3-20-1025,18 0-1441,20-20-2435</inkml:trace>
  <inkml:trace contextRef="#ctx0" brushRef="#br0" timeOffset="10433.59">20327 4768 13196,'0'-19'1569,"0"38"-1440,0-19 351,0 21 193,0 19-321,-21-20-224,21 19-96,21 1-128,-21-20-256,20-20 63,20 0 65,-21 0-128,1-20 608,0 0-160,0 0 32,0 0-32,-20-19 1,0 18 287,0 21 64,0-19 65,0 19-385,0 19-192,0 2 288,19-1-64,-19-1 32,20 21-127,0-20-98,0 0-95,19 0-256,-19-1-577,0-19-320,-20 0-449,0 0-640,0 0-2595</inkml:trace>
  <inkml:trace contextRef="#ctx0" brushRef="#br0" timeOffset="10629.6">20585 4352 15214,'0'19'352,"0"1"-288,19 20 801,-19 19 320,20 1-64,0 20-704,-20-2-257,20 3-705,1-21-672,-21-1-705,18 1-864,2-41-2916</inkml:trace>
  <inkml:trace contextRef="#ctx0" brushRef="#br0" timeOffset="11053.63">20883 4789 11178,'0'-21'2338,"0"2"-2178,-20 19 545,20 0-417,-20 19-63,0 2 63,20 19-224,-21-1-160,21 1-192,0-20-97,21 0-736,19 0 609,-20-20 191,19 0 321,-19 0 64,0-20-96,0 0 417,-1 0-321,-19 0-128,0-19-769,0 19-1153,0-1-256,0 21 512,-19 0 1506,19 0 1633,0 0 417,0 21-737,0 18-544,19-19-321,1 0-192,0 0-32,21-20-64,-21 20 480,-20-20 801,18 0 321,-18 0-1,0-20-608,0 20-416,0-20-289,0 0-224,0 0-128,0 1 64,0-1-353,0 20 65,0-21-737,20 21-1153,1 0-2787</inkml:trace>
  <inkml:trace contextRef="#ctx0" brushRef="#br0" timeOffset="11207.64">21319 4808 8680,'0'21'1922,"0"-1"-994,0-1 354,0 1-802,0 0-448,20 20-576,-20-40-930,20 20-1441,-20-20-1793</inkml:trace>
  <inkml:trace contextRef="#ctx0" brushRef="#br0" timeOffset="11343.64">21300 4570 17328,'0'0'-96,"0"0"-1281,19 0 1312,1 0-1856,0 20-4069</inkml:trace>
  <inkml:trace contextRef="#ctx0" brushRef="#br0" timeOffset="11631.66">21499 4689 18929,'18'0'417,"22"-20"-673,-19 20 768,38-20 257,-19 20 192,-1 0-449,1 0-576,-20 20-352,-20 0 256,0-1 31,-20 2-255,0 18 256,0-18 128,20 19 0,-19-20 96,19-1 0,19 1-96,-19 0 64,20-20 96,0 20-256,0-20-480,0 0-609,-1 0-1186,-19 0-447,0 0-578</inkml:trace>
  <inkml:trace contextRef="#ctx0" brushRef="#br0" timeOffset="11747.67">21537 4849 11915,'-20'0'-32,"40"0"-353,21 0 1410,-3 0-448,23 0-417,-2 0-736,-19 0-3172</inkml:trace>
  <inkml:trace contextRef="#ctx0" brushRef="#br0" timeOffset="12092.69">22074 4729 13901,'0'0'384,"-20"0"961,20 0 577,-39 0-673,19 20-288,0-1-544,-1 2-417,21-2 128,0 22-160,21-22-385,-1-19-31,0 20 160,19-20 63,-19 0 65,0-20-96,0 20 224,-20-19 128,19-1-128,-19-20-64,0 19-288,0 2 63,0-1 449,0 20-64,0-21 129,0 21-161,0 21-128,0-21 288,20 20 0,0 20-32,0-21-128,0 2-160,19-1-417,-19-20-512,0 19-1024,0-19 671,-1-19-255,-19 19-2211,0-41-1121</inkml:trace>
  <inkml:trace contextRef="#ctx0" brushRef="#br0" timeOffset="12272.7">22312 4172 17200,'19'20'-321,"-19"20"642,20 19 1152,-20 2-448,20 18-320,1 20-577,-1-20-480,-2 1-673,2-20 160,-20-1-448,21-18-1602,-21-22-1025</inkml:trace>
  <inkml:trace contextRef="#ctx0" brushRef="#br0" timeOffset="12503.71">22292 4689 12619,'0'-40'1314,"20"40"-1058,-1-19 1121,21 19-320,1-21-736,-3 21-225,3 0-96,-2 0 0,1 0 64,-20 0 96,0 21-128,-20-2-64,0 1-96,0 19-96,0 2-257,0-22-576,0 2-448,19-2 320,-19-19 128,0 0 320,0 0-2722,0-19-3268</inkml:trace>
  <inkml:trace contextRef="#ctx0" brushRef="#br0" timeOffset="12619.72">22610 4490 14413,'0'0'1666,"0"0"-3236,0 20 994,19 0-417,1 0-1217,0 20-2595</inkml:trace>
  <inkml:trace contextRef="#ctx0" brushRef="#br0" timeOffset="12837.73">22829 4669 12972,'-20'20'256,"20"-20"769,0 19 1377,0 2-1121,20 18-672,-2-18-353,3-2-352,19 2 64,-1-21 160,1 0 129,0 0-1,-1-21 192,-19 2-95,0-2-193,-20-18-128,0 18-481,-20-18-319,-20 19-353,21 20-2211,-21-19-5156</inkml:trace>
  <inkml:trace contextRef="#ctx0" brushRef="#br0" timeOffset="13095.74">23126 4789 13388,'19'19'2499,"-19"2"-834,20-21-31,-20 0-225,0 0-768,0 0-385,0 0-224,0 0 32,20-21-160,0 21-96,1-19-97,-3-21-191,2 20 256,21-1 128,-21 21 256,-2 0 416,3 0-159,-21 21-65,20-1-32,0-1-256,0 21-96,-20-19-1057,0 18-2210,0-19-8776</inkml:trace>
  <inkml:trace contextRef="#ctx0" brushRef="#br0" timeOffset="13699.78">20069 5783 13837,'39'138'-64,"-19"-58"-193,20-1-63,-21 1 160,1-1 224,0-39 801,0 0 32,-20-40-161,0 0 1538,0 0-736,-20-40-1026,0-20 33,-19 1 95,19-21-415,0 21-225,0-41-545,20 21-1184,0-1-65,40 21 1409,19 19 193,2 0 96,-2 40 384,-19 0 65,-1 20-33,1 0 641,-40 20-416,0-20-97,-20 19-64,0-18-63,1-1-353,-21-1-417,-1 1-1024,23-1-1986,-2-19-8873</inkml:trace>
  <inkml:trace contextRef="#ctx0" brushRef="#br0" timeOffset="14184.81">20764 5684 14958,'59'0'-193,"-39"0"-607,-20 19 63,-20 1 705,-1 19 224,3 2 32,-2-2-224,0-20-96,20 22-160,0-22 0,20-19 0,18 0 288,-17 0 96,19-19 64,-1-1 224,-19-1 161,0-18-385,-20 20-128,20-22-352,-20 21-65,-20 1 257,0 19-384,20 0-513,-20 19-64,20 1 737,0 1 352,20-1 96,0-1-32,20 1-32,-1-1 256,22-19 417,-23 0 224,3 0 0,-21-19-257,0-1-127,-20 1 32,0-22-257,0 21-416,0 1-224,-20-1-97,20 1-127,0 19 127,-20-21 289,20 21 192,0 0 193,0 0-161,20 0-96,0-20 32,-1 20 96,21-20-64,0 20-96,-1-20 0,-19 20-96,20 0-769,-1 0-2882</inkml:trace>
  <inkml:trace contextRef="#ctx0" brushRef="#br0" timeOffset="14552.83">21598 5703 14381,'-20'0'0,"-1"0"96,-19 0 641,22 20-161,-3-1-383,21 22-65,0-21-128,0 19-449,21-20-191,17 2 127,-18-21 449,21 0 128,-23 0 192,3-21 193,-1-18 320,-20 20 31,0-22 65,0 2-256,-20 19 95,-1-20-511,3 40-257,-23 0-129,21 0 33,20 0 64,-20 21-64,20-2 96,20 20 0,0-19-737,21 1-224,-2-1-32,21-1 256,-21-19-95,-19 20-161,20-20-1089,-21-20-4196</inkml:trace>
  <inkml:trace contextRef="#ctx0" brushRef="#br0" timeOffset="14970.84">21815 5762 9160,'0'41'353,"0"-22"1632,0 1 290,20-1-994,-20-19-224,0 0-224,0 0 576,0 0-576,0-19-673,0-1-160,0-19-160,0 18-257,20-18-127,-20 19-385,0 1-448,20-2 768,-20 21 353,20 0 320,1 0 512,-21 40 225,0-20-224,0-1-385,18 22-192,-18-21-256,20-1-257,1-19 1,-21 0 319,20 0 258,-20 0-1,0-19 0,0-1 96,0-1 64,20 21 32,-20-20-64,0 20 65,18-19-257,3 19-96,-21 0 32,20 19-33,0-19 65,0 20 193,-20 1-129,0-1-64,19-1-321,-19 1-704,20-1-1185,-20-19-3427</inkml:trace>
  <inkml:trace contextRef="#ctx0" brushRef="#br0" timeOffset="15460.88">22292 5803 12844,'0'0'544,"0"0"-1120,0 0 1344,20 0 129,-20 0-512,39-20-193,-19 20-96,1-21 64,-1 1 417,-2 1 223,-18 19-319,-18-20-1,-2 1-192,-1 19-63,-19-21-65,21 42 96,-21-21-256,40 19 32,-20 20-32,20-19 128,20 21 32,0-22 1,19 20-161,1-18-193,1-1 97,-3-20-288,3 0-449,-2 0-736,-19 0-770,0-20-735,-20-1-2372,0 2 1218</inkml:trace>
  <inkml:trace contextRef="#ctx0" brushRef="#br0" timeOffset="15605.89">22550 5723 1249,'-20'-60'9737,"1"40"-7015,19 0-1216,19 20-1,1 0-31,0 0-385,0 0-609,19 0-159,1 0-129,-20 0-96,0 0-64,1 0-352,-21 0-577,0-20-769,0 20-1409,-21-19-1313</inkml:trace>
  <inkml:trace contextRef="#ctx0" brushRef="#br0" timeOffset="15771.9">22629 5445 9288,'20'39'3716,"-20"-19"-3044,20 20 2211,-20 19-96,0-19-1378,20 20-1089,-20-21-159,0 22-129,0-22-225,20 1-832,-20-1-1121,0-19-1953,0 0-6600</inkml:trace>
  <inkml:trace contextRef="#ctx0" brushRef="#br0" timeOffset="16153.92">22829 5822 11306,'18'-19'1602,"3"19"-1570,-21 0 2082,20 0-353,20 0-1024,-21 0-705,1 0 481,0 0-577,0 0 128,-20-20-225,0 20-607,-20-21 319,0 1 97,0 20 224,-19 0 96,19 0-256,20 0-737,-20 0 320,20 20 481,0 1 192,20 18 64,-20-19 224,20-1 288,0 2 225,-1-1 0,1-20-321,0 0 289,20 0 256,-21-20-128,1 20-289,0-40-191,20 20-289,19-19-96,0 18 32,2-18 96,-2 19-192,1 1 96,-21 19-32,1-21-673,0 1-2754,-1 20-10282</inkml:trace>
  <inkml:trace contextRef="#ctx0" brushRef="#br0" timeOffset="22452.28">7184 4352 672,'-18'0'1345,"18"0"161,0 0-353,0-21 0,0 21 192,18 0 257,-18-19-289,0 19-128,0 0-96,0-21 32,20 21-32,-20-19 0,0 19-288,21 0-449,-21 0-159,0 0-161,0 19-64,0-19 64,20 21 0,-20-2 96,0 2 64,0-21-64,0 39 0,0-19 32,0 0-64,0 0 1,0-20-65,0 20-32,0-1 192,0-19-192,0 0 160,0 20 96,20-20-192,-20 0 128,18 20 33,-18-20-161,21 0 32,-1 0 32,0 20 96,0-20-64,19 0-128,-19 0 64,20 0 0,-1-20-128,1 20 0,19 0 64,-18 0-96,-3 0 128,23 0-64,-22 0 32,21 0 33,-1 0-33,1 0 0,-21 0-32,22 0-32,-2 0 96,-19 0-64,19 0 32,1 0 0,-1-20-32,0 20 32,2 0-32,-3 0 32,3-20 64,-2 20-160,1 0 32,-21 0 32,22-19 32,-3 19 0,1 0-64,2 0 64,-2-20-128,1 20 96,-1 0-64,0 0 96,22-20-32,-22 20 32,20 0-128,-19 0 64,-1 0 32,20 0-193,2 0 129,-22 0 0,20 0 32,-19 0-32,19-20 32,-20 20-32,20 0 64,2 0-64,-2-20 96,0 20-32,0 0 32,2 0-192,-22-20 256,20 20-96,-19 0-96,19 0-32,0 0 128,0 0 64,0 0-32,2-19 0,-2 19-160,0 0 160,20 0 160,-20-21-96,2 21 32,-2 0-160,0 0 64,0 0-96,-18 0-32,18 0-32,-20 0 32,21 0-128,-1 0 224,0 0-96,21 0 64,-21 0 96,20 0 64,-20 0 32,2 0-160,-2 0 96,-20 0-64,1 0-32,19 0 0,-20 21 96,1-21-96,-1 0 96,2 0-32,-22 0 128,21 0 1,-21 19-161,1-19 32,-20 0-96,19 0 96,-19 0-32,0 0-64,-20 0 96,21 0 0,-21 0 32,0 0-96,0 0 128,18 20-64,-18-20-32,0 0 64,0 0 96,0 0-63,0-20 127,0 20 96,0 0-64,0 0-159,0 0 95,0 0-96,0 0 32,0 0-64,0 0-32,0 0 0,0 0-32,0 0 0,0 0-32,0 0 0,0 0 0,0 0 32,0 0-32,0 0-32,0 0 0,0 0 32,0 0 32,0 0-32,0 0-32,0 0 64,0 0-64,0 0 96,0 0-128,0 0 96,0 0-96,0 0 96,0 0-64,0 0 128,0 0-160,0 0 128,0 0-128,0 0 160,0 0-96,0 0 96,0 0-192,0 0 224,0 0-63,0 0 127,0 0-192,0 0 128,0 0-128,0-19 192,0 19-96,20-21-64,-20 21 0,0-19-96,0-2-32,0 2-320,0-1-449,0 0-1634,-20 0-5028</inkml:trace>
  <inkml:trace contextRef="#ctx0" brushRef="#br1" timeOffset="33449.91">15305 4192 5220,'0'0'609,"0"0"96,0 0-33,0 0 385,0 0 481,0 0-577,0 20-417,0-20 65,0 20-33,0 0 1,0 0 63,0-1 1,0 2 0,0-2 31,0 2 33,0-21-128,0 19-129,0 1-128,0-20 1,0 20-33,0-20 32,0 0-64,0 20 97,19-20 63,1 20-256,0-20 0,0 20 1,0-20-33,19 0 32,-19 0-64,20 0 96,-1 0-192,1 0 32,-1 0 192,22-20-256,-23 20 128,3 0 1,18 0-162,1 0 226,-21 20-161,42-20 96,-23 0-32,3 0-96,-2-20 128,-19 20-96,19 0 32,-19 0 32,-1 0-96,1 0-32,19 0 96,-18 0-32,-3 0 64,23 0-96,-2-20 32,-19 20 64,19 0-96,-19 0 32,19 0-32,-18-20 0,-1 20 32,-1 0-96,1 0 192,-1 0-96,1 0 0,0 0 0,-1-20-64,1 20 64,-20 0-192,-1 0 96,21 20-33,-19-20 97,-1 0 0,-2 0 96,2 0-64,1 0 32,-1 0 65,-20 0-258,20 0 257,-20 0-31,0 0-65,0 0 32,0 0-64,0 0 96,0 0-96,0 0 32,0 0-32,0 0 32,0 0 64,0 0-32,0 0 32,0 0 32,0 0 224,0 0 64,0 0-63,0 0 95,0 0-128,0 0-31,0-20 31,0 20 0,0-20-128,0 1 33,0-2-65,0 2 32,0-2 0,0-18-128,0-1-32,0 0-64,0 0-288,-20 21-353,0-1-544,20 0-1602,-21 20-4964</inkml:trace>
  <inkml:trace contextRef="#ctx0" brushRef="#br0" timeOffset="48124.75">10203 4768 640,'0'-19'1826,"0"-1"0,0 20 31,0-21-287,0 2-321,0 19-192,0-20-352,18 0-65,-18 20-159,21-19 63,-21 19-31,0 0-129,0 0-384,0 19 481,20 21 511,-20 20-223,0-1 32,0 21-257,0-20 33,0-1-161,0 1-352,0-20 129,0 19-161,0-39 128,0 20-192,0-20-224,0-20-417,0 0-1121,20 0-1056,-20-20-8137</inkml:trace>
  <inkml:trace contextRef="#ctx0" brushRef="#br0" timeOffset="48485.77">9964 4948 8231,'-40'20'1185,"40"-20"-256,0 0-160,0 0 96,0 0 640,0 0-159,0 0-930,20-20-192,0 0-256,0 0 513,0-20-353,-1 21-96,21-22 0,-20 1-32,1 1 0,17-1 32,-18 0 0,1 21 0,-1-2-32,-2 2-32,3 19-32,-21 0 64,20 0 192,0 19 192,-20 2-31,39 18-97,-19-19-96,20 20-96,0-20-128,-1-1-1249,1 2-2531</inkml:trace>
  <inkml:trace contextRef="#ctx0" brushRef="#br1" timeOffset="50482.88">16793 4768 9673,'-20'-19'2946,"20"-1"-1664,0 20 543,0 0-768,0 0-480,0 0-193,20 0 161,-20 0-161,20 20 33,-1-1 31,1 21-96,0-19 33,21 18-193,-21 21-96,-2-20-128,23-1 352,-21-19-512,19 20 96,-19-40-256,0 20 576,-20-20-769,20 20-191,-20-20-962,0 0-800,0-20-1987</inkml:trace>
  <inkml:trace contextRef="#ctx0" brushRef="#br1" timeOffset="50879.91">16674 4987 4356,'-20'20'5381,"0"-20"-5349,1 0 736,19-20 386,-20 20 671,20 0 1,0-19-641,0-1-256,0 0-416,20 0 447,-20 0-671,19 0-161,1 1 64,0-22-32,0 1 0,0 21 65,-1-22-65,1 2-96,-20 19-96,20 1 32,0-2-32,-20 21-96,20 0-97,-1 0 161,1 21-32,21-2 64,-21 1 64,39 0-288,-19-1-833,19 2-961,-19-21-2242</inkml:trace>
  <inkml:trace contextRef="#ctx0" brushRef="#br0" timeOffset="98726.64">11869 9200 2978,'0'0'705,"0"0"192,0 0 352,0 0 353,0 0 159,0 0-672,0 0-640,0 0 191,0 0 97,0 20 64,0-20-193,0 0-31,0 0-129,0 0-31,0 0-65,0 20-32,21-20-31,-21 0-65,0 20 0,0-20-64,20 19 0,-20-19 97,20 20-65,-20 0 128,18-20-192,-18 20 32,21 0 129,-1 0-97,-20-1-96,20 1 32,-20 1 0,20-2 0,-20 1 32,20 0-64,-20 20 1,19-20-33,-19 0 32,20 0 0,-20 20 0,20-21 0,0 21-256,-20-20 448,20 20-288,-1-1-32,-19-19 96,20 20 64,0-20-128,1-1 96,-1 21-96,-2 0 96,-18-20 1,20 20-130,1-1 66,-21 2-66,20-22 66,0 21 31,-20 0-64,19-20 32,-19-1 64,20 21-96,0-20 0,-20 0 96,20 19-128,0-18 32,-1-2 0,1 21-64,0-20 64,0 19 0,0-18-64,-20 18 128,19-18 32,-19 18-192,20-19 256,-20-1-224,20 2 96,-20-1-64,20-1 64,-20 1 32,21 0-160,-21 0 160,18 0-32,2 0-32,-20-1 0,0 1 96,0 0-96,20 20-32,-20-20 64,21 0-32,-21-1 96,0 2 32,20-21-64,-20 19-64,18 1 128,-18 1-128,0-2 64,0 21-32,21-20-32,-21 0 0,0 0 65,0-1-65,20 1-97,-20 20 194,0-20-97,20-1 192,0 1-224,-20 0 64,20 0 96,-20 0-96,19 0 64,-19-1-96,20 2 32,-20-2 32,20 2-64,-20-2 32,0 2-32,20-2 64,-20 1 0,0 0 64,20 0-160,-20 0 64,19 0 64,-19-20-96,20 19-32,0 1 0,0-20 32,1 20-96,-3 0 128,2-20-64,-20 20 0,21 0 32,-1-20 0,0 0 0,-20 19 96,18-19-448,3 0 544,-21 0-256,20 0 96,0 0-32,-20-19-128,20 19 160,-1-20 0,-19 20 32,0-20 32,20 0-160,-20 0 128,20 20-64,-20-20 96,20-19-128,0 19 0,-20 0 0,19-20 64,-19 21-64,20-2 32,-20 2 96,0-21-32,20 19-192,-20 2 192,0-21 32,0 20-128,20-20 32,-20 21 32,0-21-32,0 0 0,0 21 96,0-21-63,0 20 95,0-20-128,-20 21 32,20-2 32,0-18-64,0 18 64,0-18-96,0 19 96,0-20-128,0 0 160,-20 21-128,20-21 96,0 0-64,0 20 32,0 1-96,0-1 160,0-20-128,0 20 64,0-19-96,0 18 96,0-18-32,20 18-32,-20-18 0,0 19 0,0-20 64,0 21 32,0-21-32,0 20 32,0 0 0,0 0 32,0 0-192,20-19 160,-20 19-32,0-1 32,0 2-128,0-21 64,0 21 0,0-22 0,0 22 32,0-1 32,21 0-32,-21-20 128,0 20-256,0-19 96,0-1 32,0 20 0,0-20 64,0 0-224,0 1 160,0-1-32,0 20 0,18-19 129,-18 18 31,0 2-128,0-1 64,0 0 32,0 0 32,0-20-96,20 20-128,-20 0 96,0-20 32,20 1 0,-20 19-128,0-20 64,0 20 32,21-19 32,-21 19-64,0-20 0,0 20 0,0 0 0,20-19 0,-20 18 0,18-18 0,-18 19 0,0-20 0,20 20 0,-20-20 0,21 21 32,-21-1-32,20 0-32,-20-20 32,20 20 32,0 1-32,-20-1 0,0 0 0,19 0 0,-19-20 64,0 21-64,20-2-32,-20 2 96,20-2-256,-20 2 320,20-1-192,-20 0 64,20 0 32,-20 0-320,0 1 544,19 19-224,-19-20 0,0-1 0,20 2-128,-20-1 128,0 0 0,0 20-192,0-19 96,0-2-64,20 21 64,-20-20-32,0 20 64,20-19 0,-20 19 32,0-20 32,21 20-64,-21-20 64,18 0-64,-18 0 32,0 20 0,20-20 32,-20 20-64,0 0 32,20-19-64,-20 19 96,0 0 0,21 0-128,-21-21 128,0 21-32,20 0 0,-20-19-257,18 19 514,3 0-289,-21 0 64,20-20-32,-20 20 0,20 0 96,-20 0-128,0-20 32,20 20 32,-20 0-224,19 0 448,-19-20-192,0 20-128,20 0 64,-20 0 64,0-20-192,20 20 256,-20 0-224,20-20 128,0 20 32,-20 0-128,19-20 64,-19 20 0,20-19 0,-20 19 128,20-20-128,-20-1 96,0 21-96,0-19 0,0-1 96,20 0-224,-20 0 160,0 0-32,0 0 0,20 1-64,-1-1 128,-19-20-64,20 20 0,-20 0 0,20-19 0,1 19 32,-1-20-32,-20 19-32,18-17 64,2-2 64,-20-1-192,21 2 64,-1-1 128,-20 0-192,20 21 32,0-21 128,-1 0-64,1 20 0,0-19-64,20-1 96,-21 1-64,21-1 96,-20 0-64,0 0 0,-1 0-96,-19 1 96,20-1-32,0 0-64,1 20 96,-1-19-32,-2 19 0,2 0 0,1 0 64,-1 0-128,19-20 96,-19 21-32,0-2 32,0 2-32,0 19 0,-1-19-32,21-2-1,-20 21-31,0 0 32,-1 0-32,1-20-64,0 20 160,0 20-96,1-20 0,-3 0 32,2 0 160,-20 0-192,20 21 64,1-21 32,-1 0 0,0 19 0,-1-19-32,1 19 32,0 2-64,-20-21 64,20 19 32,0 2-96,-1-2 64,-19 1 64,20 0-64,0-20 64,-20 20-64,20 0 128,0 0-192,-20-1 96,19 1 160,1 0-288,0 0 256,-20 0-256,20 0 192,-20-1-64,21 1 32,-21 0-64,18 0 160,-18 20-128,20-21 65,1 2-33,-21-2-32,20 2-32,-20-2 64,20 21 0,-20-20 0,18 0-96,-18-1 192,21 21-32,-21-20-32,20 0-32,-20 0 0,20-1 0,-20 21 128,20-20-256,-20 0 128,19 19-31,1-19-33,-20 20-33,20-19 66,0-2 31,0 0-64,-20 2 0,19 19 64,-19-20-32,20 0 0,0-1-64,-20 21 64,20-20-32,1 0 192,-3 19-288,2-19 192,-20 0-160,20 0 96,1 0 64,-1 0-160,-20-1 128,20-19-96,-2 21 32,3-1 64,-1-1-64,0 1 32,0-20-32,-1 20 32,-19-20-64,20 20 32,0-20 0,-20 20 32,20-20-64,-20 20 32,20-20 0,-1 20-64,-19-1-96,20-19 96,0 21 32,-20-21 0,20 0 0,1 19 32,-3-19-64,-18 20 64,20-20-64,0 0 31,1 20 66,-1-20-130,-20 0 33,18 0 96,3 20-160,-21-20 160,20 0-32,0 0 0,0 0 0,-1 0-64,1 0 96,-20 0-64,20 0-32,-20 0 0,0 0 64,20 0-128,-20 0 128,20 0-96,-1 0 96,-19-20 0,20 20-64,0 0 64,0 0-64,-20-20 64,20 20-32,-20 0 64,19 0-32,1-20 0,-20 20 0,20-19 64,1 19-64,-1-21 0,-20 21 0,20-19 64,-2-1-160,3 0 192,-1 20-160,0-20 128,0 0-128,-1 0 128,-19 0-32,20 1 64,0-1-64,0-1 0,-20 2 0,20-1-32,-1 0-32,1-20 0,-20 20 64,20 1 0,0-1-64,0 0 96,-1 0 64,1 0 96,-20 0-224,20 1 97,1-1-33,-1 0 32,-2 0-32,2 0-64,1-20 64,-1 21 0,0-2-64,-1-19 0,1 20-32,0 1 128,-20-1-96,20 0 96,0 20-96,-1-20 96,21 0-192,-20 0 192,0 1-96,19-1 64,-19 0-32,0-20 32,1 40 0,-3-20-32,2 1-64,-20-1 64,21 20-64,-1 0 64,-20-20-64,20 20 96,-20 0-160,20 0 128,-20 0 0,19-20-32,-19 20 96,20 0-96,-20 0-32,20-20 64,-20 20-32,20 0 65,-20-19-130,0 19 65,20 0 33,-20 0-66,0 0 66,19 0-66,-19-21 98,0 21-65,20 0 64,-20 0 32,0 0-32,0 0-64,0-19 0,20 19-32,-20 0 96,0 0 0,0 0-96,0 0 0,0 0 0,0-21-192,0 21-321,0 0-64,0 0-287,0 0-674,-20 0-960,0 21-2051,1-21-5636</inkml:trace>
  <inkml:trace contextRef="#ctx0" brushRef="#br0" timeOffset="99735.7">17706 7292 6758,'0'-20'1345,"21"20"705,-21 0 160,18-19-768,-18 19-193,20-20 0,1 20-352,-1-20-257,0 20 257,0-20-192,-1 20-129,21-20-95,-20 1 256,19 19-289,1-21 129,0 2-33,-1-2-31,1 2-33,-1-21-64,22 20 65,-23 0-129,3-19-96,18 19 1,1-20-65,-21 20-32,21-19 32,-1 19-32,2 0-64,-22-20 129,21 20-97,-1 1-32,-19-2-32,19 2-32,2-2 64,-3 2-128,1 0 96,2-2 0,-22 1 64,21 0-224,-21 0 64,1 20 32,0-20 0,-1 20-64,2 0 32,-21 0 32,18 0 0,-17 0-64,-1 0 64,0 0 32,0 0-64,-1 0 64,1 0-96,0 0 64,20 0 32,-21 0-96,1 20 128,0-20-96,0 0 0,0 0 32,-1 0-128,1 0-64,0 20 128,1-20-65,-1 0-63,-20 0 64,18 0-32,-18 0-128,0 0-161,0 0-383,0 0-129,0 0-225,0 0-95,0 20 577,0-20-161,0 0 192,0 20 545,0-20 96,0 0 160,0 21-32,20-21 128,-20 0 289,0 0-225,21 0-32,-21 0 65,20 0-97,-20 0 0,20 0-320,-20 0 609,19 0-225,1 19 0,0-19-160,0 19 160,19-19-127,1 21-1,0-2 64,-1 21-128,22-20 64,-2 0-64,1 0 0,19 20-96,0-21 0,20 21 97,1 0 95,-1-1-256,0 21 224,0-20-288,-20 0 288,2 0-224,-2-1 64,-20 1-32,-19-1-128,19 1-385,-19 0-640,-1-1-897,1-19-1730,1 0-7206</inkml:trace>
  <inkml:trace contextRef="#ctx0" brushRef="#br1" timeOffset="110096.29">18282 3178 15726,'0'0'385,"0"0"255,0-19 129,0 19-192,0 0 480,20 0-321,20-20-255,-1 20-97,40-19-256,20-22 96,21 2-256,39-1 161,-1-20-1,41 21-160,-1-42 192,1 23-128,19-2-32,1 1 0,-21-1 32,-38 20 0,-22 0-352,-59 20 384,-19 1-673,-39-1-160,-42 20-672,-19 0-1346,-19 0-1953</inkml:trace>
  <inkml:trace contextRef="#ctx0" brushRef="#br1" timeOffset="110515.32">18877 2602 9352,'81'-39'5478,"-63"19"-5478,22 0 64,-19 20-193,-21 0-767,-21 20 800,-19 0 96,1 19-97,-40 21 129,-1-1 1,1 2 511,-21-2 417,1 1 544,20-21-223,19 1-354,1 20-383,18-41-225,41 21-192,0 0 161,21-20 287,39 20 97,39 0-193,19-20-352,2 19 1,19-19 63,1 0-160,-23 20-128,-17-20-769,-20-20-673,-21 19-704,-39 1-2498</inkml:trace>
  <inkml:trace contextRef="#ctx0" brushRef="#br1" timeOffset="117315.71">11948 12360 4228,'-18'0'2530,"18"0"-1217,0 0-480,0 0-257,0 0 161,0 0 160,0 19 128,0-19-32,0 0-160,0 0-33,0-19-255,18 19-225,3 0-160,-21-21-31,20 1 31,-20 1 0,20-1 96,-20 0 0,20-20 129,-20 20-1,20 1-64,-1-1-31,-19 0-129,0-20-64,20 20-64,0-19 0,-20 19 64,20-20 0,0 19-64,-1-17 64,1-2 0,0 20-160,1-20 224,-1 0-256,-20 21 96,18-21 0,2 20 32,1-20 32,-21 1 33,20 19-33,0 0 64,-1-20-128,-19 21 64,20-21-64,0 19 0,0-19 0,0 21-32,-1-21 96,1 20-64,0 0-64,-20-19 160,20 19-128,0 0 96,-1 0 32,-19 0-160,20-19 64,0 19-32,-20 0 64,20 0-32,1 0 0,-3 1 0,-18-2 0,20 1 0,0 1-64,1-2 224,-1 2-192,-2-1 32,-18 0-32,21 0 32,-1 0 64,0 0-96,0 0 64,0 1-64,-1-1 32,1 0 0,-20 0 32,20 0 32,-20 0-32,20 1 64,-20-1 64,20-1-64,-1 2 1,-19-1-97,20 0 0,0 1 0,0-22 64,1 22-96,-3-2 160,-18 2-96,20-1 32,-20 0-32,21 0 32,-1 0-128,-20 1 160,20-21 0,-2 20 64,-18-20-96,21 20-32,-21-19 0,20 19 0,-20-20-32,0 0-64,20 0 96,-20 20-32,0-19 96,0-1-192,0 0 96,0 20-256,0-20 576,20 21-416,-20-21 96,0 0 0,0 20 0,0-19-32,0 19 0,19 0-192,-19 0 480,0-19-288,20 18 32,-20 2 0,20-1-32,-20-20 32,20 19 128,0 2-192,-1-21 32,-19 21-32,20-22 96,-20 22 0,20-21-32,-20 20-64,20 0 128,-20-19 64,21 19 32,-21 0-256,18 0 96,2-20 64,-20 20-32,20 1-32,21-21 0,-23 20 64,2-20 65,1 20-225,-1 0 96,0 1 0,0-21 160,19 20-160,-19 0 32,20 0-64,-21-20 128,1 21-32,20-1-32,-19-20 0,-3 20 32,22-19 0,-19 18 32,-1 2-64,-2-2 96,3 2-160,-1-1 192,20 0-288,-21-20 256,21 21-32,0-22-31,-1 22 31,-19-21-32,0 21-32,19-22-96,-19 22 160,0-1-192,1-20 96,17 20 64,-18 0-224,21-20 288,-21 21-128,19-21 0,1 0 96,0 20-96,-1-19 64,-19-2-64,20 22 32,-21-21-64,1 20 64,0 0-64,1-19 32,-1 19-32,-2 0 32,2 0 32,21-20-32,-21 21-32,19-1 128,-19-20-192,20 20 96,-21-1 32,1 2-96,20-21 32,-20 21 32,-1-2 0,21 1-289,-20 1 482,19-1-193,-19 0 0,21 0 0,-21 0 0,19 0 0,-19 1 0,0-1 64,0 0-128,0 20 0,19-20 64,-19 20-32,0 0 32,19-20-32,-19 20 32,20-20 0,-19 20 0,17 0 64,3-19-161,-3-1 162,-17 20-65,-1-20 0,20 20 0,-21-20 64,21 20-64,-20 0 0,0-20-32,-1 20 0,21 0 64,-20 0 0,19-19-96,1 19 96,-19 0-32,19-21 0,-1 21 64,-19 0-64,20 0-96,-21 0 96,21 0 0,-20 0 0,19 0 0,1 0 0,-20 0 0,1 0 0,17 0 0,-18 0 0,21 0 0,-2-19 0,1 19 0,-1 0 0,1 0 96,-20 0-160,39 0 64,-39-21 32,20 21-32,-1 0-32,2 0 32,-1 0-32,-1 0 0,1 0 96,-1 0-64,1 0-32,0 0 32,-1 0 0,1 0-32,-1 0 96,-19 0-96,0 0 32,1 0 0,-1 21 32,-2-21-64,2 0 32,1 0 0,-21 0 0,20 0-32,0 0-1,-20 0 1,19 19-32,1-19-64,0 21 64,0-21-32,0 19 0,19-19 96,-19 20 0,0-20-64,0 20 64,19-20 0,-19 0-32,0 20 128,19-20-96,-19 0 96,1 0-224,-1 20 224,20-20-192,-1 0 128,1 19-32,-1-19 32,1 0-32,0 0 0,-1 0 0,1 0 0,-1 0 64,2 0-64,-1 0-64,19 0 128,-19 0-96,-1 0 64,-19 0-64,20 20 32,-1-20 96,1 0-224,-1 0 160,1 0-64,-19 0 96,19 0-160,-1 0 96,-19 0 96,20 0-96,-21-20-96,1 20 128,20 0-64,-20 0 32,-1 0 0,21 0 32,-20 0 0,19 0-96,1 0 96,1 0 0,-2 0-96,1 0 64,-1 0 32,21 0-64,-21 0 64,1 0-64,0 0 128,-1 0 0,2 0-32,-1 0-32,-1 0-32,1 0 64,-1 0-96,21 0 0,-21 0 128,1 0-128,0 0 64,-21 0-64,1 0-224,0 0-673,-40 20-1793,0-20-2467</inkml:trace>
  <inkml:trace contextRef="#ctx0" brushRef="#br1" timeOffset="119964.86">13319 9558 128,'0'20'0,"0"0"320,-20-20 705,20 19 128,0 2 384,0-2-576,0 1-32,-20 0 865,20 0-32,0 0-866,0 0-639,-19 19-33,19 1 32,0-20-96,0 19 0,0 1 321,-20 0 31,20 0 65,-20-20 64,0 19 63,20 2-480,-21-2-160,3-19 1,-2 20-33,20-1 0,-20-19-32,-1 20 32,1-20 0,20 19 32,-18-18 64,-23 18-32,21-19 288,0 20 97,1-21-161,-21 21-128,20-20-128,0 20 0,1-20 161,-1 0-129,0-1 0,0 22 0,0-22 0,20 1 0,-21 0-32,3 0-32,-2 0 0,-1 19 0,-19 1 0,22-20 32,-3 20-192,1-1 256,0-18-128,0 18 0,1 1 96,-1-20-160,0 20 128,20-20 64,-20 19-63,0-19-65,20 20 64,-19-1 0,19-19-64,-20 20-32,0-20 64,0 19 64,20 1 320,-20 0-288,1-19 32,-1 18 65,0-19-1,20 20 0,-21-20 0,1-1-160,20 21-64,-18-20 160,18 20-160,-20-21 65,-1 21 63,1 0-128,0 20 96,1-22-64,-1 23 64,0-21-96,20-1 32,-20 21 0,0-21 32,1 21 64,19-20 32,-20 20-32,0-21 129,20 0-129,-20 2 32,20-21-64,0-1-64,0 2-32,-20 18 32,20-19-160,0 0 64,0 0 0,-21-1-96,21-19-65,0 0-255,0 20-321,0-40-1089,0 20-2273,0-19-8618</inkml:trace>
  <inkml:trace contextRef="#ctx0" brushRef="#br1" timeOffset="123257.04">12108 12319 6566,'-20'20'768,"0"1"-575,20-21-161,0 0 64,0 0 512,0 0 385,0 0-384,0-21 448,0 21 256,0 0 64,0 0-224,0-20-128,0 20-32,0-19-128,0-21-192,20 20-257,-20-20-288,20-19-128,0 19 96,19-19-96,-19 19-32,0-20 513,1 20-257,-1 1 0,-2-1 1,2 0 63,1 1-96,-1-1 256,0-19-63,-1 19-1,1 0-288,0-20 513,0 20-225,0 0 65,-1-19-97,1 19-96,0 1-32,0-1-256,0 0 64,-1 1-64,21-1 128,-20-19-32,1 18 33,-3 1-65,2 1 224,0-1-128,1 0-64,-1-19 0,-2 19 96,23 0-96,-21 1 64,0-1-64,19 0-64,-19-20 97,0 41-97,20-21 64,-21 0 64,1 0-128,0 21 96,0-21 0,1 20-64,-3-20 32,2 0 0,1 1-64,-1 18 0,0-18 128,-2 0 128,3-2-191,-1 22 31,0-1 0,-20-20-96,20 20 128,-20 0-96,0 0 0,19-20-32,-19 21 0,20-21-64,-20 20 128,20-20-96,-20 1 0,20 19 64,-20-20-32,20 20-32,-20-20 64,19 21 0,1-21-128,-20 20 96,20-20-32,-20 20 64,20-19-96,-20 18 96,21-18-64,-3 19 64,2-20 0,-20 20-128,20-19 192,1 19-64,-1-20-64,-2 20 96,-18-20-96,20 21 160,1-21-128,-1 20 32,0 0-32,-20 0 32,20-20 0,-1 21-96,1-2 160,0-18-96,0 19-32,0 0 64,-1-20 0,1 21 32,0-1 32,0 0-96,-20 0-32,21 0 64,-3 0-32,2 1 0,0-2 64,1 2-192,-1-2 192,-2 21-32,3-19-64,-1-1 0,0 0 64,0 0-32,-1 20 96,21-20-96,-20 1-96,0-1 96,-1-1 32,1 2 0,0-21-96,20 21 64,-21-2 32,1 1-96,0 1 128,1-1-64,-1 0 32,-2 0-64,2-20 64,1 21-32,-1-2 0,0 2 0,0-1-32,-1 0 0,1 0 32,0 0 0,0 20 0,0-20 0,-1 0 0,1 1 0,0-1 0,0-1 0,0 2 0,-1-1 64,1 0-128,0 0 64,1 0 0,-1 0 0,-2 20 0,23-19 32,-21-1-64,0 0 32,-1 0 64,1 0-64,20 0-32,-20 1 0,-1-1 32,21 0 0,0 20 32,-21-20-32,21 0 0,-20-1 0,19 2 64,-19 0-64,21-2 64,-21 2-96,0-2 0,-1 21 96,1-20-160,20 1 96,-20-1 32,19 0-64,1 0 128,-20 0-96,19 0 0,1 1 0,-19-1 32,-3 20-64,23-20 32,-21 0-32,0 20-32,-2 0 96,3-20-32,-1 20-256,20 0 480,-21-20-224,21 20 0,0-19 32,-21 19-64,21-20 32,-20 20 0,1 0 32,17-20-96,-18 20 128,21 0-160,-3 0 64,3 0-96,-1-20 32,-1 20 64,1 0-32,-1 0 64,1 0 0,1-20-32,-3 20 32,3 0 0,-3-19 0,3 19 0,-1 0-64,-1-21 96,1 21-96,19 0 160,-19 0-192,-1 0-96,1 0 416,21 0-256,-2 0 0,-19 0-32,19 0 32,0 0 0,-19 21 32,19-21-193,-19 19 1,19-19 64,-18 20 0,-1 0 64,-1-20 0,21 20 64,-21-20-32,1 20 64,-1-20-96,21 19 128,-21-19-128,2 20 128,-1 0-96,-1-20 0,1 20-32,-20-20-32,19 20 32,1-20 96,-20 20-96,19-20 0,1 0 32,1 19-1,-3-19 33,3 0 0,18 0-64,-19 20 32,19-20 32,-19 0 32,19 0-64,2 0 32,-3 0 64,3 0-96,-2 0 32,20 0 64,-19 0-160,19 0 96,0 0 32,-20-20 0,22 20-32,-2-19 32,-20 19-32,20 0 0,2-20 0,-22 20 33,20 0-1,1-20 0,-21 20-32,20 0 0,-38 0 0,17-20 0,-17 20-97,-2 0 97,-19 0-160,0 0-224,-20 0-96,0 0-385,0 0-1057,-20 0-1409,0 0-4581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8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5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">11572 13234 12748,'40'19'1441,"-40"-19"-192,0 0 0,20 0-1024,-20 20-322,0-20-575,19 0-1250,1 0-1986,-20 21-5541</inkml:trace>
  <inkml:trace contextRef="#ctx0" brushRef="#br0" timeOffset="43559.49">11890 13393 12587,'0'20'2082,"0"-20"-352,0 0-64,0 0-898,0 0-383,20 19-129,0-19-128,-2 0-96,3 0-32,19 0-128,-20 0-320,0 0-225,-1 21-672,1-21-897,-20 0-2019,0 0-5796</inkml:trace>
  <inkml:trace contextRef="#ctx0" brushRef="#br0" timeOffset="43718.5">11948 13492 12203,'0'20'1826,"0"0"64,0 0-673,0-20-737,21 20-256,-1-20-160,0 0-352,20 20-897,-1-20-1377,1 0-2819</inkml:trace>
  <inkml:trace contextRef="#ctx0" brushRef="#br0" timeOffset="43919.51">12485 13432 16751,'0'21'1057,"0"-2"417,-20 1-97,20 20-961,0-20-448,-19 20-416,19-21-417,0 21-768,19-20-2275</inkml:trace>
  <inkml:trace contextRef="#ctx0" brushRef="#br0" timeOffset="45895.62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">13736 12995 14285,'20'0'96,"-20"0"-256,0 0 224,0 0-1569,20 0-4741</inkml:trace>
  <inkml:trace contextRef="#ctx0" brushRef="#br0" timeOffset="50571.89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">17905 12479 13676,'-20'20'2563,"0"-1"-2435,20 2 0,0-2 865,-19 1-480,19 0-513,0 0-353,19 19-287,-19-19-642,20 0-1857,0 0-6277</inkml:trace>
  <inkml:trace contextRef="#ctx0" brushRef="#br0" timeOffset="56425.21">18342 12618 5669,'-20'0'9193,"20"0"-8553,0 0-512,0 20 193,-20-20 95,20 19-320,-20 1-128,20 0-96,-21 0-545,21-20-480,-18 20-1057,18 0-1826</inkml:trace>
  <inkml:trace contextRef="#ctx0" brushRef="#br0" timeOffset="56936.25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">19592 12638 12716,'0'0'1249,"0"0"-929,0 19 1185,-19-19-640,-1 20-833,0 0-864,0 0-1315,20-20-2817</inkml:trace>
  <inkml:trace contextRef="#ctx0" brushRef="#br0" timeOffset="57543.28">19851 12598 14990,'38'0'1633,"-38"20"-1953,0-20 0,20 0 320,-20 0-2467,0 0-7782</inkml:trace>
  <inkml:trace contextRef="#ctx0" brushRef="#br0" timeOffset="57673.28">20108 12598 11050,'20'0'448,"-20"0"-1312,0 0-97,0 0-3043</inkml:trace>
  <inkml:trace contextRef="#ctx0" brushRef="#br0" timeOffset="57802.3">20387 12638 14093,'39'0'576,"-19"0"-576,-20 0 0,0-20-2434</inkml:trace>
  <inkml:trace contextRef="#ctx0" brushRef="#br0" timeOffset="57971.31">20685 12598 17584,'18'20'641,"-18"-20"224,20 0 1281,-20 20-1698,0-20-704,-20 19-865,2 1-897,-3-20-5125</inkml:trace>
  <inkml:trace contextRef="#ctx0" brushRef="#br0" timeOffset="58718.3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9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latin typeface="Calibri"/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2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1.png"/><Relationship Id="rId5" Type="http://schemas.openxmlformats.org/officeDocument/2006/relationships/tags" Target="../tags/tag24.xml"/><Relationship Id="rId10" Type="http://schemas.openxmlformats.org/officeDocument/2006/relationships/image" Target="../media/image17.png"/><Relationship Id="rId4" Type="http://schemas.openxmlformats.org/officeDocument/2006/relationships/tags" Target="../tags/tag23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8.xml"/><Relationship Id="rId7" Type="http://schemas.openxmlformats.org/officeDocument/2006/relationships/image" Target="../media/image2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8.png"/><Relationship Id="rId5" Type="http://schemas.openxmlformats.org/officeDocument/2006/relationships/tags" Target="../tags/tag30.xml"/><Relationship Id="rId10" Type="http://schemas.openxmlformats.org/officeDocument/2006/relationships/image" Target="../media/image27.png"/><Relationship Id="rId4" Type="http://schemas.openxmlformats.org/officeDocument/2006/relationships/tags" Target="../tags/tag29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9.xml"/><Relationship Id="rId7" Type="http://schemas.openxmlformats.org/officeDocument/2006/relationships/image" Target="../media/image30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47.xml"/><Relationship Id="rId4" Type="http://schemas.openxmlformats.org/officeDocument/2006/relationships/tags" Target="../tags/tag40.xml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8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37.png"/><Relationship Id="rId5" Type="http://schemas.openxmlformats.org/officeDocument/2006/relationships/tags" Target="../tags/tag45.xml"/><Relationship Id="rId10" Type="http://schemas.openxmlformats.org/officeDocument/2006/relationships/image" Target="../media/image36.png"/><Relationship Id="rId4" Type="http://schemas.openxmlformats.org/officeDocument/2006/relationships/tags" Target="../tags/tag44.xml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0.png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9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37.png"/><Relationship Id="rId5" Type="http://schemas.openxmlformats.org/officeDocument/2006/relationships/tags" Target="../tags/tag51.xml"/><Relationship Id="rId10" Type="http://schemas.openxmlformats.org/officeDocument/2006/relationships/image" Target="../media/image36.png"/><Relationship Id="rId4" Type="http://schemas.openxmlformats.org/officeDocument/2006/relationships/tags" Target="../tags/tag50.xml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59.xml"/><Relationship Id="rId7" Type="http://schemas.openxmlformats.org/officeDocument/2006/relationships/chart" Target="../charts/chart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slideLayout" Target="../slideLayouts/slideLayout47.xml"/><Relationship Id="rId9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2.xml"/><Relationship Id="rId7" Type="http://schemas.openxmlformats.org/officeDocument/2006/relationships/image" Target="../media/image48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6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3.xml"/><Relationship Id="rId4" Type="http://schemas.openxmlformats.org/officeDocument/2006/relationships/tags" Target="../tags/tag63.xml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4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chart" Target="../charts/char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tags" Target="../tags/tag68.xml"/><Relationship Id="rId7" Type="http://schemas.openxmlformats.org/officeDocument/2006/relationships/image" Target="../media/image55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6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11" Type="http://schemas.openxmlformats.org/officeDocument/2006/relationships/image" Target="../media/image15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.xml"/><Relationship Id="rId4" Type="http://schemas.openxmlformats.org/officeDocument/2006/relationships/tags" Target="../tags/tag10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3.png"/><Relationship Id="rId5" Type="http://schemas.openxmlformats.org/officeDocument/2006/relationships/tags" Target="../tags/tag15.xml"/><Relationship Id="rId10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38400" y="590550"/>
            <a:ext cx="67056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Lojistik</a:t>
            </a:r>
            <a:r>
              <a:rPr lang="tr-TR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Regresyon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667000" y="1962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Sınıflandırma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Doğrusal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olmayan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karar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sınırları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prstClr val="black"/>
                </a:solidFill>
                <a:latin typeface="Calibri"/>
              </a:rPr>
              <a:t>Tahmin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“          “ </a:t>
            </a:r>
            <a:r>
              <a:rPr lang="tr-TR" sz="2800" dirty="0">
                <a:solidFill>
                  <a:prstClr val="black"/>
                </a:solidFill>
                <a:latin typeface="Calibri"/>
              </a:rPr>
              <a:t>eğer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802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1676400" y="2038350"/>
            <a:ext cx="59817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Maliyet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fonksiyonu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Eğitim</a:t>
            </a:r>
            <a:r>
              <a:rPr lang="en-US" sz="3200" dirty="0"/>
              <a:t> </a:t>
            </a:r>
            <a:r>
              <a:rPr lang="en-US" sz="3200" dirty="0" err="1"/>
              <a:t>seti</a:t>
            </a:r>
            <a:r>
              <a:rPr lang="en-US" sz="3200" dirty="0"/>
              <a:t> 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3200" dirty="0"/>
                <a:t>Parametreleri nasıl seçeriz (  )</a:t>
              </a:r>
              <a:r>
                <a:rPr lang="en-US" sz="3200" dirty="0"/>
                <a:t>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</a:t>
            </a:r>
            <a:r>
              <a:rPr lang="tr-TR" sz="3200" dirty="0"/>
              <a:t>örnek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Lojistik</a:t>
            </a:r>
            <a:r>
              <a:rPr lang="en-US" sz="2400" b="1" dirty="0"/>
              <a:t> </a:t>
            </a:r>
            <a:r>
              <a:rPr lang="en-US" sz="2400" b="1" dirty="0" err="1"/>
              <a:t>regresyon</a:t>
            </a:r>
            <a:r>
              <a:rPr lang="en-US" sz="2400" b="1" dirty="0"/>
              <a:t> </a:t>
            </a:r>
            <a:r>
              <a:rPr lang="en-US" sz="2400" b="1" dirty="0" err="1"/>
              <a:t>maliyet</a:t>
            </a:r>
            <a:r>
              <a:rPr lang="en-US" sz="2400" b="1" dirty="0"/>
              <a:t> </a:t>
            </a:r>
            <a:r>
              <a:rPr lang="en-US" sz="2400" b="1" dirty="0" err="1"/>
              <a:t>fonksiyonu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Lojistik</a:t>
            </a:r>
            <a:r>
              <a:rPr lang="en-US" sz="2400" b="1" dirty="0"/>
              <a:t> </a:t>
            </a:r>
            <a:r>
              <a:rPr lang="en-US" sz="2400" b="1" dirty="0" err="1"/>
              <a:t>regresyon</a:t>
            </a:r>
            <a:r>
              <a:rPr lang="en-US" sz="2400" b="1" dirty="0"/>
              <a:t> </a:t>
            </a:r>
            <a:r>
              <a:rPr lang="en-US" sz="2400" b="1" dirty="0" err="1"/>
              <a:t>maliyet</a:t>
            </a:r>
            <a:r>
              <a:rPr lang="en-US" sz="2400" b="1" dirty="0"/>
              <a:t> </a:t>
            </a:r>
            <a:r>
              <a:rPr lang="en-US" sz="2400" b="1" dirty="0" err="1"/>
              <a:t>fonksiyonu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0420" y="1581150"/>
            <a:ext cx="8677275" cy="1247775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Basitleştirilmiş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maliyet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fonksiyonu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</a:t>
            </a:r>
            <a:b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gradyan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inişi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2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Lojistik</a:t>
            </a:r>
            <a:r>
              <a:rPr lang="en-US" sz="2400" b="1" dirty="0"/>
              <a:t> </a:t>
            </a:r>
            <a:r>
              <a:rPr lang="en-US" sz="2400" b="1" dirty="0" err="1"/>
              <a:t>regresyon</a:t>
            </a:r>
            <a:r>
              <a:rPr lang="en-US" sz="2400" b="1" dirty="0"/>
              <a:t> </a:t>
            </a:r>
            <a:r>
              <a:rPr lang="en-US" sz="2400" b="1" dirty="0" err="1"/>
              <a:t>maliyet</a:t>
            </a:r>
            <a:r>
              <a:rPr lang="en-US" sz="2400" b="1" dirty="0"/>
              <a:t> </a:t>
            </a:r>
            <a:r>
              <a:rPr lang="en-US" sz="2400" b="1" dirty="0" err="1"/>
              <a:t>fonksiyonu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Tahmin</a:t>
            </a:r>
            <a:r>
              <a:rPr lang="en-US" sz="24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Lojistik</a:t>
            </a:r>
            <a:r>
              <a:rPr lang="en-US" sz="2400" b="1" dirty="0"/>
              <a:t> </a:t>
            </a:r>
            <a:r>
              <a:rPr lang="en-US" sz="2400" b="1" dirty="0" err="1"/>
              <a:t>regresyon</a:t>
            </a:r>
            <a:r>
              <a:rPr lang="en-US" sz="2400" b="1" dirty="0"/>
              <a:t> </a:t>
            </a:r>
            <a:r>
              <a:rPr lang="en-US" sz="2400" b="1" dirty="0" err="1"/>
              <a:t>maliyet</a:t>
            </a:r>
            <a:r>
              <a:rPr lang="en-US" sz="2400" b="1" dirty="0"/>
              <a:t> </a:t>
            </a:r>
            <a:r>
              <a:rPr lang="en-US" sz="2400" b="1" dirty="0" err="1"/>
              <a:t>fonksiyonu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Verilen bir x değeri için</a:t>
            </a:r>
            <a:r>
              <a:rPr lang="en-US" sz="2400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</a:t>
            </a:r>
            <a:r>
              <a:rPr lang="tr-TR" sz="2400" b="1" dirty="0"/>
              <a:t>yan inişi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58115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		isteniyor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57200" y="2078886"/>
            <a:ext cx="276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Tekrar et</a:t>
            </a:r>
            <a:endParaRPr lang="en-US" sz="24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tr-TR" sz="2000" dirty="0"/>
              <a:t>eş zamanlı güncelle</a:t>
            </a:r>
            <a:r>
              <a:rPr lang="en-US" sz="2000" dirty="0"/>
              <a:t>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00347"/>
            <a:ext cx="18669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</a:t>
            </a:r>
            <a:r>
              <a:rPr lang="tr-TR" sz="2400" b="1" dirty="0"/>
              <a:t>yan inişi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58115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		isteniyor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57200" y="2078886"/>
            <a:ext cx="276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Tekrar et</a:t>
            </a:r>
            <a:endParaRPr lang="en-US" sz="24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tr-TR" sz="2000" dirty="0"/>
              <a:t>eş zamanlı güncelle</a:t>
            </a:r>
            <a:r>
              <a:rPr lang="en-US" sz="2000" dirty="0"/>
              <a:t>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300347"/>
            <a:ext cx="186690" cy="2552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7976BF-0B83-1503-CAB0-0F5E7B831B6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8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Sınıflandırma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</a:t>
            </a:r>
            <a:r>
              <a:rPr lang="en-US" sz="2400" dirty="0" err="1"/>
              <a:t>posta</a:t>
            </a:r>
            <a:r>
              <a:rPr lang="en-US" sz="2400" dirty="0"/>
              <a:t>: Spam / Spam </a:t>
            </a:r>
            <a:r>
              <a:rPr lang="en-US" sz="2400" dirty="0" err="1"/>
              <a:t>Değil</a:t>
            </a:r>
            <a:r>
              <a:rPr lang="en-US" sz="2400" dirty="0"/>
              <a:t> mi?</a:t>
            </a:r>
            <a:endParaRPr lang="tr-TR" sz="2400" dirty="0"/>
          </a:p>
          <a:p>
            <a:r>
              <a:rPr lang="en-US" sz="2400" dirty="0" err="1"/>
              <a:t>Çevrimiçi</a:t>
            </a:r>
            <a:r>
              <a:rPr lang="en-US" sz="2400" dirty="0"/>
              <a:t> </a:t>
            </a:r>
            <a:r>
              <a:rPr lang="en-US" sz="2400" dirty="0" err="1"/>
              <a:t>İşlemler</a:t>
            </a:r>
            <a:r>
              <a:rPr lang="en-US" sz="2400" dirty="0"/>
              <a:t>: </a:t>
            </a:r>
            <a:r>
              <a:rPr lang="en-US" sz="2400" dirty="0" err="1"/>
              <a:t>Hileli</a:t>
            </a:r>
            <a:r>
              <a:rPr lang="en-US" sz="2400" dirty="0"/>
              <a:t> (Evet / </a:t>
            </a:r>
            <a:r>
              <a:rPr lang="en-US" sz="2400" dirty="0" err="1"/>
              <a:t>Hayır</a:t>
            </a:r>
            <a:r>
              <a:rPr lang="en-US" sz="2400" dirty="0"/>
              <a:t>)?</a:t>
            </a:r>
            <a:endParaRPr lang="tr-TR" sz="2400" dirty="0"/>
          </a:p>
          <a:p>
            <a:r>
              <a:rPr lang="en-US" sz="2400" dirty="0" err="1"/>
              <a:t>Tümör</a:t>
            </a:r>
            <a:r>
              <a:rPr lang="en-US" sz="2400" dirty="0"/>
              <a:t>: </a:t>
            </a:r>
            <a:r>
              <a:rPr lang="en-US" sz="2400" dirty="0" err="1"/>
              <a:t>Kötü</a:t>
            </a:r>
            <a:r>
              <a:rPr lang="en-US" sz="2400" dirty="0"/>
              <a:t> </a:t>
            </a:r>
            <a:r>
              <a:rPr lang="en-US" sz="2400" dirty="0" err="1"/>
              <a:t>Huylu</a:t>
            </a:r>
            <a:r>
              <a:rPr lang="en-US" sz="2400" dirty="0"/>
              <a:t> / İyi </a:t>
            </a:r>
            <a:r>
              <a:rPr lang="en-US" sz="2400" dirty="0" err="1"/>
              <a:t>Huylu</a:t>
            </a:r>
            <a:r>
              <a:rPr lang="en-US" sz="2400" dirty="0"/>
              <a:t>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</a:t>
            </a:r>
            <a:r>
              <a:rPr lang="en-US" sz="2400" dirty="0" err="1"/>
              <a:t>Negatif</a:t>
            </a:r>
            <a:r>
              <a:rPr lang="en-US" sz="2400" dirty="0"/>
              <a:t> </a:t>
            </a:r>
            <a:r>
              <a:rPr lang="en-US" sz="2400" dirty="0" err="1"/>
              <a:t>Sınıf</a:t>
            </a:r>
            <a:r>
              <a:rPr lang="en-US" sz="2400" dirty="0"/>
              <a:t>” (</a:t>
            </a:r>
            <a:r>
              <a:rPr lang="en-US" sz="2400" dirty="0" err="1"/>
              <a:t>örn</a:t>
            </a:r>
            <a:r>
              <a:rPr lang="en-US" sz="2400" dirty="0"/>
              <a:t>. iyi </a:t>
            </a:r>
            <a:r>
              <a:rPr lang="en-US" sz="2400" dirty="0" err="1"/>
              <a:t>huylu</a:t>
            </a:r>
            <a:r>
              <a:rPr lang="en-US" sz="2400" dirty="0"/>
              <a:t> </a:t>
            </a:r>
            <a:r>
              <a:rPr lang="en-US" sz="2400" dirty="0" err="1"/>
              <a:t>tümör</a:t>
            </a:r>
            <a:r>
              <a:rPr lang="en-US" sz="2400" dirty="0"/>
              <a:t>)</a:t>
            </a:r>
            <a:endParaRPr lang="tr-TR" sz="2400" dirty="0"/>
          </a:p>
          <a:p>
            <a:r>
              <a:rPr lang="en-US" sz="2400" dirty="0"/>
              <a:t>1: “</a:t>
            </a:r>
            <a:r>
              <a:rPr lang="en-US" sz="2400" dirty="0" err="1"/>
              <a:t>Pozitif</a:t>
            </a:r>
            <a:r>
              <a:rPr lang="en-US" sz="2400" dirty="0"/>
              <a:t> </a:t>
            </a:r>
            <a:r>
              <a:rPr lang="en-US" sz="2400" dirty="0" err="1"/>
              <a:t>Sınıf</a:t>
            </a:r>
            <a:r>
              <a:rPr lang="en-US" sz="2400" dirty="0"/>
              <a:t>” (</a:t>
            </a:r>
            <a:r>
              <a:rPr lang="en-US" sz="2400" dirty="0" err="1"/>
              <a:t>örn</a:t>
            </a:r>
            <a:r>
              <a:rPr lang="en-US" sz="2400" dirty="0"/>
              <a:t>. </a:t>
            </a:r>
            <a:r>
              <a:rPr lang="en-US" sz="2400" dirty="0" err="1"/>
              <a:t>kötü</a:t>
            </a:r>
            <a:r>
              <a:rPr lang="en-US" sz="2400" dirty="0"/>
              <a:t> </a:t>
            </a:r>
            <a:r>
              <a:rPr lang="en-US" sz="2400" dirty="0" err="1"/>
              <a:t>huylu</a:t>
            </a:r>
            <a:r>
              <a:rPr lang="en-US" sz="2400" dirty="0"/>
              <a:t> </a:t>
            </a:r>
            <a:r>
              <a:rPr lang="en-US" sz="2400" dirty="0" err="1"/>
              <a:t>tümör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914400" y="1856014"/>
            <a:ext cx="76962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Çok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sınıflı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sınıflandırma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Bire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karşı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hepsi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Çok</a:t>
            </a:r>
            <a:r>
              <a:rPr lang="en-US" sz="2400" b="1" dirty="0"/>
              <a:t> </a:t>
            </a:r>
            <a:r>
              <a:rPr lang="en-US" sz="2400" b="1" dirty="0" err="1"/>
              <a:t>sınıflı</a:t>
            </a:r>
            <a:r>
              <a:rPr lang="en-US" sz="2400" b="1" dirty="0"/>
              <a:t> </a:t>
            </a:r>
            <a:r>
              <a:rPr lang="en-US" sz="2400" b="1" dirty="0" err="1"/>
              <a:t>sınıflandırma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</a:t>
            </a:r>
            <a:r>
              <a:rPr lang="en-US" sz="2400" dirty="0" err="1"/>
              <a:t>posta</a:t>
            </a:r>
            <a:r>
              <a:rPr lang="en-US" sz="2400" dirty="0"/>
              <a:t> </a:t>
            </a:r>
            <a:r>
              <a:rPr lang="en-US" sz="2400" dirty="0" err="1"/>
              <a:t>etiketleme</a:t>
            </a:r>
            <a:r>
              <a:rPr lang="en-US" sz="2400" dirty="0"/>
              <a:t>: </a:t>
            </a:r>
            <a:r>
              <a:rPr lang="en-US" sz="2400" dirty="0" err="1"/>
              <a:t>İş</a:t>
            </a:r>
            <a:r>
              <a:rPr lang="en-US" sz="2400" dirty="0"/>
              <a:t>, </a:t>
            </a:r>
            <a:r>
              <a:rPr lang="en-US" sz="2400" dirty="0" err="1"/>
              <a:t>Arkadaşlar</a:t>
            </a:r>
            <a:r>
              <a:rPr lang="en-US" sz="2400" dirty="0"/>
              <a:t>, </a:t>
            </a:r>
            <a:r>
              <a:rPr lang="en-US" sz="2400" dirty="0" err="1"/>
              <a:t>Aile</a:t>
            </a:r>
            <a:r>
              <a:rPr lang="en-US" sz="2400" dirty="0"/>
              <a:t>, </a:t>
            </a:r>
            <a:r>
              <a:rPr lang="en-US" sz="2400" dirty="0" err="1"/>
              <a:t>Hobi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Tıbbi</a:t>
            </a:r>
            <a:r>
              <a:rPr lang="en-US" sz="2400" dirty="0"/>
              <a:t>: Hasta </a:t>
            </a:r>
            <a:r>
              <a:rPr lang="en-US" sz="2400" dirty="0" err="1"/>
              <a:t>değil</a:t>
            </a:r>
            <a:r>
              <a:rPr lang="en-US" sz="2400" dirty="0"/>
              <a:t>, </a:t>
            </a:r>
            <a:r>
              <a:rPr lang="en-US" sz="2400" dirty="0" err="1"/>
              <a:t>Soğuk</a:t>
            </a:r>
            <a:r>
              <a:rPr lang="en-US" sz="2400" dirty="0"/>
              <a:t> </a:t>
            </a:r>
            <a:r>
              <a:rPr lang="en-US" sz="2400" dirty="0" err="1"/>
              <a:t>algınlığı</a:t>
            </a:r>
            <a:r>
              <a:rPr lang="en-US" sz="2400" dirty="0"/>
              <a:t>, Grip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Hava</a:t>
            </a:r>
            <a:r>
              <a:rPr lang="en-US" sz="2400" dirty="0"/>
              <a:t> Durumu </a:t>
            </a:r>
            <a:r>
              <a:rPr lang="en-US" sz="2400" dirty="0" err="1"/>
              <a:t>Güneşli</a:t>
            </a:r>
            <a:r>
              <a:rPr lang="en-US" sz="2400" dirty="0"/>
              <a:t>, </a:t>
            </a:r>
            <a:r>
              <a:rPr lang="en-US" sz="2400" dirty="0" err="1"/>
              <a:t>Bulutlu</a:t>
            </a:r>
            <a:r>
              <a:rPr lang="en-US" sz="2400" dirty="0"/>
              <a:t>, </a:t>
            </a:r>
            <a:r>
              <a:rPr lang="en-US" sz="2400" dirty="0" err="1"/>
              <a:t>Yağmur</a:t>
            </a:r>
            <a:r>
              <a:rPr lang="tr-TR" sz="2400" dirty="0" err="1"/>
              <a:t>lu</a:t>
            </a:r>
            <a:r>
              <a:rPr lang="en-US" sz="2400" dirty="0"/>
              <a:t>, Kar</a:t>
            </a:r>
            <a:r>
              <a:rPr lang="tr-TR" sz="2400" dirty="0" err="1"/>
              <a:t>lı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İkili</a:t>
            </a:r>
            <a:r>
              <a:rPr lang="en-US" sz="2400" dirty="0"/>
              <a:t> </a:t>
            </a:r>
            <a:r>
              <a:rPr lang="en-US" sz="2400" dirty="0" err="1"/>
              <a:t>sınıflandırma</a:t>
            </a:r>
            <a:r>
              <a:rPr lang="en-US" sz="2400" dirty="0"/>
              <a:t> 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sınıflı</a:t>
            </a:r>
            <a:r>
              <a:rPr lang="en-US" sz="2400" dirty="0"/>
              <a:t> </a:t>
            </a:r>
            <a:r>
              <a:rPr lang="en-US" sz="2400" dirty="0" err="1"/>
              <a:t>sınıflandırma</a:t>
            </a:r>
            <a:r>
              <a:rPr lang="en-US" sz="2400" dirty="0"/>
              <a:t> 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914840" y="1702440"/>
              <a:ext cx="6010920" cy="2089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5840" y="1693440"/>
                <a:ext cx="602928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bire</a:t>
            </a:r>
            <a:r>
              <a:rPr lang="en-US" sz="2400" b="1" dirty="0"/>
              <a:t> </a:t>
            </a:r>
            <a:r>
              <a:rPr lang="en-US" sz="2400" b="1" dirty="0" err="1"/>
              <a:t>karşı</a:t>
            </a:r>
            <a:r>
              <a:rPr lang="en-US" sz="2400" b="1" dirty="0"/>
              <a:t>-</a:t>
            </a:r>
            <a:r>
              <a:rPr lang="tr-TR" sz="2400" b="1" dirty="0"/>
              <a:t> geri kalan</a:t>
            </a:r>
            <a:r>
              <a:rPr lang="en-US" sz="2400" b="1" dirty="0"/>
              <a:t>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Sınıf</a:t>
            </a:r>
            <a:r>
              <a:rPr lang="en-US" sz="2400" dirty="0"/>
              <a:t> 1:</a:t>
            </a:r>
          </a:p>
          <a:p>
            <a:r>
              <a:rPr lang="tr-TR" sz="2400" dirty="0"/>
              <a:t>Sınıf</a:t>
            </a:r>
            <a:r>
              <a:rPr lang="en-US" sz="2400" dirty="0"/>
              <a:t> 2:</a:t>
            </a:r>
          </a:p>
          <a:p>
            <a:r>
              <a:rPr lang="tr-TR" sz="2400" dirty="0"/>
              <a:t>Sınıf</a:t>
            </a:r>
            <a:r>
              <a:rPr lang="en-US" sz="2400" dirty="0"/>
              <a:t>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Bire karşı diğerleri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4775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sınıf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y=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olasılığını</a:t>
            </a:r>
            <a:r>
              <a:rPr lang="en-US" sz="2800" dirty="0"/>
              <a:t> </a:t>
            </a:r>
            <a:r>
              <a:rPr lang="en-US" sz="2800" dirty="0" err="1"/>
              <a:t>tahmin</a:t>
            </a:r>
            <a:r>
              <a:rPr lang="en-US" sz="2800" dirty="0"/>
              <a:t> </a:t>
            </a:r>
            <a:r>
              <a:rPr lang="en-US" sz="2800" dirty="0" err="1"/>
              <a:t>etmek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br>
              <a:rPr lang="tr-TR" sz="2800" dirty="0"/>
            </a:br>
            <a:r>
              <a:rPr lang="tr-TR" sz="2800" dirty="0"/>
              <a:t>        </a:t>
            </a:r>
            <a:r>
              <a:rPr lang="en-US" sz="2800" dirty="0"/>
              <a:t> </a:t>
            </a:r>
            <a:r>
              <a:rPr lang="tr-TR" sz="2800" dirty="0"/>
              <a:t>   </a:t>
            </a:r>
            <a:r>
              <a:rPr lang="en-US" sz="2800" dirty="0" err="1"/>
              <a:t>lojistik</a:t>
            </a:r>
            <a:r>
              <a:rPr lang="en-US" sz="2800" dirty="0"/>
              <a:t> </a:t>
            </a:r>
            <a:r>
              <a:rPr lang="en-US" sz="2800" dirty="0" err="1"/>
              <a:t>regresyon</a:t>
            </a:r>
            <a:r>
              <a:rPr lang="en-US" sz="2800" dirty="0"/>
              <a:t> </a:t>
            </a:r>
            <a:r>
              <a:rPr lang="en-US" sz="2800" dirty="0" err="1"/>
              <a:t>sınıflandırıcısının</a:t>
            </a:r>
            <a:r>
              <a:rPr lang="en-US" sz="2800" dirty="0"/>
              <a:t> </a:t>
            </a:r>
            <a:r>
              <a:rPr lang="en-US" sz="2800" dirty="0" err="1"/>
              <a:t>eğit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234315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Y</a:t>
            </a:r>
            <a:r>
              <a:rPr lang="en-US" sz="2800" dirty="0" err="1"/>
              <a:t>eni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x </a:t>
            </a:r>
            <a:r>
              <a:rPr lang="en-US" sz="2800" dirty="0" err="1"/>
              <a:t>inputunda</a:t>
            </a:r>
            <a:r>
              <a:rPr lang="en-US" sz="2800" dirty="0"/>
              <a:t>, </a:t>
            </a:r>
            <a:r>
              <a:rPr lang="en-US" sz="2800" dirty="0" err="1"/>
              <a:t>tahminleme</a:t>
            </a:r>
            <a:r>
              <a:rPr lang="en-US" sz="2800" dirty="0"/>
              <a:t> </a:t>
            </a:r>
            <a:r>
              <a:rPr lang="en-US" sz="2800" dirty="0" err="1"/>
              <a:t>için</a:t>
            </a:r>
            <a:r>
              <a:rPr lang="en-US" sz="2800" dirty="0"/>
              <a:t> </a:t>
            </a:r>
            <a:r>
              <a:rPr lang="en-US" sz="2800" dirty="0" err="1"/>
              <a:t>aşağıdaki</a:t>
            </a:r>
            <a:r>
              <a:rPr lang="en-US" sz="2800" dirty="0"/>
              <a:t> </a:t>
            </a:r>
            <a:r>
              <a:rPr lang="en-US" sz="2800" dirty="0" err="1"/>
              <a:t>ifadeyi</a:t>
            </a:r>
            <a:r>
              <a:rPr lang="en-US" sz="2800" dirty="0"/>
              <a:t> </a:t>
            </a:r>
            <a:r>
              <a:rPr lang="en-US" sz="2800" dirty="0" err="1"/>
              <a:t>maksimize</a:t>
            </a:r>
            <a:r>
              <a:rPr lang="en-US" sz="2800" dirty="0"/>
              <a:t> </a:t>
            </a:r>
            <a:r>
              <a:rPr lang="en-US" sz="2800" dirty="0" err="1"/>
              <a:t>eden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. </a:t>
            </a:r>
            <a:r>
              <a:rPr lang="en-US" sz="2800" dirty="0" err="1"/>
              <a:t>sınıfı</a:t>
            </a:r>
            <a:r>
              <a:rPr lang="en-US" sz="2800" dirty="0"/>
              <a:t> </a:t>
            </a:r>
            <a:r>
              <a:rPr lang="en-US" sz="2800" dirty="0" err="1"/>
              <a:t>seç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4" y="1516463"/>
            <a:ext cx="970788" cy="4853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10937" y="7429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Düzenlileştirme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1676400" y="1581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Aşırı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uyum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sorunu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6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Lineer regresyon örneği, ev fiyatları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7700" y="3492073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Aşırı uyum: </a:t>
            </a:r>
            <a:r>
              <a:rPr lang="tr-TR" sz="2400" dirty="0"/>
              <a:t>hipotez fonksiyonu eğitim setine çok iyi uyum sağlaması ancak yeni örneklerde çok hatalı tahmin </a:t>
            </a:r>
            <a:r>
              <a:rPr lang="tr-TR" sz="2400" dirty="0" err="1"/>
              <a:t>yapaması</a:t>
            </a:r>
            <a:r>
              <a:rPr lang="tr-TR" sz="2400" dirty="0"/>
              <a:t> durumu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/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/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52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Lojistik regresyon örnekleri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4800" y="3467040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    = sigmoid f</a:t>
            </a:r>
            <a:r>
              <a:rPr lang="tr-TR" sz="2000" dirty="0" err="1"/>
              <a:t>onksiyonu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Düzenlileştirme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2560" y="493560"/>
              <a:ext cx="7897320" cy="4070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400" y="483120"/>
                <a:ext cx="791208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663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Düzenlileştirilmiş lojistik regresyon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Maliyet fonksiyonu</a:t>
            </a:r>
            <a:r>
              <a:rPr lang="en-US" sz="2400" dirty="0"/>
              <a:t>: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16630"/>
            <a:ext cx="7971282" cy="73152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3320088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Eşik</a:t>
            </a:r>
            <a:r>
              <a:rPr lang="en-US" sz="2400" dirty="0"/>
              <a:t> </a:t>
            </a:r>
            <a:r>
              <a:rPr lang="en-US" sz="2400" dirty="0" err="1"/>
              <a:t>sınıflandırıcı</a:t>
            </a:r>
            <a:r>
              <a:rPr lang="tr-TR" sz="2400" dirty="0"/>
              <a:t>: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47850" y="3875991"/>
            <a:ext cx="5967350" cy="461665"/>
            <a:chOff x="890650" y="3311247"/>
            <a:chExt cx="596735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890650" y="3311247"/>
              <a:ext cx="5967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Eğer</a:t>
              </a:r>
              <a:r>
                <a:rPr lang="en-US" sz="2400" dirty="0"/>
                <a:t>                        , </a:t>
              </a:r>
              <a:r>
                <a:rPr lang="tr-TR" sz="2400" dirty="0"/>
                <a:t>tahmin</a:t>
              </a:r>
              <a:r>
                <a:rPr lang="en-US" sz="2400" dirty="0"/>
                <a:t>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295400" y="4472285"/>
            <a:ext cx="6019800" cy="461665"/>
            <a:chOff x="838200" y="3849379"/>
            <a:chExt cx="6019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838200" y="3849379"/>
              <a:ext cx="601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/>
                <a:t>Eğer</a:t>
              </a:r>
              <a:r>
                <a:rPr lang="en-US" sz="2400" dirty="0"/>
                <a:t>                        , </a:t>
              </a:r>
              <a:r>
                <a:rPr lang="tr-TR" sz="2400" dirty="0"/>
                <a:t>tahmin</a:t>
              </a:r>
              <a:r>
                <a:rPr lang="en-US" sz="2400" dirty="0"/>
                <a:t>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33492" y="1959621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Tumor </a:t>
            </a:r>
            <a:r>
              <a:rPr lang="tr-TR" sz="2000" dirty="0"/>
              <a:t>Boyutu</a:t>
            </a:r>
            <a:endParaRPr lang="en-US" sz="2000" dirty="0"/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kötü</a:t>
            </a:r>
            <a:r>
              <a:rPr lang="en-US" sz="2000" dirty="0"/>
              <a:t> </a:t>
            </a:r>
            <a:r>
              <a:rPr lang="en-US" sz="2000" dirty="0" err="1"/>
              <a:t>huylu</a:t>
            </a:r>
            <a:r>
              <a:rPr lang="en-US" sz="2000" dirty="0"/>
              <a:t>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3403" y="426275"/>
            <a:ext cx="101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tr-TR" dirty="0"/>
              <a:t>Evet</a:t>
            </a:r>
            <a:r>
              <a:rPr lang="en-US" dirty="0"/>
              <a:t>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2" y="1681100"/>
            <a:ext cx="109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tr-TR" dirty="0"/>
              <a:t>Hayır</a:t>
            </a:r>
            <a:r>
              <a:rPr lang="en-US" dirty="0"/>
              <a:t>) 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Sınıflandırma</a:t>
            </a:r>
            <a:r>
              <a:rPr lang="en-US" sz="3200" dirty="0"/>
              <a:t>:    y   =   0   </a:t>
            </a:r>
            <a:r>
              <a:rPr lang="tr-TR" sz="3200" dirty="0"/>
              <a:t>veya</a:t>
            </a:r>
            <a:r>
              <a:rPr lang="en-US" sz="3200" dirty="0"/>
              <a:t>  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726875" cy="584775"/>
            <a:chOff x="1671449" y="3253085"/>
            <a:chExt cx="4726875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199" y="3253085"/>
              <a:ext cx="3655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&gt; 1 </a:t>
              </a:r>
              <a:r>
                <a:rPr lang="tr-TR" sz="3200" dirty="0"/>
                <a:t>veya</a:t>
              </a:r>
              <a:r>
                <a:rPr lang="en-US" sz="3200" dirty="0"/>
                <a:t> &lt; 0</a:t>
              </a:r>
              <a:r>
                <a:rPr lang="tr-TR" sz="3200" dirty="0"/>
                <a:t> olabilir.</a:t>
              </a:r>
              <a:endParaRPr lang="en-US" sz="3200" dirty="0"/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Lo</a:t>
              </a:r>
              <a:r>
                <a:rPr lang="tr-TR" sz="3200" dirty="0" err="1"/>
                <a:t>jistik</a:t>
              </a:r>
              <a:r>
                <a:rPr lang="en-US" sz="3200" dirty="0"/>
                <a:t> </a:t>
              </a:r>
              <a:r>
                <a:rPr lang="en-US" sz="3200" dirty="0" err="1"/>
                <a:t>Regres</a:t>
              </a:r>
              <a:r>
                <a:rPr lang="tr-TR" sz="3200" dirty="0"/>
                <a:t>yon</a:t>
              </a:r>
              <a:r>
                <a:rPr lang="en-US" sz="3200" dirty="0"/>
                <a:t>: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877933" y="1428750"/>
            <a:ext cx="824865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r>
              <a:rPr lang="tr-TR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ipotez temsili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</a:t>
            </a:r>
            <a:r>
              <a:rPr lang="tr-TR" sz="3200" dirty="0" err="1"/>
              <a:t>onksiyonu</a:t>
            </a:r>
            <a:br>
              <a:rPr lang="tr-TR" sz="3200" dirty="0"/>
            </a:br>
            <a:r>
              <a:rPr lang="en-US" sz="3200" dirty="0"/>
              <a:t>Lo</a:t>
            </a:r>
            <a:r>
              <a:rPr lang="tr-TR" sz="3200" dirty="0" err="1"/>
              <a:t>jistik</a:t>
            </a:r>
            <a:r>
              <a:rPr lang="tr-TR" sz="3200" dirty="0"/>
              <a:t> fonksiyon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920510"/>
            <a:ext cx="2592324" cy="416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962150"/>
            <a:ext cx="2372868" cy="768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 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71080" y="107280"/>
              <a:ext cx="8340480" cy="443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40" y="97200"/>
                <a:ext cx="836208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1981200" y="9715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Karar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sınırı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Lojistik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alibri"/>
              </a:rPr>
              <a:t>regresyon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  </a:t>
            </a:r>
            <a:r>
              <a:rPr lang="tr-TR" sz="2400" dirty="0">
                <a:solidFill>
                  <a:prstClr val="black"/>
                </a:solidFill>
                <a:latin typeface="Calibri"/>
              </a:rPr>
              <a:t>Tahmin et    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“          “ </a:t>
            </a:r>
            <a:r>
              <a:rPr lang="tr-TR" sz="2400" dirty="0">
                <a:solidFill>
                  <a:prstClr val="black"/>
                </a:solidFill>
                <a:latin typeface="Calibri"/>
              </a:rPr>
              <a:t>eğer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332046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tr-TR" sz="2400" dirty="0">
                <a:solidFill>
                  <a:prstClr val="black"/>
                </a:solidFill>
                <a:latin typeface="Calibri"/>
              </a:rPr>
              <a:t>tahmin et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“          “  </a:t>
            </a:r>
            <a:r>
              <a:rPr lang="tr-TR" sz="2400" dirty="0">
                <a:solidFill>
                  <a:prstClr val="black"/>
                </a:solidFill>
                <a:latin typeface="Calibri"/>
              </a:rPr>
              <a:t>eğer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  <a:latin typeface="Calibri"/>
              </a:rPr>
              <a:t>Kara sınırı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prstClr val="black"/>
                </a:solidFill>
                <a:latin typeface="Calibri"/>
              </a:rPr>
              <a:t>Tahmin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“          “ </a:t>
            </a:r>
            <a:r>
              <a:rPr lang="tr-TR" sz="2800" dirty="0">
                <a:solidFill>
                  <a:prstClr val="black"/>
                </a:solidFill>
                <a:latin typeface="Calibri"/>
              </a:rPr>
              <a:t>eğer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02" y="3233555"/>
            <a:ext cx="2650998" cy="2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 \left[ \frac{1}{m} \sum\limits_{i=1}^{m} y ^{(i)} \log{h_\theta(x^{(i)}} + (1- y^{(i)}) \log{(1-h_\theta(x^{(i)}))}&#10;\right]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g(z) = \frac{1}{1+e^{-z}}&#10;$&#10;&#10;\end{document}"/>
  <p:tag name="IGUANATEXSIZE" val="3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2795</TotalTime>
  <Words>431</Words>
  <Application>Microsoft Office PowerPoint</Application>
  <PresentationFormat>On-screen Show (16:9)</PresentationFormat>
  <Paragraphs>132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1_Lecture</vt:lpstr>
      <vt:lpstr>2_Office Theme</vt:lpstr>
      <vt:lpstr>3_Office Theme</vt:lpstr>
      <vt:lpstr>2_Lecture</vt:lpstr>
      <vt:lpstr>3_Lecture</vt:lpstr>
      <vt:lpstr>4_Lecture</vt:lpstr>
      <vt:lpstr>Sınıflandırma</vt:lpstr>
      <vt:lpstr>PowerPoint Presentation</vt:lpstr>
      <vt:lpstr>PowerPoint Presentation</vt:lpstr>
      <vt:lpstr>PowerPoint Presentation</vt:lpstr>
      <vt:lpstr>Hipotez temsili</vt:lpstr>
      <vt:lpstr>PowerPoint Presentation</vt:lpstr>
      <vt:lpstr>Karar sınırı</vt:lpstr>
      <vt:lpstr>PowerPoint Presentation</vt:lpstr>
      <vt:lpstr>PowerPoint Presentation</vt:lpstr>
      <vt:lpstr>PowerPoint Presentation</vt:lpstr>
      <vt:lpstr>Maliyet fonksiyonu</vt:lpstr>
      <vt:lpstr>PowerPoint Presentation</vt:lpstr>
      <vt:lpstr>PowerPoint Presentation</vt:lpstr>
      <vt:lpstr>PowerPoint Presentation</vt:lpstr>
      <vt:lpstr>Basitleştirilmiş maliyet fonksiyonu ve gradyan inişi</vt:lpstr>
      <vt:lpstr>PowerPoint Presentation</vt:lpstr>
      <vt:lpstr>PowerPoint Presentation</vt:lpstr>
      <vt:lpstr>PowerPoint Presentation</vt:lpstr>
      <vt:lpstr>PowerPoint Presentation</vt:lpstr>
      <vt:lpstr>Çok sınıflı sınıflandırma: Bire karşı hepsi</vt:lpstr>
      <vt:lpstr>PowerPoint Presentation</vt:lpstr>
      <vt:lpstr>PowerPoint Presentation</vt:lpstr>
      <vt:lpstr>PowerPoint Presentation</vt:lpstr>
      <vt:lpstr>PowerPoint Presentation</vt:lpstr>
      <vt:lpstr>Aşırı uyum sorunu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Ali Senturk</cp:lastModifiedBy>
  <cp:revision>246</cp:revision>
  <dcterms:created xsi:type="dcterms:W3CDTF">2010-07-08T21:59:02Z</dcterms:created>
  <dcterms:modified xsi:type="dcterms:W3CDTF">2025-03-03T14:23:46Z</dcterms:modified>
</cp:coreProperties>
</file>