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68" r:id="rId3"/>
    <p:sldId id="265" r:id="rId4"/>
    <p:sldId id="269" r:id="rId5"/>
    <p:sldId id="267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34" autoAdjust="0"/>
    <p:restoredTop sz="94674"/>
  </p:normalViewPr>
  <p:slideViewPr>
    <p:cSldViewPr snapToGrid="0" snapToObjects="1">
      <p:cViewPr varScale="1">
        <p:scale>
          <a:sx n="74" d="100"/>
          <a:sy n="74" d="100"/>
        </p:scale>
        <p:origin x="90" y="19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37:38.1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4586 10125 0,'-18'0'15,"1"0"1,34 17 46,19-17-62,-19 0 16,19 0-16,-1 0 0,0 18 16,53-18-16,36 18 15,-71-1-15,0-17 16,0 0-16,52 18 15,-52-18-15,0 0 16,-17 0-16,-1 0 0,0 0 16,-17 0-1,-1 0-15,-17-18 0,-17 1 16,-1-19 15</inkml:trace>
  <inkml:trace contextRef="#ctx0" brushRef="#br0" timeOffset="389.61">5345 9931 0,'0'0'0,"-18"0"0,18 17 16,35 1-1,-17 0 1,0-1-16,52 1 16,-52 0-16,17-1 0,0 1 15,1-1-15,-1-17 0,18 18 16,-36 0-16,36-1 15,-53 1 1,18-18-16,-18 18 0,18-1 16,-36 1-1,18 0-15,-18-1 0,-35 18 16,18-17-16,0 0 16,0 17-16,-1-17 0,-34 35 15,34-18-15</inkml:trace>
  <inkml:trace contextRef="#ctx0" brushRef="#br0" timeOffset="8438.96">28716 3122 0,'0'-18'32,"-18"18"-32,1 0 15,-1 0 1,1 0-16,-19 0 0,19 0 16,-54 0-16,36 0 15,0 0-15,-18 0 0,0 0 16,0-17-16,-18 17 0,1 0 15,-195 0 1,159 0-16,0 0 16,-123 17-16,123-17 15,0 0-15,-246 18 16,228-18-16,-105-18 16,105 18-1,1 0-15,17 0 0,-17 0 16,17 0-16,-18 0 0,19 0 15,-90 18 1,90-18-16,-72 18 16,89-18-16,0 0 0,0 0 15,-1 17-15,19-17 0,-1 0 16,1 0-16,17 18 0,0-18 16,-18 18-16,36-18 0,-18 0 15,18 17-15,0 1 0,-1-18 16,19 18-16,-19-1 0,19-17 15,17 18-15,-18-1 16,1 1-16,17 0 16,0-1-16,0 19 0,0-19 15,0 1-15,0 53 16,17-36-16,-17 35 16,0-34-16,0 17 15,18-1-15,-18 1 0,0 0 16,0 0-16,0 18 0,0 52 15,0-52-15,0 17 16,0-17-16,0 17 16,-18 0-16,18-18 0,0 19 0,0-1 15,0 0-15,0 18 0,0-18 16,-17 0-16,17 18 16,0-18-16,0 18 0,0 0 15,0-18-15,0 18 0,0-18 16,0 18-16,0-18 0,17 89 15,-17-72-15,18-16 16,-18-1-16,0 18 16,0 0-16,0-18 0,0 18 15,0-1-15,0-16 0,-18 105 16,18-106-16,-17 18 16,17-18-16,-18 0 0,18 0 15,-18 106 1,1-106-16,17 1 0,-18 69 15,18-69-15,0-19 16,0 18-16,-18-17 0,18-1 16,0 19-16,0-19 0,0 54 15,0-54-15,0 36 16,0-53 0,0 0-16,0-18 0,0 0 15,-17 18-15,17-17 0,0 34 16,0-35-16,0-17 15,0 17-15,0-17 16,0 35-16,17-18 16,1 0-1,0-35 1,-18 18-16,17-18 0,1 18 0,17-18 16,-17 17-1,-1-17-15,54 18 16,35 0-1,-36-1 1,-17-17-16,0 0 0,53 18 16,-53-18-16,88 0 15,-70 0-15,-1 18 16,18-18-16,-17 0 16,17 17-16,0-17 0,1 18 15,16-18-15,195 18 16,-194-1-16,106 1 15,-89-1-15,-17-17 16,0 18-16,17-18 16,1 0-16,-1 18 0,1-18 15,17 0-15,-18 17 0,142-17 16,-142 18-16,19-18 16,-19 18-16,0-18 15,19 0-15,-19 17 0,1-17 16,-1 18-16,0-18 0,1 0 15,-1 0-15,1 0 0,123 0 16,-141 0-16,123 0 16,-123 0-1,-18 0-15,0 0 0,0 0 16,-17 0-16,17 0 0,-35 0 16,18 0-16,-18 0 0,-18 0 15,18 0-15,-18-18 0,0 18 16,1 0-16,-19 0 0,18-17 15,-35-1 1,18 18-16,-18-18 0,18 1 16,-18-19-16,0 19 0,0-18 15,0-36 1,0 36-16,0-18 0,0 0 0,-18-53 16,18 35-16,0 1 15,0-159 1,0 35-1,0 88-15,0-18 0,0 18 16,0-141 0,18 124-16,-18 0 0,0-19 0,17-122 15,1 123 1,0 0-16,-18 0 0,17-1 16,19-157-16,-1-1 15,18 0 1,-36 159-16,1 0 0,53-283 31,-18 54-15,-18 123-16,-18 123 15,1 19-15,17-125 16,-17 124-16,-18 1 16,18-160-1,-18 18 1,0 106-1,-18 70-15,18 19 0,0-1 16,0 0-16,0 0 0,0-18 16,-18 36-16,18 0 0,0 17 15,0-17-15,0 17 16,-17 0-16,17 1 0,0-18 16,17 17-16,-17 0 15,0 1-15,0-1 16,0 0-1,-17 18-15,-1-17 16,0-1 0,-17 0-1,18 18-15,-19-17 0,1 17 0,0-18 16,-1 18-16,-16-17 0,-1-1 16,-18 18-16,-17-18 15,-89-17-15,72 35 16,-1 0-16,-18 0 15,-140 18-15,123-1 0,-18 19 16,0-1-16,-17 0 0</inkml:trace>
  <inkml:trace contextRef="#ctx0" brushRef="#br0" timeOffset="18314.01">5151 18168 0,'-18'0'47,"0"0"-32,1 0-15,-1 0 16,18 18-1,-18-18 1,36 0 62,0 0-62,-1 0-16,1 0 0,70 17 15,-70-17 1,52 0 0,-34 0-16,17 0 0,-18 0 15,0 0-15,0 0 0,-17 0 16,17 0-16,1 0 16,-19 0-16,1 0 15,-18-17 16,17-1-15,-17 0 0</inkml:trace>
  <inkml:trace contextRef="#ctx0" brushRef="#br0" timeOffset="18732.42">5503 17921 0,'-17'18'16,"34"-1"15,19 1-31,-19 0 16,19-18-16,-19 17 0,1 1 15,17 0-15,-17-18 0,17 17 16,-17 1-16,17-18 0,-17 18 16,-1-18-16,1 0 15,-1 17-15,1-17 16,-18 18-1,-18-1-15,1 1 16,-1 0-16,1-1 16,-1 1-16,-17 0 0,17-1 15,0 1-15,-17 0 0,0-1 16,17 1-16,-17-1 16</inkml:trace>
  <inkml:trace contextRef="#ctx0" brushRef="#br0" timeOffset="70286.89">29422 11113 0,'-18'0'0,"-17"-18"0,17 0 16,-35 18-16,18-17 0,0-1 15,-18 18-15,0 0 0,-53-35 16,35 35 0,1-18-16,-1 18 0,1-18 15,-89-17-15,71 35 16,0-18-16,-18 1 0,0-1 15,18 18-15,-18-17 16,0-1-16,0 18 0,-17-18 0,17 18 16,-18-17-16,19 17 15,-19-18-15,1 18 0,-124-18 16,106 18-16,17-17 16,1 17-16,-18 0 15,-124 0-15,124 0 0,0 0 16,17 0-16,-123 0 15,124 0-15,17 0 16,0 0-16,0 0 0,1 0 16,-1 0-16,-159 35 15,53 18 1,124 0 0,35-36-16,18 36 15,0-17-15,0 70 16,17-54-16,0 19 15,18 0-15,0 17 0,0 0 16,0 18-16,0-18 0,0 18 0,18 0 16,-18 141-1,0-124-15,0 1 0,0 140 16,0-140-16,0 17 16,-18 0-16,18-18 0,0 18 15,-17 18-15,17-18 0,0 0 16,0 0-16,0 1 15,0 140-15,0-141 16,0 0-16,0 0 0,17 265 16,-17-142-1,18-140-15,-18 17 16,0-18-16,18 1 16,-18-1-16,0-17 0,17 106 15,1-106-15,-18-18 16,17 18-16,-17-18 0,18 106 15,0-123-15,-1-1 16,19 71 0,-19-88-16,1 0 0,0 0 15,17-18-15,0 1 0,0-1 16,1 0-16,52 18 16,-35-18-16,-18 1 15,18-1-15,0 0 0,17-17 16,1-1-16,52 19 15,-52-19-15,17 1 0,-17 0 16,17-1-16,0-17 0,89 18 16,-89-1-16,0-17 15,18 18-15,-18-18 16,18 18-16,0-18 0,-1 17 16,1 1-16,0-18 15,0 18-15,0-1 0,0 1 0,17 0 16,-17-18-16,17 17 0,1 1 15,-18 0-15,17-1 16,1-17-16,-1 18 0,1-18 0,-1 17 16,1-17-16,-1 18 15,1-18-15,-1 0 0,0 0 16,-17 0-16,18 0 0,-18-18 16,-1 18-16,1 0 0,0 0 15,0-17-15,-18 17 16,18-18-16,-18 18 0,71-35 15,-71 17-15,-17 1 16,-1-1-16,-17-17 0,53-18 16,-53 17-16,-18 1 15,-17 0-15,17 0 16,-17-1-16,-18-17 0,17 18 16,-17-18-16,0 0 0,0-52 15,0 52 1,0 0-16,0 0 0,-17-18 0,-1-70 15,18 53 1,-18 0-16,1-18 0,-1 0 16,18 0-16,-17-17 0,-1-1 15,-17-105-15,17 88 16,18 0-16,-18 0 0,1-159 16,17 141-1,-18 0-15,18 1 0,18-301 16,-1 300-1,1 0-15,0 1 0,70-301 16,-71 318 0,36-141-1,-17 141-15,-19-1 0,1 1 16,17 18-16,0-1 0,-17 1 16,0-1-16,17 19 15,-17-1-15,-1 18 0,1-18 0,0 35 16,-1-17-16,-17 17 15,0 19-15,18-19 0,-18 18 0,-18 18 16,1-18-16,-1 18 16,-17-18-16,17 17 0,-35 1 15,18 0-15,-124-71 16,89 71 0,-1 17-16,-17-17 0,-106 0 15,88 35-15,0 0 16,-17 0-16,-1 17 0,-17 18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1:39:30.5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4692 3263 0,'0'-17'16,"0"-1"0,-18 18-1,18-18 1,-17 18-16,-1-17 15,0 17-15,18-18 16,-17 18-16,-1-18 0,-17 18 16,17-17-16,1 17 15,-1-18-15,-53 18 32,36 0-32,17 0 0,1 0 15,-36 0 1,35 18-16,-17-18 0,17 17 0,-17 1 15,17 0-15,-17-1 16,18 1 0,-1 0-16,0-1 15,1 1-15,17-1 0,-18 1 0,0 0 16,1-1-16,-1 36 16,0-35-16,1 17 0,17 1 15,-18-19-15,0 18 16,1-17-16,17 17 0,-18 1 15,1 17 1,-1 52 0,18-34-1,0-53-15,0 17 0,0 0 16,0 36-16,0-36 16,0 0-16,0 1 0,0 16 15,0-16-15,-18-1 0,18 18 16,0 70-1,-17-70-15,17-17 16,0-1-16,0 18 0,0 17 16,0-34-16,0-1 15,0 0-15,0 18 0,0-18 16,0 1-16,0 34 16,0-17-16,0-18 0,0 1 15,0-1-15,0 18 16,0-18-16,0 0 0,0 1 15,0 17-15,0-18 0,0 0 16,0 0-16,0 1 0,0 52 16,0-53-16,0 0 15,0 18-15,0-17 0,0 52 16,-18-53 0,18 18-16,0 0 0,0 35 15,0-35 1,0 0-16,0-18 0,0 18 0,0-18 15,0 18-15,18 36 16,-18-37-16,0 1 16,0 0-16,0 0 0,0 0 15,0 0-15,0 0 0,0 0 16,0 0-16,0 0 0,0 70 16,0-88-16,0 18 15,0 0-15,0 18 16,0-36-16,0 0 15,0 1-15,17 17 16,-17-18-16,18-17 0,-18 17 16,18-18-16,-18 1 0,0 0 15,17-1 1,-17 1-16,0 0 16,18 17-1,-18-17-15,17-1 0,1 1 16,-18-1-1,0 1-15,18-18 0,-18 18 16,17-18-16,1 17 16,0-17-16,-18 18 15,17-18-15,1 35 16,0-35 0,-1 18-16,19-18 15,-19 0-15,1 0 16,17 0-1,-17 0-15,-1 0 0,1 0 16,0 0-16,17 18 16,-17-18-1,-1 0-15,1 0 0,-1-18 16,1 18-16,0 0 16,-1-18-16,1 18 15,0 0-15,-1-17 16,1 17-16,17 0 15,-17-18-15,-1 18 16,1-18-16,17-17 16,-17 35-1,0-35 1,-1 17-16,1 1 16,0-1-16,-1 18 15,1-35-15,0 17 16,-18 0-16,17 18 0,1-17 15,-18-1-15,17-17 16,1 35-16,0-18 0,-1-17 16,1 17-1,17-52-15,-35 52 16,18 0-16,-18-17 16,18 0-16,-1 0 15,1 17-15,-18-17 0,17 17 16,1-70-1,0 70-15,-18 1 16,17-19-16,-17 19 0,18-54 16,-18 53-16,18-17 15,-18 0-15,0 17 0,17-52 16,-17 52-16,18 0 16,-18-17-16,0-18 15,18 36-15,-18-19 16,0 1-16,17-18 15,-17 18-15,0 0 0,0 17 16,0-17-16,18 17 0,-18 0 16,0-17-16,0 17 15,17 1-15,-17-18 0,0-18 16,18 17-16,-18 1 16,0 0-16,0 0 0,0-18 15,0 17-15,0-34 16,0 17-16,18 18 15,-18-1-15,0 1 0,0-18 16,0 18-16,0-53 16,0 52-16,0 1 0,0-18 15,0 18-15,0-18 16,0 18-16,17-18 0,-17 17 0,0-16 16,0 16-16,0 1 0,0-18 15,0 18-15,0-89 16,-17 71-1,17 18-15,0 0 0,0-18 16,0 18-16,-18-36 16,18-35-1,0 71-15,0-18 16,0 18-16,0 0 0,-18-54 16,18 36-1,0 18-15,-17-53 0,17 53 16,0-1-16,-18-34 15,18 35-15,-17-18 16,-1-36-16,0 54 16,18-18-16,-17 18 15,-1-18-15,0 0 0,1 0 0,-1 18 16,-17-18-16,17 0 16,-52-53-16,34 71 15,1 0-15,0-1 0,0 1 16,17 18-16,-17-1 0,-1 18 15,19 0-15,-1 0 16</inkml:trace>
  <inkml:trace contextRef="#ctx0" brushRef="#br0" timeOffset="2740.05">8043 3140 0,'-17'0'16,"-1"-18"15,18 0-15,-18 18-1,1 0-15,-1-17 16,1 17-16,-1 0 16,0 0-16,-35 0 15,18 0-15,0 0 16,-1 0-16,1 0 0,0 0 16,0 17-16,-1-17 15,19 18-15,-54 0 16,54-18-16,-19 17 0,19 1 15,-19 0-15,19-1 0,-1 1 16,0 0-16,1-1 0,-1 1 16,-17 17-16,17-17 0,1 35 15,-1-18 1,0-17-16,18 17 0,-17-17 16,17 17-16,-18 0 0,0 18 15,18-18-15,0 1 16,-17 34-1,-1-17-15,18-18 0,0 1 0,0-1 16,0 0-16,-18 0 0,18 54 16,0-54-1,0 18-15,-17-18 0,17 18 16,0 0-16,0-18 16,-18 18-16,18 0 0,-17 0 15,17 0-15,-18 0 0,18 0 16,0 0-16,0 17 0,0-17 15,0 0-15,0 0 0,0 17 16,0-17-16,0 0 16,0 0-16,0 0 0,0 0 0,0 0 15,0 0-15,18 0 16,-18 17-16,0 1 0,0-18 16,17 17-16,-17 1 0,0 52 15,0-52-15,0-18 16,0 0-16,0-18 15,0 18-15,0 18 16,18-19-16,-18-16 0,0-1 16,17 53-16,-17 36 15,18-1 1,-18-35 0,0-35-1,0-17-15,0 16 0,0 1 16,0 0-16,0 88 15,0-105-15,0-1 16,0 36 0,18-54-16,-18 18 0,0 1 15,0-1-15,0-17 0,0 17 16,17 0-16,-17 0 0,0-17 16,18 35-1,-18-35-15,18 17 0,-18-17 0,17-1 16,-17 1-16,18-1 0,0 19 15,-18-19-15,17 1 16,1-18-16,0 35 16,-1-17-16,1 0 15,-1-18-15,-17 17 0,36 1 16,-19 0 0,1-18-16,35 17 0,-35-17 15,-1 18-15,1-18 16,-1 0-16,36 0 15,-17 0-15,17-18 16,-36 18-16,54-17 16,-36-1-16,-17 0 0,17 18 15,-17-17-15,35-19 16,-36 19-16,54-36 16,-54 17-1,1 19-15,35-36 16,-35 18-16,-1 17 15,1-17-15,-1-1 0,1 19 0,0-18 16,17-36 0,-17 36-16,-1-1 0,1 19 15,17-54 1,-17 36-16,-1 0 0,1-1 0,0 1 16,-18 0-16,17 0 0,1-1 15,0-34 1,-18 34-16,17 1 0,-17 0 15,18 0-15,-18-18 16,18 17-16,-1 1 0,-17-18 0,18 18 16,-18-18-16,35-35 15,-35 35-15,18 0 16,-1-53 0,-17 36-16,0-1 0,0 1 0,-17-89 15,17 88-15,0 1 16,0-1-16,17-52 15,-17 52-15,0 18 16,18-17-16,-18 17 0,0-18 16,18-158-1,-18 141-15,0-1 16,0 1-16,-18-18 0,18 18 0,0 18 16,-18 17-16,18-71 15,0 71-15,0 0 16,0 1-16,0-54 15,0 35-15,0 18 0,0-17 16,0-1-16,0 1 0,-17-19 16,-36-87-1,0 70-15,0 0 0,0 0 16,0 1-16,0 34 0,18 18 16,-18 18-16,18 17 0,0 1 15,-1-19 1,19 36-16,-1 0 0,0 0 15</inkml:trace>
  <inkml:trace contextRef="#ctx0" brushRef="#br0" timeOffset="9053.95">23883 3210 0,'-18'-17'63,"1"17"-48,-1 0 1,1 0-16,-1 0 16,-17 0-1,-1 0-15,19-18 0,-1 18 16,-17 0-16,17 0 0,-17-18 16,0 18-16,-36 0 15,36-17-15,-1 17 16,1 0-16,-53-18 15,17 18-15,36 0 16,-71-18-16,71 18 16,-18 0-16,18 0 0,-18 0 15,0 18-15,0-18 16,-53 18-16,53-18 0,0 0 16,-52 17-1,52-17-15,0 0 0,0 18 16,0-18-16,-35 18 15,52-18-15,-16 17 0,16 1 16,-34 0 0,34-18-16,1 17 0,0 1 0,-36-1 15,54 1 1,-19 0-16,19-1 0,-19-17 16,19 18-16,-18 0 0,-18 17 15,17-35-15,19 18 16,-71 35-1,70-36-15,0 1 16,-17 17-16,17-17 0,1-1 16,-1 1-16,0 35 15,1-35-15,-1 17 16,18-18-16,-17 1 0,17 0 16,0-1-16,0 1 15,-18 0-15,18 17 16,0-17-16,0 17 0,0-18 15,0 1-15,-18 0 16,18-1-16,0 1 0,0 35 16,18-35-16,-18-1 15,0 1-15,0 0 16,18 17-16,-1-35 16,1 35-1,-1-17-15,1-1 0,0 1 0,-1 0 16,36 35-1,-35-36-15,0-17 16,17 35-16,-18-35 16,19 18-16,-19-18 0,1 0 15,53 18 1,-19-1-16,-34-17 0,17 0 16,1 0-16,-1 0 15,-17 0-15,17 0 0,0 18 16,0-18-16,18 0 0,-17 0 15,-1 0-15,18 0 0,-18 18 16,0-18-16,1 0 0,52 0 16,-53 0-1,18 0-15,-18 0 0,1 0 16,17 0-16,-18 0 0,53 0 16,-53 0-16,1 0 15,-1 0-15,0-18 0,0 18 16,1 0-16,34 0 15,-35 0-15,1 0 16,-1 0-16,0 0 0,1-18 16,17 18-1,-18 0-15,0-17 0,18 17 16,-18 0-16,-17 0 16,17 0-16,0 0 0,-17 0 15,35 0-15,-18 0 16,-17 0-16,17 0 0,-17 0 15,17 0-15,0 0 0,-17 0 16,17 0-16,-17 0 0,17 0 16,1 0-16,-19 0 15,36 17-15,-18-17 16,-17 0-16,17 0 0,-17 0 16,17 18-16,0-18 15,1 0 1,-1 0-16,-17 0 0,17 0 15,-17 0-15,17 0 0,-18 0 16,19 0-16,17 18 16,-36-18-16,19 0 0,52 17 31,-53-17-31,0 0 0,1 18 16,-1-18-16,0 0 0,0 0 15,1 18-15,-19-18 0,19 0 16,-1 0-16,0 0 0,36 0 15,-36 0 1,18-18-16,-18 18 0,1 0 0,16 0 16,-16-18-16,-1 18 0,36 0 15,-36-17 1,0 17-16,0-18 0,1 18 16,-1-18-16,0 1 0,18-1 15,-18 0 1,1 1-16,-1-1 0,18-17 15,-35 17 1,-1 1-16,18-1 0,-17 0 0,17 1 16,1-19-1,-1 19-15,-17-1 0,-1 1 0,36-36 16,-18 0 0,-17 35-16,-18 0 15,18 1-15,-18-1 0,17-17 16,-17 17-16,18 1 0,-18-1 15,0 0-15,0 1 0,18-1 16,-18-35 0,0 18-16,0 17 15,0-17-15,0 17 0,-18 1 16,0-1-16,-17-35 16,0 35-16,-18 1 0,0-18 15,-53-18 1,53 17-16,-17 1 0,17 17 15,0-17-15,0 0 0,-18 0 16,1 17-16,-18-17 0,-1 17 16,-122-35-1,70 35-15,-1 18 0,-34-17 16,17 17-16,-17-18 0</inkml:trace>
  <inkml:trace contextRef="#ctx0" brushRef="#br0" timeOffset="11211.98">24112 6509 0,'0'-18'15,"-17"0"1,-1 18 0,-17-17-1,17 17 1,-52-18-1,34 18-15,1-17 0,0 17 16,-18 0-16,0-18 0,0 18 16,-18-18-16,1 18 15,-1-17-15,1 17 0,-1-18 16,-17 18-16,18 0 0,-19-18 16,19 18-16,-18 0 0,-1 0 15,19 0-15,-18-17 0,17 17 16,-17 0-16,0 0 0,17 17 15,1-17-15,-19 0 16,19 18-16,17-18 0,-18 18 16,18-1-16,1-17 0,-1 18 15,0 0-15,0-1 0,17 1 16,-16-1-16,16 1 16,1 0-16,0-1 0,-18 1 15,18 17-15,-1-17 0,1 0 16,0-1-16,-1 19 0,1-19 15,0 1-15,0 17 0,-1-17 16,19-1-16,-19 19 0,19-19 16,-19 1-16,19 17 0,-1-17 15,1 17-15,-1-17 16,0 17-16,1 0 0,17-17 16,-18 17-16,18-17 0,0 17 15,0 0-15,-18 1 16,18-1-16,0 0 0,0-17 15,0 35 1,0-18-16,0-17 0,18 35 16,0-36-16,-18 1 15,17 0-15,1-1 16,-18 1-16,35-1 0,-17 1 0,17 0 16,-17-1-16,17 1 0,18 0 15,18 17 1,-36-17-16,18-1 0,-18 1 15,18-1-15,0-17 0,-18 18 16,18 0-16,0-1 0,0-17 16,53 36-1,-53-36-15,17 17 0,36 1 16,-35-18-16,-19 18 16,1-1-16,0-17 0,71 18 15,-54 0-15,-17-1 16,0-17-16,88 18 15,-88-18-15,18 17 16,-1-17-16,1 0 0,-1 0 16,1 0-16,70 0 15,-70 0-15,-18 0 16,-1 0-16,1 18 0,0-18 16,0 0-16,0 0 0,0 0 15,18 18-15,105-18 16,36 0-1,-159 0 1,17 0-16,89 0 16,17-18-1,-105 18-15,52-18 16,-52 1-16,-18 17 16,17 0-16,-17-18 0,18 1 15,-18 17-15,0-18 0,0 0 16,-1 1-16,1-1 15,36 0-15,-37 1 16,1-1-16,-17 0 0,52 1 16,-35-1-1,0 0-15,-18 1 0,18-1 16,-18 1-16,0-1 0,-17 0 16,17 1-16,1-1 0,-19 0 0,19-17 15,-1 0 1,-18 0-16,-17 17 15,18-17-15,0 17 0,-18-17 0,17-1 16,1-16 0,-18 16-16,18 19 0,-18-19 15,0 19-15,-36-54 16,36 53-16,-35-17 0,17 0 16,-17 17-16,-53-52 15,35 52-15,0-17 0,0 0 16,0 17-16,-105-53 15,69 36-15,-16 0 16,-1 0-16,0-1 0,-18 1 16,19 0-16,-125-18 15,124 17-15,-17 19 16,0-18-16,-1 17 0,-17-17 16,0 17-16,0 0 0,-142 1 15,142 17-15</inkml:trace>
  <inkml:trace contextRef="#ctx0" brushRef="#br0" timeOffset="23473.45">5891 10266 0,'18'0'15,"0"0"-15,-1 0 16,1 0-1,0 0 1,-36 0 31,0 0-31,18-18-16,-17 18 15,-1 0 1,0 0-16,-17-17 15,-53-1 1,0 0 0,0 18-1,35 0-15,0 0 0,-18 18 16,1-18-16,17 0 0,-18 18 16,1-18-16,-1 0 0,0 0 15,-87 0-15,87 0 16,1 0-16,-19 0 15,-69 0-15,69 0 16,19-18-16,-18 18 0,17 0 16,-17-18-16,0 18 0,17 0 15,-17 0-15,0-17 0,17 17 16,-17 0-16,0 0 0,-159 0 31,176 17-31,-17-17 0,18 0 16,-19 0-16,-34 0 15,70 0-15,0 0 0,-53 0 16,71 0 0,-18 0-16,-17 0 15,34 0-15,1 0 0,-18 18 16,35-18-16,1 0 16,-1 0-16,1 0 15,-1 0-15,18 18 16,-18-18 46,18 17-46,0 1 0,-17-18-1,17 17-15,0 1 0,-18-18 16,0 18-16,18-1 0,0 1 15,-17 17-15,17-17 16,0 0-16,-18 35 0,18-18 16,-18 0-16,18 0 0,-17 1 15,-1 34 1,18-17-16,-18 35 16,1-35-16,17-18 15,-18 18-15,18 0 0,-17 0 0,-1 35 16,18-35-16,-18 0 15,18 0-15,0-18 16,-17 71-16,17-53 16,0 0-16,0 35 15,0-35-15,0 0 0,0 0 16,0-18-16,0 18 0,0 0 16,0-18-16,17 54 15,-17-36-15,0-18 16,18 53-16,-18-35 15,0 0-15,0 0 0,0 35 16,0-35 0,0 0-16,0-18 0,0 18 15,0 0-15,0 0 0,0 35 16,0-53-16,0 54 16,0-37-16,18-16 15,-18 17-15,0 17 16,17-17-16,-17-18 0,18 36 15,-18-53 1,0 17-16,17 0 16,-17 0-16,0-17 0,0 17 0,0-17 15,0 17-15,0-17 0,0 17 16,0-17-16,0 17 16,0-17-16,0-1 15,0 1-15,18 0 16,-18-1-16,0 1 15,18 0 1,-18-1-16,17 1 16,-17-1-1,18-17-15,-18 36 16,18-19 0,-1 1-1,1 0-15,0-1 16,-1-17-16,1 18 15,0-18-15,-1 0 0,1 18 16,17-18-16,-17 17 0,17-17 16,-17 0-16,17 18 0,35-18 15,-34 17-15,-1-17 16,0 0-16,18 18 0,-18-18 16,54 18-1,17-18 1,-54 0-16,-16 0 0,34 0 0,-17 17 15,0-17-15,0 0 16,0 0-16,17 0 0,-17 0 0,0 0 16,0 0-16,18 0 15,-18 0-15,0 18 0,0-18 16,-1 0-16,19 0 0,-18 0 16,0 0-16,0 0 0,17 0 15,-17 0-15,0 0 0,18 0 16,-18 0-16,0 0 15,-1 0-15,1 0 0,0 0 16,53 0 0,-53 0-16,18 0 0,-36 0 0,18 0 15,0 0-15,0 0 16,0 0-16,-1 0 0,-16 0 0,17 18 16,52-18-1,-69 0-15,17 0 16,0 0-16,-18 0 0,18 0 15,-18 0-15,0 0 0,18 0 0,35 0 16,-52 0 0,-1-18-16,18 18 0,-18 0 15,-17-18-15,17 18 16,18-17-16,-35 17 16,-1 0-1,-17-18 1,-17 18-16,17-18 15,-18 1-15,18-1 16,0-17 0,0 17-16,0 1 0,18-36 15,-18 17 1,0 1-16,17-18 0,1 18 16,-18-18-16,18 0 0,-1-17 15,19-124 1,-19 105-16,-17 19 15,18-18-15,-1 17 0,19-105 16,-19 87-16,1 1 0,0-18 16,-1 1-16,-17 16 15,18-16-15,0-1 0,-18-88 16,0 88-16,0 18 16,0 0-16,0-1 0,0 1 15,0 0-15,0-88 16,0 87-16,0 1 15,0 18-15,0-19 0,0 19 16,0-1-16,0 18 0,0-17 16,-18 17-16,18 0 0,-18-35 15,1 35 1,-1 18-16,0-1 16,18 19-16,-17-19 0,17 19 0,-18-1 15,0 0 1</inkml:trace>
  <inkml:trace contextRef="#ctx0" brushRef="#br0" timeOffset="26692.38">9931 14217 0,'17'0'31,"-34"0"0,34 0 63,-34 0 15,-1-18-93,0 18-16,1 0 16,-1 0-1,1 0 1,-1 0-16,0 0 0,1 0 15,-1 0-15,0 0 16,-17 0-16,17 0 0,-35 0 16,36 0-1,-18 0-15,-1 18 0,19-18 16,-19 0-16,1 0 0,-18 0 16,18 0-16,17 0 15,-17 0-15,0 0 16,-1 0-16,1 0 0,0 0 0,-36 0 15,18 0 1,18 0-16,-159 0 16,159 0-1,-18-18-15,-35 18 16,35 0-16,18-17 16,-18 17-16,0 0 0,0 0 15,17-18-15,-16 18 0,-1 0 16,0 0-16,17-18 0,-16 18 15,-1 0-15,0 0 0,-88-17 16,35-1 0,53 18-1,-35-18-15,52 18 16,-17-17-16,1 17 0,16 0 16,-17 0-16,0 0 0,18-18 15,-18 18-15,0 0 16,0 0-16,-35-17 15,35 17-15,0 0 0,-52-18 16,52 18-16,0 0 16,0 0-16,-53 0 15,53 0-15,0-18 16,0 18-16,18 0 0,-18 0 0,18 0 16,17 0-16,-52 0 15,52-17-15,0 17 16,1 0-16,-1 0 15,0 0-15,18-18 0,-17 18 141,-1 18-125,0-1-1,18 1 1,-17 0 15,17-1-15,0 1-1,0-1 1,0 1 0,0 0-16,0-1 15,0 1-15,0 0 0,0 17 16,0-17 0,17 17-16,-17 0 0,0 0 15,18-17-15,-18 17 0,0 1 16,0 69-1,0-69-15,0 52 16,0-53-16,0 18 16,0 0-16,0 0 0,0 18 15,0-19-15,0 72 16,0-71-16,0 17 16,-18-17-16,18 18 0,0-1 15,0 1-15,0 0 0,0-1 16,0 1-16,0-1 0,0 1 15,0-1-15,0 1 0,0-1 16,0 1-16,0-18 16,0 70-16,0-52 15,0-18-15,18 88 16,-18-88-16,0 0 0,18 0 16,-18 17-16,0 36 15,0-53-15,0 18 16,0-19-16,17 1 0,-17 53 15,0-71-15,0 18 16,0 0-16,0 36 16,-17-54-16,17 18 15,0-18-15,0 0 0,0 18 16,0-18-16,17 1 0,-17-1 16,18-17-16,-18-1 15,0 1-15,18-18 0,-18 18 16,17-18-1,1 0 1,-18 17 15,18-17-15,17-17 0,-18 17-16,36 0 15,-35 0-15,17 0 16,18 0-16,53 0 15,-53 0-15,18 0 0,70 0 16,-53-18-16,0 18 16,0 0-16,0 0 0,18 0 15,0 0-15,0-18 16,0 18-16,0 0 0,105 0 16,-105 0-16,106 18 15,-124-18-15,18 18 16,0-18-16,-18 0 0,88 17 15,-88-17-15,1 0 16,-19 0-16,1 18 16,52-18-16,1 0 15,-89 17-15,53-17 16,-53 0-16,1 0 16,-1 0-16,0 0 0,0 0 15,18 0 1,-35 0-16,17 0 0,-17 0 15,17 0-15,1 0 16,-19 0-16,1 0 0,-1-17 16,1 17-1,0 0-15,-18-18 16,-18 18 0,18-17-16,0-1 15,-18 0 1,18 1-16,0-1 15,0 0-15,0 1 0,0-19 0,0 19 16,0-36-16,18-18 16,-18 36-16,0 0 15,18 0-15,-18-1 0,0-17 16,17 0-16,1-70 16,-18 52-16,18 1 0,-1-89 15,-17-17 1,18 87-16,-18 1 15,18 0-15,-18 0 0,17-18 16,-17 18-16,0-18 0,0 18 16,0-18-16,0 0 15,0 0-15,-17-17 0,17 17 16,-18 0-16,0 18 0,18-18 16,-17 18-16,-1 0 0,18 0 15,-35-71 1,35 88-16,-18 1 0,18-1 0,-18-52 15,18 70-15,0-18 16,0 18-16,-17-35 16,-1 35-16,18 18 15,-17 0-15,17 17 16,-18 0-16,0 1 0,1 34 16,17 1-16</inkml:trace>
  <inkml:trace contextRef="#ctx0" brushRef="#br0" timeOffset="28183.69">11113 16704 0,'0'18'47,"0"17"-47,0-17 16,0 17-16,0 0 0,0 18 16,0 0-16,17 70 15,-17-34-15,-17 16 16,17 1-16,0 18 0,0-1 0,0 142 31,0-159-31,17-18 0,1 0 0,-18 36 16,17-72-16,-17 19 15,18-53 1,-18-1-16,18-34 16</inkml:trace>
  <inkml:trace contextRef="#ctx0" brushRef="#br0" timeOffset="29275.76">11095 16739 0,'0'-17'16,"18"17"-16,-1 0 15,18 0-15,-17 0 0,35 0 16,-18 0-16,36 0 16,-18 0-16,17 0 0,1 0 15,-1 0-15,1 0 0,17 0 16,-17 0-16,176 35 16,-89 0-1,-69-17-15,-1 0 16,194 17-1,-194-35-15,89 0 16,-107 17-16,1-17 0,52 0 16,-88 0-16,54 0 15,-72 0 1,19 0-16,-19 0 16,1 0-16,-18 18 46,0 0-30,0-1 0,0 1-1,0 0-15,0-1 0,0 1 16,0 17-16,0 0 16,0-17-16,0 17 15,0 1-15,0 17 0,0-18 0,0 71 16,0-53-1,-18 17-15,18 1 0,0 70 16,0-71-16,0 1 16,18 52-1,-18-70-15,0 0 0,0-17 16,0 16-16,0-16 0,0-1 16,0 36-16,0-54 15,0 36 1,-18-35-16,18-1 0,0 1 15,0 0-15,0-1 0,-17 1 0,17 0 16,0-1 0,0 1-16,-18-18 15,18 17 1,-18 1 0,1-18-1,-1 0-15,0 0 16,1 0-16,-1 0 0,-35 0 15,18 0-15,17 0 16,-17 0-16,0 0 0,-71 0 16,35 0-16,-70 0 15,53 0 1,0 0-16,-124 0 16,89 0-16,-142 0 15,142 0-15,-18 0 0,-71 0 16,18 0-1,106 0-15,17 0 16,18-18-16,18 18 0,17-17 16,18-1-16,0 1 15</inkml:trace>
  <inkml:trace contextRef="#ctx0" brushRef="#br0" timeOffset="30079.72">11236 17674 0,'18'18'31,"17"-18"-15,-17 0-16,70 0 15,-18 0-15,-17 0 16,141 0-16,-88 0 0,0 0 16,141 0-1,-124 0-15,18 17 0,247 1 16,-264 0-1,-1-1-15,-34-17 0,-1 18 16,35 0-16,-70-18 16,-35 17-16,-1-17 0,1 0 15,-18-17 1,-35 17 0,17-18-16,1 0 15</inkml:trace>
  <inkml:trace contextRef="#ctx0" brushRef="#br0" timeOffset="30763.83">12312 16880 0,'0'-17'15,"0"34"-15,-18-52 0,18 18 16,-17 17-16,17-18 16,-18 18-1,18 18 1,0-1 0,0 1-1,18-1-15,-18 36 16,0 18-1,0-36 1,0 0-16,17 18 0,-17 0 16,18 71-1,-18-54-15,0 89 16,0-53-16,0 0 0,0 0 0,-18 88 16,18-124-16,0 1 15,-17-1-15,17-17 0,-18 0 16,18 0-16,-18 0 15,18-35-15,0-1 16,-17-17-16</inkml:trace>
  <inkml:trace contextRef="#ctx0" brushRef="#br0" timeOffset="31260.48">12453 17180 0,'0'0'0,"18"-17"16,-1 17-16,36-53 16,-17 35-16,52-35 15,-53 18-15,0 17 0,18-35 16,-18 18-1,-17 17-15,-36 18 16</inkml:trace>
  <inkml:trace contextRef="#ctx0" brushRef="#br0" timeOffset="31497.07">12453 17463 0,'35'-36'15,"-17"19"-15,0-19 16,17 19-16,0-19 0,53-52 16,1 18-1,-37 34-15,-16 19 16,-1-1-16,-17-17 15,-1 35-15</inkml:trace>
  <inkml:trace contextRef="#ctx0" brushRef="#br0" timeOffset="31692.62">12629 17586 0,'36'-35'0,"17"-18"16,0 35-16,35-70 16,-35 53-16,0-1 15,0 1-15,-18 0 16,0 17-16,0 1 0,-17-1 0</inkml:trace>
  <inkml:trace contextRef="#ctx0" brushRef="#br0" timeOffset="31862.43">13141 17533 0,'71'-53'16,"-142"106"-16,177-141 0,-71 53 15,-17 17-15,35-17 16,-36 17-16,1 18 15</inkml:trace>
  <inkml:trace contextRef="#ctx0" brushRef="#br0" timeOffset="32016.01">13264 17657 0,'0'0'0,"53"-53"15,0 0-15,-17 17 16,-1 19-16,-18-1 0</inkml:trace>
  <inkml:trace contextRef="#ctx0" brushRef="#br0" timeOffset="32553.45">11430 18027 0,'0'-18'31,"53"-17"-31,-35 0 15,34-1-15,-16 19 0,-1-18 16,18-18-16,18-18 16,-36 53-16,-18 1 15,1-1-15,-18 36 16</inkml:trace>
  <inkml:trace contextRef="#ctx0" brushRef="#br0" timeOffset="32766.44">11307 18292 0,'0'0'0,"52"-36"16,-16 1-16,17 17 0,88-105 15,-71 70 1,1 18-16,88-89 15,-124 107-15,0-1 16,-35 36 0</inkml:trace>
  <inkml:trace contextRef="#ctx0" brushRef="#br0" timeOffset="32934.64">11624 18327 0,'71'-18'16,"-142"36"-16,177-71 0,-71 35 0,124-105 16,-106 88-1,0-1-15,0 1 0,-18 17 16,-17 1-16,-1 17 16</inkml:trace>
  <inkml:trace contextRef="#ctx0" brushRef="#br0" timeOffset="33103.5">11924 18450 0,'53'-17'0,"-106"34"0,141-52 16,-53 17-16,1 1 0,17-19 16,-18 19-16,35-36 15,-52 35-15,0 18 16</inkml:trace>
  <inkml:trace contextRef="#ctx0" brushRef="#br0" timeOffset="33212.12">12136 18468 0,'0'0'0,"17"-18"16,1 1-16,-1 17 15,-17-18-15,0 0 0</inkml:trace>
  <inkml:trace contextRef="#ctx0" brushRef="#br0" timeOffset="33603.4">11218 17939 0,'18'-18'31,"35"-17"-15,-18 17-16,53-35 0,-52 36 15,-1-1-15,0 0 0,0 1 16</inkml:trace>
  <inkml:trace contextRef="#ctx0" brushRef="#br0" timeOffset="33819.95">11377 17992 0,'53'-36'16,"-106"72"-16,141-107 0,-52 53 15,34-34-15,1 16 16,-36 19-16,-17 17 16</inkml:trace>
  <inkml:trace contextRef="#ctx0" brushRef="#br0" timeOffset="34022.58">11236 18327 0,'18'-18'16,"-1"18"-16,1-35 16,52-18-16,-17 0 15,0 18-15,18-18 0,-1 0 16,-17-18-16,18 18 0,70-35 15,-106 53-15,1 17 16,-1 1-16,-18-1 16,-17 36-16</inkml:trace>
  <inkml:trace contextRef="#ctx0" brushRef="#br0" timeOffset="34228.73">11589 18292 0,'106'-106'16,"-212"212"-16,282-265 0,-123 106 16,71-35-16,-72 35 15,1 17-15,0 1 16,-35 35-16</inkml:trace>
  <inkml:trace contextRef="#ctx0" brushRef="#br0" timeOffset="34403.41">11606 18433 0,'0'0'0,"36"-18"0,-1 0 16,18-17-16,106-53 15,-89 35 1,-17 18-16,106-36 16,-142 54-1</inkml:trace>
  <inkml:trace contextRef="#ctx0" brushRef="#br0" timeOffset="34554.59">11800 18521 0,'89'-18'16,"-178"36"-16,213-71 0,-71 35 0,0-17 15,0 0-15,35-36 16,-53 54-16</inkml:trace>
  <inkml:trace contextRef="#ctx0" brushRef="#br0" timeOffset="34691.93">12030 18521 0,'53'0'15,"-36"-18"-15,19 1 0,16-36 16,-16 35-16,-19-17 16,1 17-16</inkml:trace>
  <inkml:trace contextRef="#ctx0" brushRef="#br0" timeOffset="35036.22">11183 18045 0,'0'0'15,"53"-18"-15,-18 0 0,1-17 16,122-53 0,-122 70-16,16 1 0,-34-1 15,17 18-15</inkml:trace>
  <inkml:trace contextRef="#ctx0" brushRef="#br0" timeOffset="35184.89">11271 18433 0,'36'-18'16,"-72"36"-16,107-54 0,-36 19 0,53-54 15,-52 36 1,16 0-16,1-1 0,-17 1 16</inkml:trace>
  <inkml:trace contextRef="#ctx0" brushRef="#br0" timeOffset="35863.03">12453 16986 0,'35'0'15,"-17"-17"1,-36 17 15,1 0-31,-1 0 16,0 0-16,18 17 16,-17-17-16,34-17 93,19 17-77,-19-18-16,1 18 16,0-18-16,35 1 15,-36 17-15,1-18 16,-1 18-16,1 0 0,0-18 15</inkml:trace>
  <inkml:trace contextRef="#ctx0" brushRef="#br0" timeOffset="36068.9">12435 17286 0,'36'-35'16,"-1"17"-16,53-35 16,-53 18-16,18 0 15,0-1-15,0 19 0,0-18 16,0 17-16,0 0 0,-18 18 0,1 0 16</inkml:trace>
  <inkml:trace contextRef="#ctx0" brushRef="#br0" timeOffset="36265.28">12524 17463 0,'35'-18'0,"0"0"0,0 1 16,1-19-16,87-52 15,-70 53-15,18 0 0,-18-1 16,17 1-16,-17 0 15,53-18-15,-71 53 16,-35 17 0</inkml:trace>
  <inkml:trace contextRef="#ctx0" brushRef="#br0" timeOffset="36423.28">12876 17551 0,'106'-71'0,"-212"142"0,265-177 16,-88 71-16,-18-1 0,52-17 15,-69 36-15,-19 17 16</inkml:trace>
  <inkml:trace contextRef="#ctx0" brushRef="#br0" timeOffset="36575.45">13212 17639 0,'105'-88'31,"-210"176"-31,246-212 0,-106 107 0,18-18 16,-36 35-16</inkml:trace>
  <inkml:trace contextRef="#ctx0" brushRef="#br0" timeOffset="36714.8">13458 17657 0,'0'0'16,"18"-18"-16,17-53 15,-35 54-15,0-1 0</inkml:trace>
  <inkml:trace contextRef="#ctx0" brushRef="#br1" timeOffset="57388.24">24800 12982 0,'18'0'47,"-36"0"109,-17-17-141,0 17-15,17 0 16,-17 0-16,0 0 0,-18-18 16,-36 0-16,37 18 15,-1 0-15,0-17 16,-53-1-16,53 18 0,-53 0 16,53 0-1,18 0-15,0 0 0,-1 0 16,1 0-16,0 0 0,17 0 15,-17 18-15,17-18 0,-17 0 16,-36 17 0,54-17-16,-1 18 15,0-18 32,1 0-31,-1 0-1,18 18 32,18-18-31,-18 17-16,0 1 16,0 0-16,0-1 15,0 36-15,0-18 16,0 1-16,0-1 0,0 18 15,0-18-15,0 18 0,0 0 16,0-18-16,17 18 0,-17 53 16,-17-53-1,17 0-15,0 0 0,-18 0 16,18-18-16,0 53 16,0-53-16,0 1 0,0 17 15,0-36 1,0 1-16,18-1 15,-1-17 1,1 0 0,0 0-16,-1-17 15,1 17-15,35 0 16,-18-18-16,1 18 0,16-17 16,37-1-1,-36 18-15,-18 0 0,18 0 16,0 0-16,17 0 0,-17 0 15,0 0-15,0 0 0,18 0 16,-36 0-16,18 0 0,-18 0 16,0 0-16,1 0 0,-1 18 31,-35-1-31,17-17 0,-17 18 16,18-18 15,0-18-16,-1-17 1,-17 17-16,0-17 16,18 0-16,-18-1 0,0-16 15,0-1-15,0 0 0,18-18 16,-18 1-16,0-19 16,0-69-16,0 105 15,-18 0-15,18 0 0,0 18 16,0 17-16,0 0 15,0 1 1</inkml:trace>
  <inkml:trace contextRef="#ctx0" brushRef="#br1" timeOffset="60115.4">5980 11571 0,'0'18'16,"-18"-18"-1,0 0 48,1-18-47,-1 18-16,0 0 0,-17 0 15,-18-18 1,36 18-16,-19 0 0,1 0 15,-18 0-15,18 0 0,-18 0 16,18 0-16,-18 0 16,-53 0-16,0 0 15,53 0-15,0 0 16,-17 0-16,-36-17 16,35 17-16,1 0 0,17 0 15,-18 0-15,1 0 0,-19 0 16,19 0-16,-1 0 15,-17 0-15,18 0 0,-19 0 16,-52 0-16,71 0 16,-1-18-16,1 18 0,-1-17 15,-52-1-15,52 0 16,18 18-16,-17-17 0,17 17 16,-18-18-16,18 18 15,-17 0-15,17 0 0,-18 0 16,18-18-16,-17 18 15,17 0-15,18 0 0,-18 0 0,0 0 16,17 18-16,-17-18 0,18 0 16,0 0-16,0 0 15,-1 0-15,1 0 0,0 0 16,0 0-16,-1 0 0,19 18 16,-1-18-16,-17 0 0,17 0 15,0 0 1,18 17-16,0 1 15,18 0-15</inkml:trace>
  <inkml:trace contextRef="#ctx0" brushRef="#br1" timeOffset="62156.51">2205 11483 0,'0'0'16,"-18"0"-16,18 18 31,-17-1-31,17 1 0,0 52 31,0-34-31,0-19 0,0 19 16,0-1-16,0 0 0,-18 0 15,18 54 1,-18-54-16,1 18 0,17 0 16,0 0-16,-18 17 0,0 36 15,18-35-15,0-18 16,-17 17-16,17 54 15,0-72-15,0 19 0,-18 35 16,18-53 0,0 0-16,0 0 0,18 0 0,-18 52 15,17-16 1,-17-37-16,18 1 16,-18 0-16,0 35 15,0-35-15,18 0 0,-18-17 16,0 17-16,17-1 0,1 37 15,-18-54 1,0 18-16,18-18 0,-18 18 16,17 35-1,-17-53-15,18 18 0,-18 0 16,0-17-16,18 17 0,-18-18 16,17 18-16,-17-18 0,18 18 15,-18-18-15,17 36 16,-17-18-16,18 17 15,-18-35-15,0-17 0,0 17 16,0 18 0,0-17-16,-18-19 0,18 19 15,0-19-15,0 18 0,0-17 16,-17 17-16,17-17 16,0 0-16,0-1 0,0 1 15,0 0-15,-18-18 0,18 17 16,0 1-1,0-1 1,0 1 47,0 0-48,18-18 1,-18 17-16,17 1 15,1-18 1,-18 18 0,18-18-16,-1 17 15,1 1-15,17 0 16,1-18 0,-1 17-1,-18-17-15,19 0 0,-19 0 16,19 0-16,-1 0 0,0 0 15,0 18-15,-17-18 0,17 0 16,36 17 0,-36-17-16,1 18 0,-1-18 15,18 0-15,-18 0 0,0 0 0,18 18 16,-18-18-16,18 0 16,36 17-16,-37-17 15,1 0-15,0 18 16,0-18-16,0 0 0,0 0 0,0 0 15,18 0-15,-19 0 0,54 0 16,-35 0 0,-18 0-16,0 0 0,0 0 15,17 0-15,-17 0 0,18 0 16,-18 0-16,17 18 0,-17-18 16,0 0-16,17 0 15,-17 0-15,18 0 0,-18 0 0,0 17 16,0-17-16,70 0 15,-70 0-15,0 0 16,0-17-16,70-1 16,-70 18-16,0-18 15,0 18-15,0-17 0,0 17 16,0-18-16,0 18 0,0 0 16,0-18-16,-18 18 0,18 0 15,-18-17-15,0 17 0,18 0 16,-35 0-16,0 0 15,-1 17-15,1-17 0,0 0 16,-18-17 31,0-1-31,0 1-1,0-1 16,0 0-15,0 1-16,0-1 0,0 0 16,0 1-16,17-19 15,-17 19 1,0-1-16,0-17 16,0 17-16,0-17 0,18 17 15,-18-17-15,0 0 0,0 0 16,0-36-1,0 18-15,17 18 0,-17-18 16,0 0-16,0 0 0,0 18 16,18-18-16,-18 0 0,0-53 15,0 53-15,0 0 16,0 0-16,0-17 0,0 17 16,0 0-16,-18-18 15,18 18-15,-17-123 16,-1 0-1,1 105-15,17 1 16,-18-54 0,18 71-16,-18-141 15,18 141-15,0-17 0,0 17 16,0-124 0,0 124-16,0-17 15,0 17-15,18-18 0,-18 19 16,18-1-16,-1-71 15,-17 71-15,18 0 16,-18 0-16,0 0 0,0 1 16,17 16-16,-17-17 0,0 18 15,0-18-15,0 18 0,-17 0 16,17-1-16,-18 19 16,18-19-16,0 19 0,-17 17 15,17-18-15,0 0 0,-18 1 16,36 17 15,-1 17-15,-17 1-16,18 0 15</inkml:trace>
  <inkml:trace contextRef="#ctx0" brushRef="#br1" timeOffset="70442.47">12259 17233 0,'-18'0'47,"18"-17"-47,-17 17 16,-1 0-1,-17 0 1,0 0-16,-1 0 16,19 17-1,-1-17-15,-17 0 0,-1 0 16,-16 0 0,-1 0-16,17 0 0,-17 0 15,1 0-15,-1 0 0,0-17 0,0 17 16,-35 0-1,-1 0-15,54 0 16,0 0-16,0 0 0,-18-18 16,35 18-1,0 0-15,1 0 0,-1 18 16,0-18-16,1 0 47,17 17-32,-18-17 1,18 18 0,0-1 15,0 1-15,0 0-1,0-1-15,0 1 16,0 0-1,0 17-15,18-17 16,-18-1-16,0 19 16,0 16-16,0 37 15,0-36-15,0-18 0,0 18 16,0 17 0,0-34-16,0-1 0,0 0 15,-18 0 1,18-17-16,0 0 0,0-1 15,18-17 1,-18 18-16,17 0 16,1-1 15,0 1-15,-1-18-1,1 18 1,0-18-16,-1 0 0,19 0 15,-19 0-15,1 0 16,17 0-16,-17 0 0,35 0 16,-36 0-1,19 0-15,-1-18 0,-18 18 16,36 0-16,-17 0 0,34 0 16,-17 0-16,-18 0 15,1 0-15,-1 0 0,0 0 16,18-18-16,-18 18 15,36 0-15,-18-17 16,-35 17-16,17-18 16,0 18-16,-17 0 15,-1 0-15,1 0 16,-18 18 0,18-18-1,-1 0-15,1 0 31,-18-18 1,-18 18-17,18-18 1,0-17-16,18 17 16,-18-17-16,0-53 15,18 53-15,-18-18 16,0-18-16,0 1 0,-18-1 15,18-35 1,-18 53-16,18 0 0,0 18 16,0 17-16,-17-17 0,17 18 15,0-1 1,0 0-16</inkml:trace>
  <inkml:trace contextRef="#ctx0" brushRef="#br2" timeOffset="83129.87">28804 12982 0,'18'-17'62,"-36"17"1,1 0-48,-1 0-15,0 0 16,1 0-16,-36 0 16,35 0-16,-17-18 15,-18 18-15,18 0 0,-18 0 16,0 0-16,0 0 0,-53 0 15,53 0-15,0 0 16,18 0-16,-18 0 0,0 0 16,18 0-16,0 0 15,-71-18 1,71 18-16,17 0 0,0 0 16,-17 0-16,17 0 15,1 0 1,-1 0-16,18 18 15,-18-18 1,1 0 15,17 18 32,-18-18-48,18 17-15,0 1 16,-17 0 0,17-1-16,0 1 15,0 17 1,0-17-16,0 17 16,0-17-16,0-1 15,0 19-15,0-19 0,0 1 16,-18 17-16,18 0 0,0 1 15,0-1-15,-18 0 0,18 18 16,0-18-16,0 36 16,0-36-16,0 1 15,0-1-15,18 0 0,-18-17 0,18 35 16,-18-18 0,0-17-16,0-1 0,17 1 15,-17-1-15,0 19 0,-17-1 16,17-17-16,0-1 15,-18 1-15,18 0 16,0-1-16,0 1 0,-18-1 0,18 1 16,0 0-1,0-1 1,0 1 0,0 0-1,0-1 1,18-17 15,17 0-15,-17 0-16,-1 0 15,1 0-15,0 0 16,17 0-16,-17-17 0,17 17 16,0 0-16,18 0 0,-18 0 15,1 0-15,17 0 0,-18 0 16,18 0-16,0 0 0,-18 17 15,18-17-15,0 0 0,-18 0 16,18 0-16,0 0 16,-18 0-16,0 0 0,1 0 15,-1 0-15,-17 0 16,-1 0-16,1 0 0,-18 18 16,35-18-1,-17 0-15,-1 0 16,1 0-16,0 0 15,-18-18-15,17 1 16,-17-1 15,0 0 1,-17 1-32,17-1 15,0 0-15,0 1 16,0-1-16,0 1 0,17-19 0,-17 19 15,0-19-15,0 1 0,0 0 16,18-18-16,-18-35 16,18 35-16,-18-18 15,0 1-15,0-1 0,-18-52 16,18 70 0,-18 0-16,18 0 0,0 18 0,-17-18 15,17 35 1,17 0-1,-17 1-15,18 17 0,-18-18 16</inkml:trace>
  <inkml:trace contextRef="#ctx0" brushRef="#br2" timeOffset="87717.87">9931 11589 0,'-18'0'32,"0"0"-1,1 0-16,-1 0-15,1 0 0,-1 0 0,0 0 16,-17 0-16,0 0 0,-1 0 16,1 0-16,-71-18 15,53 18-15,0 0 16,1 18-16,-19-18 0,0 0 16,1 0-16,-71 17 15,53-17-15,17 18 16,-17-18-16,0 0 0,17 0 0,-176 18 31,159-18-31,17 0 0,-87-18 16,69 18-16,19 0 15,-18 0-15,-1 0 16,19 0-16,-18 0 0,-53 0 16,70 0-16,1 0 15,-1-18-15,-70 18 16,70 0-16,1 0 0,-54-17 15,71 17-15,0 0 16,-17 0 0,35 0-16,-1 0 0,1 0 15,0 0-15,-1-18 16,19 18-16,17-18 16,-18 1-16,1 17 31,-1 0-16,0 17 1,1 1-16,-1-18 16,0 18-16,1-18 15,-1 0 1,0 0 0,1-18-16,-1 0 15,1 18-15,17-17 16,-36 17-16,36-18 15,-17 18-15,-1 0 16,0 0-16,1 0 16,17 18 46,0-1-46,-18-17-1,18 18-15,0 0 0,0-1 16,0 19-16,0-1 16,0-17-16,0 17 15,0 35-15,0-17 16,0-17-16,0-1 0,-18 18 16,1 17-1,17-34-15,0 17 0,-18-18 16,18 18-16,0 35 15,0-53-15,0 18 16,0-18-16,0 18 0,0-17 0,0 17 16,0-18-16,0 18 15,0-18-15,0 18 0,0 0 16,0-18-16,0 18 0,0 35 16,0-35-1,0 0-15,0 0 0,0 0 0,0-18 16,0 18-16,0 0 15,0-18-15,0 18 0,0-18 16,18 107 0,-18-54-16,0-35 15,17-18-15,-17 71 16,0-71-16,0 18 16,0-18-16,0 53 15,0-35-15,18-17 0,-18 17 16,0-18-16,0 0 0,18 0 15,-18 18-15,0-17 0,0-1 16,17 0-16,-17 0 16,0 1-16,18 17 0,-18 17 15,0-35-15,0 1 16,0-1-16,0 0 0,0 36 16,0-53-16,0 17 15,0-18-15,0 19 16,0-19-16,0 1 0,0 0 15,0 17 1,18-17-16,-18-1 0,0 1 0,0-1 16,0 1-16,17 0 31,-17-1-15,18-17 30,0 0-14,-1 0-17,1 18 1,-1-18 0,1 0-1,-18 18-15,18-18 0,-1 0 0,19 0 16,-19 17-1,1-17-15,0 0 0,-1 0 16,18 0 0,-17 0-16,17 0 0,-17 0 0,0 0 15,-1 18-15,19-18 16,-19 0-16,1 18 16,0-18-16,34 17 15,-34-17-15,0 0 0,-1 0 16,1 0-16,0 18 0,17-18 15,-17 0-15,17 0 16,0 0-16,-17 0 16,17 0-16,18 0 15,-35 0-15,17 0 0,-18 0 16,54 0 0,-53 0-16,17 0 0,0 0 0,1 0 15,52 0 1,-53 0-16,0 0 0,18 0 15,-18 0-15,1 0 16,-1 0-16,53 0 0,-53 0 16,18-18-16,-17 18 0,17 0 15,0 0-15,-18-17 0,53 17 16,-35-18 0,0 18-16,35-18 15,-53 18-15,18 0 0,-18 0 16,18 0-16,18-17 15,-36 17-15,53 0 16,-52 0-16,-1-18 16,0 18-16,-17 0 0,17 0 15,0-18-15,1 18 0,17 0 16,-36 0-16,19 0 16,16-17-1,-34 17-15,17 0 0,1 0 16,-19 0-16,1-18 15,35 18-15,-18 0 16,-17 0-16,-1-18 16,1 18-16,0 0 0,-1 0 15,1 0 32,0 0-31,-18-17-1,17 17-15,1 0 32,0 0-17,-1 0 17,1 0-17,-1 0 1,1 0-1,0 0-15,-1 0 0,1 0 16,17 0-16,-17 0 16,0-18-16,-1 18 0,1 0 0,-1 0 15,19 18 1,-19-18-16,1 17 0,0-17 16,17 18-16,-17-18 15,-1 0-15,1 0 0,35 18 16,-36-18-16,1 0 15,0 0-15,-1 0 16,1 0-16,0 0 0,-1 0 16,1 0-16,-18 17 0,18-17 15,-18-17 63,-18 17-62,18-18-16,0 0 0,0 1 16,0-1-1,-18-17-15,18 17 0,0 1 16,0-19-16,0 19 0,0-19 16,0 1-16,0 0 0,18-18 15,0-35 1,-18 35-16,17 0 0,-17 0 15,18 0-15,-18 0 0,17-17 16,-17 17-16,18 0 0,-18-71 16,18 71-16,-18-17 15,17-1-15,-17 1 0,0 17 16,0-18-16,0 1 0,0-71 16,0 70-16,0-70 15,0 70 1,-17-70-16,17 88 15,-18-88 1,18 71-16,-18 17 0,18-18 16,0 1-16,-17-1 0,17 18 0,-18-70 15,18 70 1,-17-18-16,17-52 16,-18 70-16,18-71 15,0 54-15,0-1 0,0 18 16,0-17-16,-18-89 15,18 124 1,0-1-16,-17 19 0,17-18 16,-18 17-16,0-17 15,1 17 1,-1 0-16,18 36 31,0 0-15</inkml:trace>
  <inkml:trace contextRef="#ctx0" brushRef="#br0" timeOffset="107970.95">5662 18150 0,'-35'18'0,"0"0"0,17 17 16,-53 36 0,36-36-16,17 0 0,-17 18 15,18 0-15,-1 17 0,0-17 0,18 0 16,0-17-16,36 34 16,-19-52-16,18-1 15,1-17-15,34 18 16,-34-18-16,-1-18 0,0 18 15,-17-17-15,-18-1 16,0 1-16,0-1 16,-36 0-16,1 1 0,-35-1 15,17 18-15,-18-18 16,54 18 0,-19 0-16,19 0 15,34 18-15,19-18 16,-1 0-16</inkml:trace>
  <inkml:trace contextRef="#ctx0" brushRef="#br0" timeOffset="108170.45">6033 18538 0,'0'0'0,"17"0"0,-17 18 16,35 17-1,-17-17-15,0 0 0,-1 17 0,19-17 16,17 35 0,-18-36-16,-18-17 0,36 18 15,-35-18-15,0 0 16</inkml:trace>
  <inkml:trace contextRef="#ctx0" brushRef="#br0" timeOffset="108326.55">6244 18521 0,'0'0'16,"-35"35"-16,17-17 0,-17 17 0,0 18 15,17-18 1,0-17-16,18 0 16,0-1-16,18-17 0,0-17 15</inkml:trace>
  <inkml:trace contextRef="#ctx0" brushRef="#br0" timeOffset="108605.6">6615 18327 0,'-53'70'15,"106"-140"-15,-124 193 0,53-52 0,1-18 16,-1 17-16,36 36 15,-1-71-15,36 1 0,-17-1 16,17-35-16,88 0 16,-71-35-1,-52 17-15,-1 0 16,-34 1-16,-18-1 16,-36 1-16,18 17 15,0 0-15,-17 17 16,17-17-16,17 0 0,-17 18 0</inkml:trace>
  <inkml:trace contextRef="#ctx0" brushRef="#br3" timeOffset="116569.46">26123 12965 0,'-17'0'141,"-1"0"-141,0 0 0,-35 17 16,18-17-16,0 0 15,-18 0-15,18 0 0,-18 0 16,0 0-16,-71-17 15,71-1-15,-17 18 16,-71-18-16,88 18 16,0 0-16,-53 0 15,88 0-15,-17 18 16,18-18-16,-1 0 0,18 18 47,-18-18-32,1 0-15,-19 0 16,19 0 0,-1 0-16,18 17 31,18-17 0,-18 18 0,0 0-15,-18-1-16,18 1 16,0-1-16,0 1 0,-18 35 15,18-18 1,0-17-16,0 17 0,0 36 16,0-18-16,-17-18 15,17 18-15,0 0 0,-18 0 16,18 0-16,0 0 0,-18 35 15,1-35-15,17 0 16,0-18-16,0 35 16,0-52-16,0 0 15,0 17-15,0-17 0,17-1 16,1 1 0,-18-1-16,18 1 31,-1-18 16,19-18-32,-19 18 1,1 0-16,17 0 0,-17 0 16,17 0-16,-17 0 0,52 0 15,-34 0-15,17 0 16,-18 0-16,18 0 0,-18 18 15,71-18 1,-53 0-16,0 0 0,0 18 16,-18-18-16,18 0 0,-18 0 15,0 0-15,1 0 0,-1 0 16,18 17 0,-36-17-16,1 0 15,0 18-15,-1 0 16,1-18-16,0 17 15,-1-17-15,1 0 16,0-17 0,-18-1-1,0 0 1,0 1-16,0-36 16,0 35-16,0-17 0,0-53 15,0 52-15,0-16 16,0-19-16,0 18 0,0-53 15,17 36-15,-17 17 16,0 0-16,0-18 16,-17-35-1,17 54-15,0 16 0,-18 1 0,0 0 16,18 17-16,-17 0 16,-1 1-16,0 17 0</inkml:trace>
  <inkml:trace contextRef="#ctx0" brushRef="#br3" timeOffset="120860.86">7391 11606 0,'-18'0'63,"0"-17"-48,1 17 1,-1 0-16,-17 0 0,17-18 16,-17 18-16,0 0 15,-1 0-15,-34-18 16,17 18-16,0-17 0,-18 17 0,1 0 16,-1 0-16,1 0 15,-1 0-15,-17 0 0,-88 0 16,-1 0-1,89 0-15,0 0 0,0 0 16,-1 0-16,-16 0 0,16 0 16,1 0-16,0 0 15,18 0-15,-19 0 0,19 0 16,-18 0-16,-1 17 0,-52-17 16,53 18-16,18-18 15,-1 0-15,18 0 16,-18 0-16,19 0 0,-1 0 15,-71 0-15,54-18 16,17 18-16,0 0 16,-18 0-16,18 0 0,0 0 15,18 0-15,-18 0 0,0 18 0,18-18 16,-53 18 0,53-1-16,-1-17 0,-17 18 15,36-18-15,-1 0 16,0 0-16,1-18 15,17 1 1,-18 17 0,18 17 46,0 1-46,0 0-16,18-1 15,-18 1-15,0 0 0,0 17 16,0 0-16,17 0 0,-17 18 16,0 36-1,0-19-15,0-17 0,0 0 16,0 17-16,0-17 0,18 18 16,-18-18-16,0 17 0,0 54 15,18-54-15,-18-17 16,0 18-16,0 35 15,0-36-15,0-17 16,0 0-16,-18 18 0,18-18 16,0 0-16,0 17 0,-18-17 15,18 0-15,0 0 0,-17 17 16,17 36 0,-18-53-16,18 18 0,0-18 15,0 0-15,0-1 0,0 19 16,0-18-16,0 0 0,0 0 15,0 0-15,0 17 0,0 36 16,0-35-16,0-18 16,0-1-16,0 1 15,0 0-15,0 0 0,0 0 16,0 0-16,0-18 0,0 18 16,18-17-16,-18 87 15,17-105-15,-17 17 16,0-17-16,0-1 0,18 1 15,-18-1-15,0 1 16,18 0-16,-18-1 16,0 1-16,0 0 15,0-1 1,17-17 0,1 0 77,0 18-77,-1-18 0,1 0-16,0 0 0,-1 0 15,1 18-15,-1-18 0,1 0 16,17 0-16,1 0 0,-1 0 15,0 0-15,53 17 16,-52-17-16,17 0 16,0 0-16,-1 0 0,-16 0 15,17 0-15,0 0 0,-18 0 16,18 0-16,0 0 16,0 0-16,35 0 15,-35 0-15,35 0 16,-35 0-16,-18 0 0,18 0 15,0 0-15,0 0 0,0 0 16,141-17 0,-141 17-1,-18 0-15,18 0 0,-18 0 16,18-18-16,35 18 16,-52 0-16,16 0 0,-16 0 15,17 0-15,35 0 16,-35 0-16,-18 0 0,18 0 15,-18 0-15,71 18 16,-71-18-16,18 0 16,0 0-16,-18 0 0,18 0 15,36 0 1,-37 0-16,1 0 0,-17 0 16,17 0-16,0 0 0,-18 0 0,18 0 15,53 0 1,-71 0-16,18-18 0,35 18 15,-53 0-15,0 0 16,-17 0-16,17 0 16,-17 0-16,0 0 0,-1 0 0,1 0 15,0 0 1,-18-18 109,17 1-109,-17-1-16,0 0 15,0 1-15,0-1 0,0-17 16,0 17-16,18-17 0,-18 17 15,0-17-15,0 0 0,0-1 16,0-34 0,0 35-16,0-1 0,0 1 15,0-18-15,0 18 0,0-18 16,0-53-16,0 53 16,18-17-16,-18 17 0,0 0 15,0-71 1,0 71-16,0 0 0,0-17 0,0 17 15,0-18-15,0 1 16,0-1-16,0 1 0,0-1 16,-18 18-16,18-17 15,-18-71-15,18 70 0,-17-52 16,17 52-16,0 18 16,0 0-16,0-17 0,0-54 31,0 54-31,0-1 0,17 18 0,-17-17 15,0-1-15,0 1 0,0 17 16,18-18-16,-18 18 0,0-17 16,0 17-16,0-36 15,0 54-15,0-53 16,0 53-16,0-1 16,18 1-16,-18-35 15,0 34-15,0 1 0,0 17 16,0-17-16,-18 17 15,18 1-15,-18 17 172,1 0-156,17-18-16,-18 18 0,0 0 16,-17 0-16,-88 0 15,70 0 1,0 0-16,-18 0 0,1 0 15,17 0-15</inkml:trace>
  <inkml:trace contextRef="#ctx0" brushRef="#br3" timeOffset="123324.75">12294 17251 0,'-17'0'32,"17"17"-17,0-34 32,-18 17 47,0 0-63,1 0-15,-1 17-16,0-17 0,-34 0 15,34 18-15,-17-18 16,-1 0-16,1 0 0,-18 0 16,18 0-16,-53 18 15,52-18-15,1 0 0,-35-18 16,52 18-1,-17 0-15,17-18 0,0 18 16,36 0 15,-18 18-15,0 0 0</inkml:trace>
  <inkml:trace contextRef="#ctx0" brushRef="#br3" timeOffset="124020.57">11659 17304 0,'0'-18'16,"-17"18"15,17 18-15,0-1 0,0 1-16,0 17 15,0 1-15,0-19 16,0 1-16,0 17 0,0-17 15,0 17-15,17 0 0,-17 36 16,18-36 0,-18 0-16,0 18 15,18-35-15,-18 0 16,0-1-16,0 1 16,0 0-16,0-1 15,17-17 1,-17 18-1,0-1 32,0 1-31,0 0 0,18-18 62,-18 17-16,0 1-15</inkml:trace>
  <inkml:trace contextRef="#ctx0" brushRef="#br3" timeOffset="125073.4">11730 17992 0,'18'0'63,"-1"0"-48,1 0 1,-1 0-1,1 17-15,0-17 16,17 0-16,-17 0 0,17 0 16,-17 0-16,52 0 15,-52 0-15,17 0 0,0-17 16,36 17 0,-36 0-16,0 0 0,1 0 15,-1 0-15,53 0 16,-53-18-16,-17 18 0,17 0 15,36-18 1,-53 18-16,17 0 0,-18 0 16,19-17-16,-19 17 0,19 0 15,-19 0-15,1-18 16,0 18 0,-1 0-16,1 0 31,-18 18-16,17-18 1,-34 0 62,17-18-47,0 0-15,-18 1 0,18-1-16,0 1 0,0-36 15,-17 35-15,17-17 16,0-1-16,0 1 0,0-18 16,0 18-16,0-18 0,-18-17 15,18 34 1,0 1-16,-18 0 0,18-1 15,0 19-15,0-1 47,18 18-31,0 0 0,-18-18-1,-18 18 48,18-17-16,-18 17-32,1 0 1,-1 0-1,0 0 1,1 0-16,-1 0 16,0 0-16,-17 0 15,0 0-15,-53 0 16,52 0-16,-16 17 0,-19-17 16,18 18-16,0-18 15</inkml:trace>
  <inkml:trace contextRef="#ctx0" brushRef="#br0" timeOffset="156441.76">988 5909 0,'17'0'16,"72"-18"-1,-36 1-15,17 17 0,18-18 16,0 18-16,18-18 0,0 18 15,123-17 1,-123 17-16,0-18 0,-18 18 16,1-17-16,-19 17 0,54-36 15,-89 36-15,-18 0 16,-17-17-16,-17 17 16,-1 0-16</inkml:trace>
  <inkml:trace contextRef="#ctx0" brushRef="#br0" timeOffset="156713.41">1958 5486 0,'35'0'16,"0"0"-16,1 17 0,70 19 15,-36-19-15,54 36 16,-54-18-16,1 1 15,-18-1-15,0 18 0,-18-18 16,18 89 0,-53-89-16,-36 18 15,-16-18-15,-1 18 0,-88 35 16,70-35-16,0-18 16,-34 54-1,69-72-15,19 1 0,17 0 16</inkml:trace>
  <inkml:trace contextRef="#ctx0" brushRef="#br0" timeOffset="157594.87">18468 5627 0,'-35'0'0,"-1"0"16,19 0-16,17-18 15,17 18 1,19 0-16,87 0 15,-52 0-15,17 0 0,106 0 16,-71 0 0,-17 0-16,18 0 0,-1-17 0,106-1 15,-140 18-15,-19-18 16,-17 18-16,0-17 16,-18 17-16,1 0 15,-54 0-15,0 0 16</inkml:trace>
  <inkml:trace contextRef="#ctx0" brushRef="#br0" timeOffset="157855.72">19491 5292 0,'18'0'15,"-1"0"-15,19 0 0,69 17 16,-34-17-16,-1 18 15,36-18-15,-17 18 0,34-18 16,-17 17-16,70 19 16,-123-19-16,-18 18 0,-17 36 15,-53-36 1,-18 18-16,-88 71 16,70-71-16,-17-1 0,17 1 15,1 0-15,17-17 0,0 17 16,0-18-16,0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8:59.91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16792 3457 0,'0'18'0,"0"-36"0,18 54 0,0-1 15,-1 18-15,18 0 0,-17 0 16,0-1-16,-1 1 15,1-17-15,-18-1 0,18 0 0,-1-17 16,-17-1-16,18-17 16,-18-17-1,0-107 1,0 19-16,-18 52 16,18 0-16,-17 0 0,17 18 15,-18-1-15,18 1 16</inkml:trace>
  <inkml:trace contextRef="#ctx0" brushRef="#br0" timeOffset="376.08">17304 3881 0,'0'0'0,"17"-18"0,1 0 0,0 1 16,-18-1-16,17 0 16,-17 1-16,0-36 15,-17 35-15,-1 1 0,0 17 16,1 0-16,-19 0 16,1 17-16,35 1 15,-17-1-15,17 19 0,0-19 0,0 19 16,17-1-16,36 0 15,-18-17-15,36-1 16,-36-17-16,1 0 16,-19-17-16,1 17 0,-18-18 15,0 1-15,0-1 16,0 0-16,-18-17 0,18 17 16,-17 1-16,17-1 0,-18 0 15,18 1-15,18 17 16</inkml:trace>
  <inkml:trace contextRef="#ctx0" brushRef="#br0" timeOffset="511.06">17745 3598 0,'0'0'0,"17"-17"0</inkml:trace>
  <inkml:trace contextRef="#ctx0" brushRef="#br0" timeOffset="707.07">17762 3528 0,'0'0'16,"-17"88"-16,17-35 0,0-18 0,0 18 15,17-18-15,1 1 16,0-1-16,17-17 0,-17-1 0,17-17 16</inkml:trace>
  <inkml:trace contextRef="#ctx0" brushRef="#br0" timeOffset="829.33">17992 3898 0,'0'0'0,"17"18"0,-17-1 16</inkml:trace>
  <inkml:trace contextRef="#ctx0" brushRef="#br0" timeOffset="967.6">18045 3634 0,'17'0'0</inkml:trace>
  <inkml:trace contextRef="#ctx0" brushRef="#br0" timeOffset="1206.22">18186 3828 0,'35'53'16,"-70"-106"-16,70 123 0,-17-52 0,-1-1 15,1 1-15,0 0 0,-1-1 16,1-17-16,-1 18 0,1-18 15,0 0 1,-1-18-16,-17 1 16,0-1-1,-17 0-15,17 36 16,0 0 0</inkml:trace>
  <inkml:trace contextRef="#ctx0" brushRef="#br0" timeOffset="1468.12">18591 3881 0,'0'0'0,"18"-18"0,0-17 15,-18-1-15,17 1 0,-17 0 16,0 0-16,0-1 0,0-17 16,0 0-16,0 1 0,-17-1 15,-1 17-15,18-17 0,-18 36 16,1 17-16,-1 0 15,0 17-15,1 19 0,17 17 16,-18 176 0,36-141-16,-1-17 0,36 70 15,-17-88-15,-1-18 16,0 0-16,1-17 16,-19 0-16,1-1 0,-1 1 15</inkml:trace>
  <inkml:trace contextRef="#ctx0" brushRef="#br0" timeOffset="1974.02">19509 3828 0,'0'0'0,"17"-18"0,54-35 16,-1-17 15,-52 52-31,-36-17 16,1 35-16,-1 0 15,-17 0-15,17 17 0,-17 1 16,17 17-16,1 0 0,-1 1 16,18-1-16,0 0 0,18 1 15,-1-19-15,71 36 16,1-53 0,-36 0-16,-1 0 0,-16-18 15,-1 1-15</inkml:trace>
  <inkml:trace contextRef="#ctx0" brushRef="#br0" timeOffset="2287.21">19897 3757 0,'-18'18'0,"36"-36"0,-36 53 0,18-17 16,0 17-16,18-17 0,-18 0 16,53 17-1,-18-35-15,-17 0 0,70-53 16,-53 0-1,-35 18 1,0-1-16,0-16 0,-18-54 16,1 53-16,-36-71 15,0 36-15,35 70 16,1 18 0,17 18-16,0 70 15,17-17-15,-17-1 0,18 1 16,17 0-16,-17-1 15,17-17-15,0 0 0,18 0 0,-17-18 16,-1-17-16,0-1 16,0 1-16</inkml:trace>
  <inkml:trace contextRef="#ctx0" brushRef="#br0" timeOffset="2908.31">20320 3792 0,'0'0'16,"-18"53"-16,18-35 0,0 17 16,0-17-16,18-1 15,0-17-15,-1 18 0,19-18 0,-19-18 16,18-17 0,-17 18-16,-18-1 15,0 0-15,0 1 16,18 52-1,17 106 1,-35-88 0,18 70-16,-1-70 15,-17-17-15,18-1 0,-18-17 16,-18 17-16,18-18 0,-17-17 16,-1 0-16,-53-35 15,1-53 1,52-53-1,18 106 1,18-1-16,0 19 0,17-19 16,-18 36-1,1-17-15,17 17 0,-17 0 0,0 0 16,17 0-16,18-18 16,-18 0-1,-17 1-15,-1-1 16,-34 18 15,-18 0-15,17 0-16,0 18 15,36-18 1,0 17 0,17 1-16,-18-18 15,19 18-15,-19-18 0,19 0 16,-1 0-1,-17 0-15,-1 0 0,1 0 0,-1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2:49:51.7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15452 9984 0,'17'105'15,"1"-52"1,-18 0-16,18 0 15,-1 0-15,-17 0 0,0 0 16,0-18-16,0 1 0,18-1 16,-18-18-16,18-52 31,-18-35-15,17 34-16,-17 1 0,0 0 15,18 17-15,-1 0 0,1 1 16,-18 34-1,18 1-15,-18 0 0,0-1 16,17 1-16,-17 17 0,18-17 16,-18 17-16,18-17 15,-1 0-15,1-1 0,0-17 16</inkml:trace>
  <inkml:trace contextRef="#ctx0" brushRef="#br0" timeOffset="244.36">15910 10336 0,'0'36'16,"0"-19"-16,0 19 15,0-19-15,0 1 16,18 0-16,0-1 0,17-17 16,-18 0-16,1 0 0,0 0 15,-1 0-15,-17-17 0,0-1 16,-17 0-16,-19 1 15,19-1-15,-36-17 16,35 17-16,1 0 16,-1 1-16,36 17 15</inkml:trace>
  <inkml:trace contextRef="#ctx0" brushRef="#br0" timeOffset="444.94">16140 10478 0,'0'0'16,"-36"-18"-16,19 0 0,17 1 15,0-1-15,0 0 0,0 1 16,17-1-16,36-35 16,-35 35-1,0 18-15,-1 0 16,1 0-16,-1 0 0,1 18 0,0-18 15,-18 18-15</inkml:trace>
  <inkml:trace contextRef="#ctx0" brushRef="#br0" timeOffset="555.56">16351 10389 0,'0'0'16,"18"0"-16,0 0 16,-1 18-1,1-18 1,-1 0-16</inkml:trace>
  <inkml:trace contextRef="#ctx0" brushRef="#br0" timeOffset="678.33">16404 10160 0,'0'0'0</inkml:trace>
  <inkml:trace contextRef="#ctx0" brushRef="#br0" timeOffset="929.21">16581 10231 0,'0'0'0,"0"17"0,-18 1 15,36 17 1,-18-17-16,17-1 0,1 19 16,-1-19-16,19 1 15,-1 0 1,-35-1-16,18 1 16,-36-18-1,0 0 1,1 0-16</inkml:trace>
  <inkml:trace contextRef="#ctx0" brushRef="#br0" timeOffset="1078.06">16598 10460 0,'0'0'16,"18"0"-16,-1-18 15,19 1 1,-1-1-16,-17 18 0,-1 0 15,19 0-15,-19 0 0</inkml:trace>
  <inkml:trace contextRef="#ctx0" brushRef="#br0" timeOffset="1351.68">16880 10389 0,'-17'18'15,"34"-36"-15,-34 54 0,34-19 0,-17 1 16,18 0-16,17-1 0,-17-17 16,0 18-16,17-18 15,18 0-15,-36-18 16,1 18-16,0-17 0,-18-1 15,0 0-15,0 1 0,-18-1 16,0 18-16,18-18 0,-17 18 16,-1 0-16</inkml:trace>
  <inkml:trace contextRef="#ctx0" brushRef="#br0" timeOffset="1579.6">17180 10478 0,'0'0'0,"0"-18"0,-17 18 16,17-18-16,0 1 16,17-1-1,36 0-15,-18 18 16,-17 0-16,17 0 0,-17 0 16,0 18-16,-1-18 15,-17 35-15,0 1 16,0-19-16,0 1 0,0-1 15,-17-17-15,17 18 0</inkml:trace>
  <inkml:trace contextRef="#ctx0" brushRef="#br0" timeOffset="1756.92">17392 10301 0,'53'0'15,"-35"0"-15,17-18 16,0 18-16,0-17 0,1 17 16,-1 0-16,-17-18 0,17 18 15,-35-17 1</inkml:trace>
  <inkml:trace contextRef="#ctx0" brushRef="#br0" timeOffset="1912.47">17586 10160 0,'0'71'15,"0"-142"-15,0 177 0,0-71 16,18 0-16,-18 1 0,17-1 16,1 0-16,0-17 0,-1 17 15,1-35-15</inkml:trace>
  <inkml:trace contextRef="#ctx0" brushRef="#br0" timeOffset="2319.38">17727 10407 0,'0'0'16,"0"18"-16,0-1 0,0 1 16,0 0-16,18-1 15,-1 1-15,1-18 16,0 17-16,-1-17 0,1 0 0,0 0 15,-1 0-15,1 0 0,-18-17 16,0-1 0,0 1-1,17 17-15,-17-18 16,18 0 0,0 1-16,-1-36 15,-17 35 1,0 0-16,0-17 0,0 0 15,0 0-15,0-1 0,-17-17 16,17 18-16,-18 0 0,0 17 16,1-17-16,-1 53 15,18 17-15,0 0 16,0 0-16,18 18 16,-1 0-16,1 0 15,17-18-15,1 18 0,-1-17 0,0-19 16,1 19-16,-1-19 0,0-17 15,-17 18-15</inkml:trace>
  <inkml:trace contextRef="#ctx0" brushRef="#br0" timeOffset="3069.51">18856 10442 0,'35'0'16,"-17"-17"-16,0 17 15,-1-18-15,36-35 16,-35 18-16,-1-1 0,1 19 16,-18-18-16,0-1 0,-18 19 15,1-1-15,-19 18 0,19 0 16,-36 18 0,18-1-16,17 19 0,18 16 15,0-16-15,0 17 0,18-18 16,-1-17-16,36 17 0,-18-35 15,36 18-15,-18-18 16,0 0-16,35-18 16,-53 0-16,-17 1 0,0-19 15,-1 19-15,-17-19 0,0 19 16,-17-19-16,17 1 0,-18 0 16,-17 0-16,17-1 0,0-17 15,-17 1-15,17 16 16,1 1-16,-1 0 0,-17-1 15,35 19-15,0 34 16,18 72 0,-1-54-1,1 35-15,-1-17 0,1 0 0,0 18 16,-1-18-16,1 0 16,0-18-16,17 0 15,-17 1-15,17-1 0,0-18 0,0-17 16,1 18-16,-1-18 0,-17-18 15,-1 18-15</inkml:trace>
  <inkml:trace contextRef="#ctx0" brushRef="#br0" timeOffset="3638.33">19526 10389 0,'0'0'0,"0"18"16,0 0-16,0 17 15,18-17 1,17-18 0,-17-18-16,-1 18 0,1-18 0,0 1 15,-18-1-15,17 18 0,-17-18 16,0 1-16,0-1 16,0 36-1,0 17-15,0 0 16,0 1-16,18 16 0,0 1 15,-18 0-15,17 0 16,-17 0-16,18 18 16,-18-36-16,-18-17 0,18-1 15,-17-17-15,-1 18 0,0-18 16,1-18-16,17 1 0,-18-36 16,18 0-1,18 17-15,-18 1 16,17 0-16,19 0 0,-19-1 15,19 19-15,-19-1 0,18 0 16,1 18-16,-19-17 0,19 17 16,-19-18-16,1 18 0,17 0 15,-35-17-15,18 17 16,-36 0 0,1 0-1,-36 17 1,35-17-1,18 18-15,0-1 16,18 1-16,-1-18 0,36 0 16,0 18-1,-35-18-15,-1-18 0,-34 18 16</inkml:trace>
  <inkml:trace contextRef="#ctx0" brushRef="#br0" timeOffset="3964.52">19156 10389 0,'-53'0'15,"106"0"-15,-124 18 0,54 0 16,-1-1-16,0 1 0,18 0 16,0-1-16,18 1 15,0-1-15,17-17 0,18 18 16,-18-18-16,18 0 0,0-18 15,-18 18-15,-17-17 0,0 17 16,-18-18-16,-18 1 0</inkml:trace>
  <inkml:trace contextRef="#ctx0" brushRef="#br0" timeOffset="4949.28">13988 9754 0,'-18'0'0,"36"0"0,-71 0 0,17-17 15,1 17 1,0 0 0,17 17-16,1-17 0,-1 0 15,18 18-15,-18-18 16,18 18-16,18-18 15,35 0 1,17 0-16,-17 0 0,0 0 16,0 0-16,0 0 15,0-18-15,18 18 0,-18 0 16,88-18-16,-71 18 16,1 0-16,-1-17 0,18 17 15,-17 0-15,194-36 16,-177 36-1,-18 0-15,36 0 0,-18 0 16,1 0-16,16 0 0,1 0 16,0 0-16,-18 0 0,18 0 15,0 0-15,-18 0 0,18 0 16,0 0-16,105 0 16,-105-17-16,-17 17 15,16 0-15,1-18 0,0 18 16,0 0-16,-18 0 0,18 0 15,-18 0-15,0 0 0,18 0 16,88 0-16,-106 0 16,18 0-16,0 0 15,-18 0-15,124-18 16,-124 18-16,18 0 0,0 0 16,0 0-16,-1 0 0,1 0 15,18 18-15,-18-18 16,17 0-16,-17 0 0,17 0 15,1 0-15,-1 0 0,1-18 16,17 18-16,-18-17 0,18-1 16,-17 18-16,-18-17 0,123-1 15,-141 18-15,18 0 16,-18-18-16,0 18 16,1 0-16,-19-17 0,18 17 15,-17-18-15,-18 18 0,0 0 16,0 0-16,-18-18 0,-17 18 15</inkml:trace>
  <inkml:trace contextRef="#ctx0" brushRef="#br1" timeOffset="72685.4">11889 7179 0,'17'0'31,"-34"0"-31,52 0 0,-17 18 0,-1-18 16,18 0-16,-17 0 0,17 0 15,1 0-15,-19 0 16,1 0-16,0 0 0,34 0 16,-34-18-1,17 18-15,-17-18 0,17 1 16,1-1-16,-19-17 0,1 17 16,0 1-16,-1-19 0,1 19 15,-1-1-15,1 0 0,0 18 16,-18-35-16,17 17 0,1 1 15,-18-18-15,18 17 0,-1 0 16,-17-17-16,18 17 0,0 18 0,-36-35 16,36 17-16,-1-17 0,1 0 15,-18 17-15,17 1 16,1 17-16,-18-18 0,18 18 16,-1-18-16,1 18 0,53-17 15,-1-1 1,-35 0-16,1 18 0,-1-17 15,0 17-15,-17-18 0,35 18 16,-36-18-16,1 18 16,0 18-1,-1-18-15,1 0 16,0 0 0,-1 0-16</inkml:trace>
  <inkml:trace contextRef="#ctx0" brushRef="#br1" timeOffset="72991.17">12947 6174 0,'18'-18'15,"-36"36"-15,53-36 0,-17 18 0,0 0 16,17 0-16,0 0 16,0 0-16,1 18 0,-1-1 15,-17-17-15,17 36 0,18-19 16,-18 36-16,-17-35 16,-1 17-16,-17-17 0,18-18 15,-36 35-15,36 0 0,-36-17 16,1-1-16,-1 19 0,0-19 0,54-34 15,-89 52-15,35-17 16,18-18-16,-35 35 0,17-17 0,36-54 16,-53 72-16,35-19 0,-18 1 0,18-36 15,0 36-15,0 0 0</inkml:trace>
  <inkml:trace contextRef="#ctx0" brushRef="#br1" timeOffset="75960.72">23566 4586 0,'0'-18'0,"0"36"31,35 17-15,-35 1-16,17-1 16,-17 0-16,18 1 0,-18 16 15,0 1-15,18-17 0,-18 17 16,0 17-16,17 1 15,1 70-15,-18-53 0,18 18 16,-1-18-16,1 106 16,0-88-16,-18-18 15,17 18-15,1-18 0,-18 0 16,0 0-16,18 1 0,-18-1 16,0 0-16,0 0 0,0 0 15,0 1-15,0-1 16,-18 0-16,18 0 0,-18-17 15,18 17-15,-17-17 0,17-1 16,-18 1-16,0-1 0,18 18 16,-17-17-16,-1 70 15,0-17 1,18-54-16,-17 1 0,17-18 16,0-1-16,0 1 0,0 0 15,0 0-15,0-18 0,17 18 16,-17-17-16,0-1 15,0 0-15,0 1 0,-17-19 16,17 18-16,0 1 0,0-19 16,0 1-16,-18 0 0,18-1 15,0 1-15,0 0 32,0-1-17,0 1 1,18-1-1,-1-17 1,1 18 0,-18 0-1,18-18 1,-1 0 0,1 0-1,0 0 1,-1 0-16,1 0 0,0-18 0,17 18 15,-18 0-15,19-18 0,-19 18 16,19 0-16,-1-17 16,53 17-16,-53 0 15,1-18-15,-1 18 0,0 0 16,0 0-16,1 0 0,-1-17 16,0 17-16,1 0 0,-1 0 15,-17 0-15,17 0 16,0 17-16,-17-17 0,17 0 15,0 0-15,36 0 16,-18 0-16,-18 0 0,0 0 16,18 0-16,53 18 15,-18-1 1,-35 1-16,0-18 0,0 18 16,0-1-16,0 1 0,0-18 15,17 18-15,-17-18 0,0 0 16,18 0-16,-1 17 15,54-17-15,-54 0 16,1 0-16,-1 18 0,1-18 16,-1 0-16,1 0 0,0 18 15,-18-18-15,17 17 0,1-17 16,-1 18-16,-17-18 0,18 0 16,-18 17-16,-1-17 15,1 0-15,0 0 0,0 0 0,0 0 16,0 0-16,-18 0 15,18-17-15,-17 17 0,-1 0 16,0 0-16,0 0 16,-17-18-16,17 18 0,-17 0 15,0 0-15,-1 0 16,1 0 0,-18-17-16,17-1 15,1 18 1,0 0-16,-1 0 15,1-18-15,0 18 16,35-17 0,-18 17-1,18-18 1,0 18 0,35-18-1,-70 1 1,-1 17-1,-17-18-15,-17 18 16,-1 0 15,36 0-15,-18-18 15,17 18-15,-17-17-16,0-1 15,0-17 1,0 0-16,0 17 0,0-17 16,0-1-16,0 1 0,-17-18 15,17 18-15,0-18 0,0 0 16,0 0-16,0 0 0,0 0 16,0-52-16,0 52 15,0 17-15,0-17 16,17 1-16,-17-1 0,0-18 15,0 18-15,0-17 0,0 17 16,-17-36-16,17 19 16,0-1-16,-18 1 0,36-18 15,-54 17-15,54 71 0,-36-71 0,18 1 16,-17-1-16,34 71 0,-34-70 0,52 70 16,-70-71-16,35-17 0,17 18 15,-52-1-15,35-17 0,-18 17 0,18 1 16,0-19-16,-17 19 0,-1-18 15,18 0-15,-18-1 16,1 19-16,-1-18 0,18 17 16,-17-70-16,34 141 15,-34-53-15,17 0 0,-18 0 0,18 0 16,0 0-16,0 0 16,-18-52-16,18 52 15,0 17-15,0-17 0,-17 1 16,17-1-16,0 0 0,0 17 15,0-16-15,0 16 0,17 1 16,-17 17-16,18-17 16,-18 17-16,18 1 0,-18-1 15,0 0 1,17 18 46,-34 0-46,34 0-16,-34-17 16,-1 17-1,36 0-15,-36 0 0,18 0 16,0-18-16,-18 18 16,1-17-1,-1 17 1,-17 0-16,17 0 0,-17 0 15,-1 0-15,1 0 0,0 0 16,-18-18-16,0 18 0,-17 0 16,-1 0-16,-17 0 15,0-18-15,-1 18 0,1 0 16,-18 0-16,-105 0 16,105 0-16,-18 18 0,19-18 15,-19 0-15,18 0 0,-17 0 16,17 0-16,0 0 15,-17 0-15,17 0 0,0 0 16,0 0-16,0 0 0,-17 18 16,17-18-16,0 0 15,18 17-15,-18-17 0,18 18 0,-18-18 16,18 17-16,0-17 16,17 0-16,-17 18 0,17-18 15,1 0-15,17 18 16,0-18-16,18 0 0,-1 0 0,19 0 15,34 0 1</inkml:trace>
  <inkml:trace contextRef="#ctx0" brushRef="#br2" timeOffset="83077.98">11730 10478 0,'-18'-18'15,"36"36"-15,-18-36 0,0 0 16,18 18-16,-1 0 16,1 0-16,17 0 0,0 0 15,1 18-15,-1 0 0,18-1 16,-18 18-16,0-17 15,1 17-15,-1 18 0,-17-17 0,17 16 16,-18 1-16,-17 0 0,0 18 16,0-1-16,-17 1 15,-1 17-15,1 0 0,17-17 16,-18 17-16,0-17 0,1 17 16,-1-18-16,18 19 0,0-19 15,0 1-15,0 70 16,0-71-16,18 54 15,-18-54-15,17-17 16,19 18-16,-19-18 0,18 0 16,1 0-16,17-18 0,0 0 15,-18 0-15,18 1 0,0-1 16,-18-17-16,18-1 16,0 1-16,17 17 0,-34-35 15,-1 18-15,-17-1 16,-1-17-16,1 0 15</inkml:trace>
  <inkml:trace contextRef="#ctx0" brushRef="#br2" timeOffset="83317.06">12700 12488 0,'0'0'0,"18"18"0,35 0 15,35-1 1,-35 1-16,-36-53 16,107 140-1,-89-87-15,0 17 0,-35-52 0,18 70 0,0-53 16,-36 53-16,18-18 0,-18 0 0,-35 53 16,18-52-1,0-1-15,-18 0 0,0 0 16,18 1-16,-1-1 15,1 0-15,0 1 0</inkml:trace>
  <inkml:trace contextRef="#ctx0" brushRef="#br2" timeOffset="86080.13">23530 11148 0,'0'-18'16,"0"36"-16,0-53 16,18 35-16,-18 17 31,0 36-16,0-35-15,18 17 0,-1-35 0,-34 53 16,34-53-16,-34 35 0,52 18 16,-35 0-16,17 70 15,1-52-15,17 0 0,-35 17 16,0-18-16,0 36 0,18-18 16,-18 1-16,0-1 0,0 0 15,0 0-15,18 0 16,-18 1-16,0-1 0,0 0 15,17 71-15,-17-89 16,0 18-16,0-17 0,0 0 16,0-1-16,0 18 0,0-17 15,-17-1-15,-1 1 16,18 0-16,-18-1 0,1 18 16,17-35-16,0 18 0,-18-1 15,18 1-15,0-18 0,0 17 16,0-17-16,0 18 0,0-18 15,0 17-15,-18 54 16,18-71-16,0 0 0,0-1 16,-17 1-16,17 0 15,0 0-15,0 35 16,0-35-16,0-17 0,0-1 16,0-17-16,17 17 0,1-18 15,-18 1-15,0 0 0,18-18 16,-36 17-16,36 1 0,-18-36 0,0 36 15,0 0-15,17-1 0,-34 1 16,17 0-16,0-1 0,0 1 16,0-1-1,17-17 17,1 0-1,-18-17-16,18 17-15,-18-18 16,17 18 0,1 0-16,0 0 15,-1 0-15,1 0 0,35-17 16,-18 17 0,36-18-16,52 0 15,1 1 1,-36 17-1,-53 0 1,18 17 0,-18-17-16,1 0 0,-1 0 0,0 0 15,0 0-15,1 0 16,-1 0-16,0 0 0,0 0 16,18 0-16,-17 0 0,17-17 15,-18 17-15,18 0 16,-18 0-16,71 0 0,-53 0 15,-18 0-15,18 0 16,0 0-16,0 17 0,0-17 16,0 0-16,0 0 0,70 0 15,1 0 1,-72 0-16,19 0 0,0 18 16,-19-18-16,19 18 0,0-18 15,-1 17-15,1-17 16,-1 0-16,1 18 0,-1-18 15,1 0-15,-1 0 0,1 0 16,0 0-16,-1 0 0,18 0 16,-17 0-16,-1 0 15,1 0-15,0 0 0,-1-18 0,1 18 16,34 0 0,-52 0-16,0 0 0,-17 0 15,17 0-15,-18 0 0,0 18 16,0-18-16,36 0 15,-53 0-15,17 0 16,-18 0-16,1 0 0,0 0 16,-1 0-1,-34-18 1,17 1 15,0-1 0,0 0-15,0 1 0,0-1-1,0 0-15,0 1 16,0-1-16,0 0 0,0-17 16,0 18-16,0-19 0,0 1 15,0 0-15,0-18 16,0 18-16,17-71 0,-17 35 15,0 18-15,0-17 0,18-1 16,-18 1-16,0-89 16,18 88-16,-18 1 15,0-1-15,0 1 0,0-89 16,0 88-16,0-17 16,0 18-16,0-19 0,0 1 15,0 0-15,-18-18 16,18 18-16,0 0 0,0 0 15,-18-1-15,18 1 0,-17 18 16,-1-19-16,0 19 0,1-1 16,-1-70-16,1 71 15,-1-1-15,0 0 0,18 1 16,-17-1 0,17 1-16,-18-1 0,18 1 0,-18-1 15,18 1-15,0 17 0,0-18 16,18 18-16,-18-35 15,18 17 1,-1 54-16,-17-18 0,0 17 16,0 0-16,18 1 0,-18-19 15,0 1-15,18 0 16,-18 17-16,0 1 16,0-1-16,0 0 0,-18 1 31,0 17-16,18-18 1,-17 18 15,-1 0-15,0 18 0,1-1-16,-1-17 0,0 18 15,-17-18-15,18 18 0,-19-18 16,19 0-16,-19 0 15,1 17-15,0-17 0,-18 0 16,18 0-16,-18 0 0,-18 0 16,18 0-16,-17 0 0,-1 0 15,1 0-15,-1 0 0,-17 0 16,0 0-16,-1 0 0,1 0 16,-18 0-16,1 0 0,-107-17 15,88-1 1,1 18-16,-1-18 0,19 18 15,-142 0-15,123 0 16,1 0-16,-1 0 0,-17 0 16,-106 0-16,141-17 15,-17 17-15,17 0 16,0 0-16,0 0 0,18 0 16,-18 0-16,36 0 0,-18 0 15,-18 0-15,70 0 16,19 17-16,17 1 15,17 0-15,1-1 16</inkml:trace>
  <inkml:trace contextRef="#ctx0" brushRef="#br1" timeOffset="96652.99">28681 8784 0,'-18'0'16,"18"18"15,35 17-31,-35-17 15,36 88 1,-19-71-16,1 106 16,-18-70-16,18-1 0,-18 18 15,17 18-15,-17-18 16,0 18-16,0-18 0,18 18 16,-18 0-16,0-18 0,0 18 15,18-18-15,-18 0 0,0-17 16,17 0-16,-17-1 0,18-17 15,-18 0-15,0 0 16,18-18-16,-18 18 0,0-18 16,17-17-16,-17 0 0,0 17 15,0-18 1,0-34 0,0-1-16,0-17 0,0-18 15</inkml:trace>
  <inkml:trace contextRef="#ctx0" brushRef="#br1" timeOffset="98154.58">28822 8731 0,'0'0'0,"-18"0"16,1 0-1,34 0 16,1 18-15,53-18 0,-36 0-16,0 0 0,71 0 15,-71 0 1,0 0-16,18 18 16,-17-18-16,69 17 15,-52-17-15,0 0 0,18 0 16,70 0-1,-88 0-15,17-17 0,1 17 16,0-18-16,-19 18 0,19-18 16,0 18-16,-18 0 0,17 0 15,-17 0-15,18 0 0,-19 0 16,1 0-16,0 0 0,-17 0 16,16 18-16,-16-18 0,-1 0 15,36 0-15,-36 0 16,18 0-1,-18 0-15,-17 18 0,17-18 16,-17 0-16,-1 0 0,19 0 16,-19 0-1,36 0 1,-35 0-16,-18-18 16,17 18-16,1 0 15,0 0 1,-1 0-1,1 0 17,0 0-17,-18 18 1,17-18 0,-17 17-16,0 1 15,0 17 1,0-17-16,0 17 0,0 0 15,0 36-15,0-36 16,0 18-16,18-18 0,-18 18 16,0 0-16,0 0 0,17 0 15,-17 0-15,18 70 16,-18-17 0,0-53-16,0 0 0,0 18 15,0-18-15,0 17 0,0-17 16,0 0-16,0 0 0,0 0 15,0-18-15,18 53 16,-1-35-16,-17-18 0,0 1 16,18-1-16,-18 0 15,0 36-15,0 35 16,0-36 0,0-52-16,0 52 15,0-52 1,0 17-16,0-17 15,0 0-15,0-1 16,0 1 0,0-1-16,-18-17 15,1 18 1,-1-18-16,-17 0 16,17 0-16,1 18 15,-1-18-15,-17 0 0,17 0 16,-17 0-16,17 0 0,-17 0 15,0 0-15,-1 0 0,-17 0 16,18 0-16,-18 17 16,0-17-16,-70 18 15,52-18-15,1 18 0,17-18 16,-18 0-16,1 17 0,17-17 16,-18 0-16,1 0 0,-54 18 15,54-18 1,17 0-16,0 0 0,-18 0 15,1 0-15,17 0 0,-18 0 16,1 18-16,-72-18 16,90 0-16,16 17 0,-17-17 15,36 0-15,-19 0 16,1-17-16,0 17 16,17 0-16,1 0 15</inkml:trace>
  <inkml:trace contextRef="#ctx0" brushRef="#br1" timeOffset="101363.48">28046 8149 0,'0'0'16,"17"-17"-1,1 17 1,17 0-16,-17 0 16,0 0-16,-1 17 0,19 18 15,-19 1-15,1-1 16,0 0-16,-18 1 0,0 52 16,-18-35-16,0 0 15,1-18-15,-1 18 16,18-18-16,-18 18 0,1 0 15,17-18-15,0 0 0,0 1 16,0-1-16,17 0 0,19 36 16,-19-36-1,1-17-15,0-1 0,-1 1 16,1 0-16,-18-1 16,17 1-16,-17 0 0,18-18 15,-18 17-15,35-17 16,-35 18-16,18-18 15,0 18-15,-1-18 16,-17 17 0,0 1-1,-17-18-15</inkml:trace>
  <inkml:trace contextRef="#ctx0" brushRef="#br1" timeOffset="101652.32">28399 9031 0,'0'0'15,"0"-18"-15,-18 18 16,53 18 0,-17-18-16,0 18 0,-1 17 15,18 0 1,1 1-16,-19-19 0,1 36 15,-18-35-15,-18 17 16,-17 18-16,17-35 16,-17-1-16,18 1 0,-19 0 15,19-18-15,-1 17 0,0-17 16,1 18 0,17-1-1</inkml:trace>
  <inkml:trace contextRef="#ctx0" brushRef="#br2" timeOffset="141971.46">28240 13494 0,'-18'0'16,"36"0"15,35 17-16,-36-17-15,19 0 16,-1 0-16,0 18 0,18-18 16,18 0-16,-1 0 0,1 0 15,17-18-15,0 1 0,0-1 16,18 0-16,0 1 0,0-1 16,0-17-16,0 17 15,-1 1-15,1-1 0,0 0 16,0 1-16,0-1 0,17-17 15,-17 17-15,0 1 0,0-19 16,0 19-16,88-19 16,-106 1-16,0 17 15,0 1-15,-17-1 0,-1 1 16,1-1-16,-1 0 0,1-17 16,-18 17-16,17 1 0,54-36 15,-71 17 1,0 19-16,0-18 0,-18 17 0,0-17 15,0 17-15,36-35 16,-36 18-16,1 0 16,-1-1-16,0 1 0,0 0 15,18-1-15,0-16 0,-17 16 16,16-17-16,-16 0 16,17 0-16,-18 1 0,0 16 15,0-17-15,1 18 16,-19-18-16,19 18 0,-19-18 0,19 18 15,-19-18-15,36-35 16,-18 35-16,1 0 16,-19 0-16,1 0 0,17 0 15,-17 0-15,0 0 0,17 0 16,-18 18-16,1 0 0,-18-1 16,18 1-16,-18 0 15,0 17-15,0-17 0,0 0 0,17-1 16,-17 19-16,0-19 15,0 1-15,0 18 0,0-19 16,-17 1-16,17 0 0,0-1 16,-36-52-1,19 53-15,-1 17 16,-17 1-16,17-1 0,1 0 16,-1 1-16,-35-18 15,18-1 1,17 19-16,18-1 15,-17 0-15,-1 18 0,0-35 0,1 35 16,-1-18-16,-17 1 16,17-1-16,-35 0 15,-17 1 1,34-1 0,19 18-16,-1 0 0,-35-17 15,35-1-15,-17 18 0,18 0 16,-1 0-16,-17-18 15,17 18-15,0 0 0,1 0 16,-1 0-16,0 0 0,1 0 16,-18-17-16,17-1 15,0 18-15,1 0 0,17-18 16,-36 18 0,19 0-16,-1 0 0,0 0 15,18-17-15,-17 17 16,-1 0-16,0 0 31,1 35-15</inkml:trace>
  <inkml:trace contextRef="#ctx0" brushRef="#br2" timeOffset="142304.91">32244 10037 0,'-18'0'16,"1"-18"-16,-1 18 16,0 0-16,1 0 0,-19 0 15,1 0-15,-18 18 0,-17-1 16,34 1-1,19 17-15,-36 0 0,53 1 16,0-19-16,0 19 0,0-1 16,17-18-16,19 19 15,-19-19-15,19 19 0,-1-19 16,0 19-16,1-19 0,-1 1 16,-18 0-16,19-18 0,-36 17 15,17 1-15,-17-1 16</inkml:trace>
  <inkml:trace contextRef="#ctx0" brushRef="#br2" timeOffset="143146.69">29139 8220 0,'0'-18'0,"0"36"47,0 17-47,18 18 15,0-35-15,-18-1 16,0 18-16,0-17 0,0 17 15,0 1-15,0-1 0,0-17 16,0 17-16,17-17 16,-17 17-16,18-18 0,-18 1 0,18-18 15,-1 0-15,-17 18 16,18-18-16,-18-18 16,0 0-16</inkml:trace>
  <inkml:trace contextRef="#ctx0" brushRef="#br2" timeOffset="144745.8">29210 8184 0,'0'0'16,"-18"0"-16,18-17 15,18 17 1,0 17-1,-1-17-15,89 0 16,-71 0-16,54 0 16,-36 0-1,-1 0-15,-16 0 0,17 0 16,-18 0-16,71 18 16,-53-18-16,0 0 0,17 0 15,1 0-15,-18 0 16,17 0-16,1 0 0,-1 0 15,-17 18-15,0-18 0,18 0 16,-18 0-16,-1 17 0,1-17 16,18 18-16,-18-18 0,0 0 15,17 18-15,36-18 16,-71 0-16,18 0 0,-17 0 16,-1 0-16,0 0 15,0 0-15,1 0 0,-1 0 16,0 0-16,-17 17 0,17-17 15,-17 0-15,17 0 0,-17 0 16,-1 0-16,1 0 16,0 0-16,-1 0 15,1 0 1,0 0 31,-18 18-16,0 0-15,0-1-1,0 1 1,0-1 0,0 1-16,0 0 0,0-1 15,0 36 1,0-35-16,17 0 0,-17 17 15,0 0-15,0-17 0,0 17 16,0 0-16,0 1 0,0-1 16,0 0-16,0 0 15,18 1-15,-18 17 0,0-18 16,0 0-16,18 53 16,-18 1-16,0-54 15,0 18-15,0 0 0,0-18 16,17 18-16,-17-18 15,0 18-15,0-18 0,18 18 16,-18-17-16,0-1 0,0 0 16,0 18-16,0-18 0,17 1 15,-17-1-15,0 0 0,0 0 16,0 1-16,0-1 16,0-17-16,0-1 0,0 19 15,18-19-15,-18 1 0,0-1 16,0 19-16,18-1 15,-18-17 1,17 17 0,-17-17-16,18-1 15,0 1 1,-18-1 15,-18-17-15,18 18-16,0 0 15,0-1 1,0 1 0,0 0-1,0-1 1,0 1 0,0 0-16,0-1 15,0 1 1,0 0-16,0-1 31,0 1 32,0-1-17,0 1 64,-18-18-95,-17 0 1,0 18 0,-18-1-1,18-17 1,-1 0 0,19 0-16,-1 0 0,-17-17 15,17 17-15,-35 0 16,36 0-16,-19 0 15,19 0-15,-19 0 16,19 0-16,34 0 16,1 0-1,0 0-15,-1-18 0</inkml:trace>
  <inkml:trace contextRef="#ctx0" brushRef="#br0" timeOffset="152955.23">29157 11324 0,'0'-17'16,"0"-1"15,-18 36-15,18-1-16,-17 1 0,-1-1 0,1 19 15,17 34 1,0-52-16,35 0 16,-18-1-1,1 1-15,17-18 0,-17 0 16,53 0-16,-36 0 16,0 0-16,-17-18 0,17 18 15,-17 0-15,-1 0 0,-17-17 31</inkml:trace>
  <inkml:trace contextRef="#ctx0" brushRef="#br0" timeOffset="153202.64">29439 11324 0,'0'18'16,"-17"52"0,17-34-16,-18-1 15,18 18-15,-18-18 16,18 18-16,0-18 0,-17 1 16,17-19-16,0 19 0,0-19 15,0 1-15,0-1 0,0 1 16,0 0-16,0-1 15,17-34 1</inkml:trace>
  <inkml:trace contextRef="#ctx0" brushRef="#br0" timeOffset="153700.17">29774 11483 0,'0'18'31,"36"17"-15,-19-18-16,19 1 15,-19 0-15,19-1 0,-19 1 16,1 0-16,-1-1 0,1 1 16,0 0-16,-1-1 15,-17 1-15,0 0 16,-17-18-1,17-18-15,-18 0 0</inkml:trace>
  <inkml:trace contextRef="#ctx0" brushRef="#br0" timeOffset="153969.06">30021 11412 0,'0'0'0,"-17"18"15,17 0-15,-18-1 16,18 1-16,-18 0 0,1 17 16,-1-18-16,1 19 0,-1-19 15,-17 19-15,17-19 0,18 1 16,-18 0-16,1-1 15,17 1 1,17-18-16,-17-18 0,18 18 16</inkml:trace>
  <inkml:trace contextRef="#ctx0" brushRef="#br0" timeOffset="154355.48">30321 11359 0,'0'0'0,"0"-17"0,18 17 16,-36 17-1,18 19 1,-17-1 0,17-17-16,0-1 0,0 1 15,0 0-15,0-1 0,17-17 16,19 18-16,-19-18 16,18 0-16,-17 0 0,17 0 15,18 0 1,-35 0-16,0 0 0,-1 0 15,-34 0 17,17-18-17</inkml:trace>
  <inkml:trace contextRef="#ctx0" brushRef="#br0" timeOffset="154751.02">30551 11359 0,'0'-17'16,"-18"34"-16,18 19 16,0-19-1,0 1-15,0 17 16,-18 1-16,18-1 0,0 0 0,-17 18 15,17-18-15,0 1 16,0-19-16,17 36 16,1-35-16,-18-1 0,0 1 15,18-18-15</inkml:trace>
  <inkml:trace contextRef="#ctx0" brushRef="#br0" timeOffset="155068.51">30833 11518 0,'0'-17'15,"17"52"1,1-18-16,17 19 16,-17-19-16,0 1 15,35 17-15,-36-17 16,1 0-16,-18-1 16,17 1-16,-17 0 15,0-36 16,0 0-31</inkml:trace>
  <inkml:trace contextRef="#ctx0" brushRef="#br0" timeOffset="155283.34">31115 11448 0,'-18'17'15,"1"19"-15,-1-19 16,-17 107 0,0-36-1,35-18 1,0-52 0,0 0-16,-18-18 15</inkml:trace>
  <inkml:trace contextRef="#ctx0" brushRef="#br0" timeOffset="155634.91">31309 11377 0,'0'0'0,"18"0"0,17-18 16,-17 18-16,17 0 15,-17 0-15,17 36 16,-18-19-16,1 19 0,-18-19 16,0 19-16,18-19 0,-18 18 15,0 18 1,-18-35-16,18 0 0,-18-1 16,18 19-16,-17-19 0,-1 1 15,1 0-15,-1-1 0,0 1 16,18 17-1,18-17-15,35-1 16,-36-17 0,19 0-16,-19 0 0,1 0 15,0 0-15,-1 0 0,1 0 16</inkml:trace>
  <inkml:trace contextRef="#ctx0" brushRef="#br0" timeOffset="160351.83">29316 4904 0,'-18'0'0,"36"53"31,-18-18-31,17 18 16,1 0-16,-18 17 15,18 124-15,-18-70 0,17-1 16,-17 36-16,0 0 16,0-18-16,0 0 0,0-18 15,0 1-15,0-18 0,18-18 16,-18-18-16,18 1 0,-18-18 15,17 0-15,1-18 0,-18-17 16,18-1-16,-18-52 16</inkml:trace>
  <inkml:trace contextRef="#ctx0" brushRef="#br0" timeOffset="161354.12">29369 4921 0,'0'0'0,"0"18"31,17 0-15,1-18-1,17 0-15,36 0 16,-36 0-16,18 0 15,0 0-15,0 0 0,0 0 16,0 0-16,17 0 0,1 17 16,-18-17-16,35 0 0,-17 18 15,-1-18-15,18 0 16,0 17-16,1-17 0,16-17 16,-16 17-16,-1-18 0,0 18 15,36-17-15,-1 17 16,0-18 15,-34 18-15,-54 0-1,-17 0 1,-1 0 15,-17 18-31,18-18 0,-18 17 16,35 1-1,-35-1-15,0 1 0,18 0 16,-18-1-16,0 1 0,0 53 16,0-36-16,0 88 15,-18-70-15,18 106 16,0-88 0,0 17-16,0-18 0,0 18 15,18-17-15,-18 0 0,17-1 16,1 89-16,0-36 15,-1-52 1,-17-1-16,18-17 0,0 0 16,-1 18-16,1-36 0,-18 18 15,18-18-15,-18 1 0,17-1 16,-17-17-16,0 17 0,0-18 16,0-34 15,-17-1-16,-1 18-15,0-17 16,1 17-16,-19 0 0,-34 0 16,-89-18-1,-88 18 1,-176 18 0,-106 34-1,229-16 1,194-19-1,35-17-15,18 18 0,18-18 16,18 0-16,-1-18 0,18 1 16,35-19-1</inkml:trace>
  <inkml:trace contextRef="#ctx0" brushRef="#br0" timeOffset="162191.58">29457 4868 0,'0'0'16,"-18"0"-16,36-17 47,17-19-32,-17 19-15,0-1 16,-1 1-16,18-1 0,-17-17 15,17 17-15,1-17 16,-1-1-16,0 19 0,0-19 16,18 1-16,-17 0 0,-1 17 15,-17 1-15,-1-1 16,1 0-16,-18 1 16,0 34-1,-18-17 1</inkml:trace>
  <inkml:trace contextRef="#ctx0" brushRef="#br0" timeOffset="162850.65">29968 4410 0,'18'0'63,"0"0"-48,17 17-15,-17-17 16,17 0-16,0 0 0,18 0 16,0-17-16,0 17 0,0 0 15,0 0-15,0 0 16,0 0-16,88 17 0,-71-17 16,1 0-16,-1 0 15,19 0-15,-1 0 0,0 0 16,-17 0-16,17 0 0,0 0 15,0 0-15,-17 0 16,-1 18-16,-17-18 0,18 0 0,-18 18 16,0-18-16,-1 0 15,37 17-15,-54-17 16,0 0-16,-17 0 0,0 0 16,-1 0-16,1 0 0,-1 0 15,-34 0 48</inkml:trace>
  <inkml:trace contextRef="#ctx0" brushRef="#br0" timeOffset="163132.97">32138 4516 0,'0'0'16,"-18"35"-16,1-18 0,-1 1 15,-17 0-15,17 17 0,-17-17 16,0 17-16,-18 0 15,17 1-15,-16-19 0,-1 18 16,17 1-16,-17-1 0,36-17 16,-18 17-16,17-17 15,0-1-15,18 1 0,0-1 0,18-17 16</inkml:trace>
  <inkml:trace contextRef="#ctx0" brushRef="#br0" timeOffset="163776.65">32068 4604 0,'0'35'31,"0"-17"-31,0-1 0,0 19 16,0-19-16,0 19 0,0-1 16,0 0-16,0 18 0,0 0 15,0 0-15,0 0 0,0 17 16,0 1-16,0 17 16,0-17-16,0-1 0,0 1 15,0 17-15,0-18 0,-18 19 16,18-19-16,18 1 0,-18-1 15,0 1-15,0-18 0,0 0 16,17 0-16,-17 0 16,0-18-16,0 18 0,18-18 15,-18-17-15,0 17 0,0-17 16,17-1-16,-17 1 0,0-1 16,0 1-16,18-18 0,-18 18 15,0-1-15,0 1 16,0 0-1,0-1-15,0 1 16,0 0 0,18-18 15,-36 17 0,0 1-15,1 0-16,-36-1 15,35-17 1,-17 18-16,17-1 0,-17 1 16,0-18-16,17 18 0,-17 17 15,0-17-15,17-1 0,-17 1 16,17 0-16,0-1 16</inkml:trace>
  <inkml:trace contextRef="#ctx0" brushRef="#br0" timeOffset="164517.04">30127 7144 0,'18'0'15,"-18"-18"1,0 36 0,-35 52-1,35-52-15,0 17 16,0-17-16,17 0 15,1 17-15,0-18 0,-1 1 16,1-18-16,17 18 0,0-18 16,18 0-16,-17 0 15,-19 0-15,1 0 0,-1-18 16,-34 18 0</inkml:trace>
  <inkml:trace contextRef="#ctx0" brushRef="#br0" timeOffset="164756.25">30357 7161 0,'-18'18'15,"18"17"-15,0-17 0,0 53 16,0-36-1,0 18-15,0-18 0,18 0 16,-18 1-16,0-1 0,17-18 16,-17 1-16,18 17 0,-1-17 15,-17 0 1</inkml:trace>
  <inkml:trace contextRef="#ctx0" brushRef="#br0" timeOffset="164983.28">30586 7267 0,'17'18'15,"-34"-36"-15,52 36 0,-17 0 0,17-1 16,-17 18-16,17-17 0,0 17 15,1-17-15,-19 0 16,18 17-16,-17-17 0,0-1 16,-1-17-16</inkml:trace>
  <inkml:trace contextRef="#ctx0" brushRef="#br0" timeOffset="165183.26">30921 7232 0,'0'0'0,"-18"0"0,1 18 0,17-1 15,-18 1-15,-17 35 16,0 17 0,17-34-16,18-19 0,-18 19 15,18-19-15,0 1 0,0-1 16,18 1-16</inkml:trace>
  <inkml:trace contextRef="#ctx0" brushRef="#br0" timeOffset="165445.58">31097 7144 0,'0'0'0,"0"17"16,0 19 0,0-19-16,0 1 0,0 35 15,0-35 1,18-1-16,0-17 0,-1 18 0,19-18 16,-19 0-16,1 0 0,-1 0 15,19 0-15,-19 0 16,-17-18-16,18-17 15</inkml:trace>
  <inkml:trace contextRef="#ctx0" brushRef="#br0" timeOffset="165607.52">31256 7214 0,'0'0'16,"0"89"-16,0-37 0,0-16 0,0 17 15,0-18-15,18 0 0,-18 0 16,0-17-16,17 0 16,-17-1-16,18-17 0,-18 18 15</inkml:trace>
  <inkml:trace contextRef="#ctx0" brushRef="#br0" timeOffset="166251.56">31556 7338 0,'0'17'15,"18"-17"-15,-1 18 16,-17 0-16,18-18 15,0 17-15,-1 1 16,1 0-16,-1-18 0,1 0 16,-18 17-16,18-17 0,-18-17 31</inkml:trace>
  <inkml:trace contextRef="#ctx0" brushRef="#br0" timeOffset="166434.81">31732 7285 0,'0'18'16,"-17"-18"-16,-1 35 15,0-18-15,1 1 0,17 0 16,-18 17-16,1-17 0,-1 17 16,18 18-1,-18-53-15,18 17 0,18-17 16</inkml:trace>
  <inkml:trace contextRef="#ctx0" brushRef="#br0" timeOffset="166746.87">31873 7161 0,'36'0'15,"-72"0"-15,89-17 0,-35 17 16,0 0-16,-1 0 0,1 17 16,17 1-16,-17 0 0,0-1 15,-18 1-15,17 17 0,-17 1 16,0-19 0,-35 36-16,17-35 0,1-1 15,-1 1-15,0 0 16,18-1-16,0 1 0,0 0 15,18-1-15,17-17 16,1 0-16,-19 0 16,18 0-16,-17 0 0,0 0 15,-1 18-15</inkml:trace>
  <inkml:trace contextRef="#ctx0" brushRef="#br0" timeOffset="170351.46">4745 12929 0,'-18'0'16,"36"0"-16,-53 0 16,52 18 15,36 0-16,-18-18 1,18 0-16,0 0 16,18 0-16,17 0 0,18-18 0,0 0 15,17 1-15,18 17 0,0-18 16,177 18-16,-159 0 16,17 0-16,0-18 15,1 18-15,-1 0 0,1-17 16,-36 17-16,0 0 0,-35 0 15,-36 0-15,36 0 16,-71 17-16,-17 1 0,-18 0 16</inkml:trace>
  <inkml:trace contextRef="#ctx0" brushRef="#br0" timeOffset="173020.87">15011 8925 0,'-18'-17'0,"18"-1"16,0 0 0,0 54 15,0-19-31,0 19 0,0 16 15,0 1-15,0 18 16,0 0-16,0-1 0,-18 89 16,18-89-16,0 1 0,18-18 15,0 0-15,-18-18 16,17-17-16,-17 17 0,36-17 16</inkml:trace>
  <inkml:trace contextRef="#ctx0" brushRef="#br0" timeOffset="173810.19">15028 8802 0,'18'0'16,"17"0"-1,18 0 1,-18-18-16,18 18 0,0-17 16,0 17-16,0 0 15,0 0-15,18 0 16,-18 0-16,35 0 0,-18 0 0,18 0 15,1 0-15,-1 0 0,18 0 16,123 0 0,-123 0-16,0 0 0,17 0 0,-17 0 15,0 0-15,17 0 16,-17 0-16,0 0 0,123 0 16,-105 0-16,-1 0 15,-17 0-15,17 0 0,-17 0 16,0 0-16,-18 17 15,1-17-15,-1 0 0,0 18 16,-18-18-16,1 0 0,0 0 16,-18 0-16,17 0 0,-35 0 15,1 0-15,-1 0 0,-17 0 16,-1 0-16,-34 0 31,-1-18-15,0 18-16,18 18 15,0-1 1,0 19 0,0-19-16,-17 19 15,17-19-15,0 19 0,0-1 16,0 18-16,0-18 0,17 18 16,-17-18-16,18 18 0,-18 0 15,18 0-15,-1 35 16,-17-35-16,0-18 15</inkml:trace>
  <inkml:trace contextRef="#ctx0" brushRef="#br0" timeOffset="175260.82">15081 14764 0,'-17'-18'16,"34"18"15,19 18-15,-36-1-16,17 19 15,1 17-15,-18 0 0,17 17 16,1 1-16,-18-1 0,18 1 16,-18 17-16,17 53 15,1-70-15,-18-18 16,0 17-16,18-35 0,-18 18 15,0 18-15,17-54 16,-17 1-16,18 0 0,0-18 16,17-18-1,-18 18-15,19-18 16,-19 1-16,19-1 0,17 18 16,-18-17-16,18-1 0,0 0 15,17 1-15,18-1 0,-17 0 16,17 1-16,-17 17 0,17 0 15,106 17-15,-106-17 16,18 18-16,0 0 16,0-18-16,17 17 0,124 1 15,-123-18-15,-1 18 16,1-18-16,-19 0 16,19 0-16,-18-18 0,17 18 0,106 0 15,1-18 1,-124 18-16,-1 0 15,-16 0-15,-1 0 0,-18 0 16,-17 0-16,0 0 0,0 0 16,-35 18-16,-1-18 0,1 0 15,-36 0 1,1-18 0,-19 18-16,19 0 0,-1-17 15,1-1-15,17 0 0,-18 1 16,18-1-16,0-17 0,18 17 15,-18-17-15,17-18 16,1 18-16,-1-89 16,1 71-16,-18-17 0,18-1 15,-18 1-15,0-1 0,0 1 16,0-1-16,-18 36 0,0-36 16,18 36-1,-17 17-15,-1 18 31,1 0-15,-1 18-16,0-18 0,1 17 16,-1-17-16,-17 18 0,-1-18 15,-16 18-15,-1-1 16,0-17-16,-18 18 0,1-18 16,-36 18-16,18-18 0,-18 0 15,-35 0-15,17 0 0,-17 0 16,-18 0-16,-194 0 15,159-18-15,-17 18 16,17 0-16,-18 0 0,18 18 0,0-1 16,18 1-16,-1 0 15,36-1-15,18-17 0,17 18 16,0-18-16,0 0 16</inkml:trace>
  <inkml:trace contextRef="#ctx0" brushRef="#br0" timeOffset="178618.89">26688 9155 0,'-18'0'0,"0"0"15,-52 0 1,35 0-16,-1 0 16,1 0-16,-18 0 0,-17-18 15,-1 18-15,-35 0 16,18 0-16,-36 18 0,1-18 16,-18 17-16,0 1 0,17 0 15,-17-1-15,18 1 0,-1-18 16,1 17-16,17-17 15,0 18-15,0-18 0,18 0 0,18 0 16,-1 0-16,36 18 16,-1-18-16,19 0 0,-1 0 15,18 17-15,18 1 16,-1 0-16,19-1 16,-1 1-16,0 0 0,1-1 15,34 54-15,-70-54 16,18 19-16,-18-1 15,0 0-15,17 0 0,-17 1 16,-17 17-16,17-18 16,0 53-16,0-53 15,0 1-15,17-1 0,1 0 0,-18 1 16,18-19-16,-1 1 16,19-18-16,-19 17 0,1-17 15,17 0-15,-17 0 0,-1 0 16,1 0-16,17 0 0,-17 0 15,17 0-15,0 0 16,18 0-16,0 0 0,0 18 16,18-18-16,-1 0 0,19 0 15,16 0-15,1 0 0,0 0 16,18 0-16,175 0 16,19 0-1,-159 0-15,-1 0 0,19 0 16,-18 0-16,-18 18 0,0-18 15,-18 17-15,-17-17 0,18 18 16,-89-18-16,-18 0 16,-34 0-1,-18-35 1,-1 17-16,1-17 0,17 0 16,-17-1-16,0 1 0,-1-18 15,19-17-15,-18 17 0,-1-18 16,1-52-16,0 17 15,17 35-15,0 36 16,1-18-16,-1 0 16,1 35-16,-1-17 0,0 35 15</inkml:trace>
  <inkml:trace contextRef="#ctx0" brushRef="#br0" timeOffset="179803.52">26741 15505 0,'-71'-18'16,"36"18"-16,-18 18 15,0-18-15,-18 0 0,-17 0 16,-124 17-16,-17 1 16,88-18-16,0 0 15,0 18-15,17-18 0,-17 0 16,-88 35-1,123-35-15,18 17 0,17 1 16,1-18-16,35 18 0,-18-1 16,17 1-16,19-18 0,-1 18 15,18 17-15,0-17 16,0-1-16,0 1 0,18-1 16,-1 1-16,-17 0 15,18-1-15,-18 1 0,0 0 16,0-1-16,0 1 15,0 0-15,0-1 0,0 1 0,0 17 16,-18-17-16,18-1 16,0 19-16,0-19 0,18 1 15,0 17-15,-18-17 0,35 0 16,18 17-16,-36-18 16,19 1-16,-19 0 0,19-1 15,-19 19-15,1-19 0,17-17 16,-17 18-16,-1 0 15,19-1-15,17-17 0,-18 0 16,18 18-16,0-18 0,17 0 16,1 0-16,17 0 0,-17-18 15,193 18 1,-52 0 0,-106 0-16,0 0 0,17 0 15,-17 0-15,0 0 0,0-17 16,-1 17-16,-16 0 0,-1-18 15,-18 0-15,1 1 16,-36-1-16,18 0 0,-35 1 0,-1-19 16,-17 1-16,0 0 15,-17-18-15,-1 18 0,0-36 16,-17 18-16,0-17 0,0-1 16,-18 18-16,17-17 0,1 17 15,0 17-15,0 1 16,-36-18-16</inkml:trace>
  <inkml:trace contextRef="#ctx0" brushRef="#br0" timeOffset="181785.14">32420 7020 0,'0'18'16,"-17"-18"-1,34 0 1,-34 0 31,-19 0-31,19 0-16,-1 0 0,0 0 15,1 0-15,-1-18 16,-17 18-16,17 0 0,-17 0 15,0 0-15,-1 0 0,1 0 16,-18 0-16,-70 0 16,52-17-16,1 17 15,-19 0-15,1 0 0,-18 0 0,1 0 16,-1 0-16,-106 0 16,106 0-16,0 0 15,1 0-15,-1 0 0,18-18 16,-18 18-16,35-18 0,-17 18 15,17 0-15,-52-17 16,70 34-16,18-17 16,-1 0-16,19 18 0,-1-18 15,1 18-15,17-1 16,17-17 0,-17 18 46,0 0-62,0 52 31,0 1-15,-17-18-16,17-18 0,-36 71 16,36-71-1,-17 0-15,17-17 0,-18 35 16,18-36-16,0 1 15,0 0-15,0-1 0,0 1 16,18 0-16,-1-1 16,36-17-1,-18 18-15,-17-18 0,17 0 0,-17 0 16,17 0-16,1 0 16,-1 0-16,18-18 0,0 18 15,0 0-15,17 0 0,1 18 16,17-18-16,0 18 0,0-1 15,18-17-15,0 18 0,0-1 16,17 1-16,18-18 0,1 18 16,16-1-16,-17-17 15,0 18-15,-17 0 0,88-1 16,-124 1-16,0-18 16,-17 0-16,-19 18 0,-16-18 15,17 0-15,-36 0 0,36 0 16,-53-18-1,18 18-15,-18-18 0,0 1 16,-18-1-16,18-17 0,-17-1 16,-1-16-16,0 16 0,1-17 15,-1 0-15,18-17 0,0-1 16,-18 1-16,18-1 0,0 1 16,-17 17-16,17-18 0,-18 18 15</inkml:trace>
  <inkml:trace contextRef="#ctx0" brushRef="#br0" timeOffset="185549.74">32103 7743 0,'0'-17'15,"0"-1"1,17 18-16,-17-17 31,0 34 1,0 36-17,18 35-15,35 18 16,-18-53-16,18 0 15,18 70-15,-36-70 16,0 18-16,1-18 16,-1 0-16,0-18 15,18 53-15,-35-52 0,-1-19 16,-17 1-16,0-1 0,0 1 16,-17-18-1,-1-18-15,0 18 16,-17-17-16</inkml:trace>
  <inkml:trace contextRef="#ctx0" brushRef="#br0" timeOffset="185993.51">31979 8026 0,'0'0'16,"-17"0"-16,34 0 31,1-18-16,0 0 1,-18-34 0,17 34-16,-17-17 0,18-1 0,-18 1 15,18 0-15,-18-1 0,17 1 16,-17 18-16,0-19 16,18 19-16,-18-1 15,0 0-15,17 18 16,1 0-16,17 36 15,1-19-15,-19 1 16,19 0-16,16-1 16,-16 1-16,-1-1 15,0 19-15,1-19 0,-19 1 0</inkml:trace>
  <inkml:trace contextRef="#ctx0" brushRef="#br0" timeOffset="206872.13">1446 16581 0,'0'0'0,"0"-18"0,0 0 0,0 1 16,-17-1-16,-1 0 16,0 1-16,1-1 0,-18 0 15,17 18-15,-17-17 0,-1 34 16,1-17-16,-53 53 15,53-17-15,-1 17 0,19-1 16,-1-16-16,0 70 16,18-71-1,18 53-15,17-35 0,1-18 16,34 18 0,-17-18-16,-18-17 0,1 0 0,52 52 15,-88-34 1,0-1-1,-18-18-15,1 1 0,-19 0 16,-17-1-16,18 1 16,0 0-16,0-18 15,17 17-15,18-34 0</inkml:trace>
  <inkml:trace contextRef="#ctx0" brushRef="#br0" timeOffset="207238.19">1588 17022 0,'0'17'0,"0"-34"0,0 52 0,-18 53 16,71 35-1,17-34 16,-34-72-31,-1 1 0,0-18 16,0 0-16,1-18 0,-19 1 16,1-1-16,0 0 0,-18-17 15,0 0-15,-18 0 0,0 17 16,1-17-16,-1 17 0,18 0 16,-18 1-1,1 52 1,17 0-16,0-17 0,0 35 15,17-18-15,1 0 0,17 18 16,1-35-16,17 17 16,-1-35-1,-34 0-15</inkml:trace>
  <inkml:trace contextRef="#ctx0" brushRef="#br0" timeOffset="207676.92">2099 17233 0,'18'53'16,"-36"-106"-16,36 159 0,-1-88 0,-17-1 15,0 1-15,0 0 0,18-1 16,-18-34 0,0-1-1,18-70 1,-18 52-16,0-16 15,17 52-15,-17-18 0,18 18 32,-18 35-17,0 0-15,18-17 0,-18 0 16,0-1-16,17 1 0,-17 0 16,18-18-1,-18-36 1,0 19-16,0-1 15,0 0-15,17 1 0,-17-1 16,18 1-16,0-1 0,-1 18 16,1 0-16,0 35 15,-1 0 1,-17-17-16,0 17 0,0-17 16,0 17-16,18-17 15,-18 0-15,18-18 0,-1 0 16</inkml:trace>
  <inkml:trace contextRef="#ctx0" brushRef="#br0" timeOffset="208144.93">2522 17198 0,'0'18'0,"0"17"16,18 0-16,0 0 15,-18-17-15,17 0 0,1-1 16,0 1-16,-18 0 16,0-1-1,-18-34 1,0-1-16,18 0 0,0-17 16,0 17-16,0-17 0,0 17 15,0-17-15,18 18 0,0-1 16,-1 18-16,1-18 0,-1 18 15,1 18-15,0-18 0,-18 35 16,0-17-16,17-1 16,-17 1-16,0 17 0,0-17 15,0 0-15,0-1 16,18-34 0,-18-1-16,0 0 15,18 1-15,-18-1 16,0 0-16,17 1 0,-17-1 15,36 18 1,-19 18 0,1-1-16,-18 1 0,18 17 0,-1 1 15,-17-1 1,18-17-16,-1-1 0,19-17 16,-19 0-16</inkml:trace>
  <inkml:trace contextRef="#ctx0" brushRef="#br0" timeOffset="208619.06">3122 17233 0,'-35'0'16,"70"0"-16,-88 0 0,36 18 0,-1-1 0,18 19 15,0-19-15,0 1 16,0 35-16,0-18 15,18-17-15,-1-18 0,1 18 16,-1-18-16,1 0 0,0 0 16,-1 0-16,1 0 15,0-18-15,-1-35 16,-17-18 0,-17 54-1,34 17 1,19 53-1,-1-36 1,-18 1-16,1-18 16,0 18-1,-36-54 1,-17-34 0,17-1-1,53 36 1,1 17-1,-1 18 17,-17 0-32,-1 18 15,1-18-15</inkml:trace>
  <inkml:trace contextRef="#ctx0" brushRef="#br0" timeOffset="209274.46">3563 17251 0,'0'0'0,"0"-18"0,-18 36 31,18 17-15,0-17-16,0-1 15,0 1-15,0 17 0,0-17 16,18 0-16,0-1 15,17-17 1,-17-17-16,-1 17 0,-17-18 16,18 0-16,-18 1 0,0-1 15,0 0-15,18 18 16,-1 36 0,1 17-1,-1-18-15,-17 0 0,18 0 16,0 18-16,-1 0 15,1 0 1,-36-35-16,18-1 0,-17 1 16,-19-18-16,19 0 0,-18-18 15,-18-34-15,17-1 16,19 17-16,-1-17 16,0 18-16,1-35 0</inkml:trace>
  <inkml:trace contextRef="#ctx0" brushRef="#br0" timeOffset="209413.59">3951 16792 0,'0'18'16,"0"0"-16,0-1 0,0 1 15,0 17-15</inkml:trace>
  <inkml:trace contextRef="#ctx0" brushRef="#br0" timeOffset="209536.57">4092 17357 0,'0'0'0,"18"0"0,0 0 16,-18-18-1,-18 0-15</inkml:trace>
  <inkml:trace contextRef="#ctx0" brushRef="#br0" timeOffset="212610.23">4992 16633 0,'17'18'15,"-17"0"-15,36 141 16,-36 52 0,0-158-1,0 0-15,0 0 16,0-71-1,17 1-15,-17-54 16,0 18-16,18 18 16,-18-18-16,0 0 15,18 18-15,-18-18 0,17 18 16,-17 17-16,18 0 0,0 18 16,-1 18-16,18 35 15,-35-18 1,18 18-16,0 0 0,-18-18 15,35 36-15,-17-36 16,-18 0-16,17-17 0,1 17 16,0-17-16,-1-18 0,1 18 15</inkml:trace>
  <inkml:trace contextRef="#ctx0" brushRef="#br0" timeOffset="212977.59">5644 16863 0,'0'0'16,"18"0"-16,-18 17 0,18 1 16,17 0-16,-17-1 0,35 1 15,-18 0-15,0 17 0,53 0 16,-52-17-16,-1-1 15,0 1-15,-17 0 0,-1-18 16,1 17-16</inkml:trace>
  <inkml:trace contextRef="#ctx0" brushRef="#br0" timeOffset="213162.73">5962 16880 0,'-35'71'15,"70"-142"-15,-88 177 0,35-70 0,1-1 16,-1 0-16,18 0 0,0 1 16,0-19-16,18 1 15,-1-18-15</inkml:trace>
  <inkml:trace contextRef="#ctx0" brushRef="#br0" timeOffset="213834.97">6456 16898 0,'17'53'16,"-17"-18"-16,18-17 16,-18 17-16,0 0 0,0 18 0,18-17 15,-18-19-15,0 1 16,0 0-16,0-1 0,-18-17 16,18-35-1,0 17-15,0-35 16,0-17-16,0 35 15,18-18-15,-1 17 16,1-17-16,0 18 0,-1 18 16,1-1-16,0 18 0,-1 0 15,1 18-15,0 17 0,-1 0 16,1 0-16,-1 1 0,-17 17 16,18-18-16,-18-18 0,18 19 15,-18-1-15,17-17 0,-17-1 16,0 1-16,18 0 15,-18-1-15,0 1 16</inkml:trace>
  <inkml:trace contextRef="#ctx0" brushRef="#br0" timeOffset="214341.42">7073 16898 0,'-17'0'16,"34"0"-16,-17 0 15,0 18-15,35-1 16,-17 1-16,17 0 0,18 17 16,-17-17-16,-1 17 15,18-18-15,-18 19 0,0-19 16,1 1-16,-1 0 0,0 17 15,-17-17-15,-1-18 16</inkml:trace>
  <inkml:trace contextRef="#ctx0" brushRef="#br0" timeOffset="214517.43">7408 16863 0,'-53'88'16,"106"-176"-16,-141 211 0,53-87 16,0-1-16,-1 0 0,19 0 15,-1-17-15,18 17 0,0-17 16,18 0-16,-1-18 16</inkml:trace>
  <inkml:trace contextRef="#ctx0" brushRef="#br0" timeOffset="-214089.18">7920 16863 0,'0'0'16,"0"70"-16,0-17 0,0-17 16,18-1-16,-18 18 0,0-18 15,17-17-15,1 17 0,-18-17 16,17-18-16,-17 17 15,0-34 1,0-36 0,0 17-16,0 1 15,0 0-15,0 0 16,0-18-16,18 17 0,0 1 0,-1 0 16,1 17-1,0 1-15,-1 17 0,1-18 0,0 36 16,-1-18-16,-17 17 0,18 18 15,-1-17-15,1 17 16,0 1-16,-18 17 16,17-18-16,-17 0 0,18 0 15,-18-17-15,0 0 0,18-1 16,-1 1-16,-17 0 0,18-1 16,0 1-16,-18-1 15</inkml:trace>
  <inkml:trace contextRef="#ctx0" brushRef="#br0" timeOffset="-213655.86">8731 17163 0,'-17'0'0,"34"0"0,-52-18 15,17 18 1,1 0-16,-1 0 0,18 18 16,-35 17-16,17-17 15,1-1-15,17 18 0,0-17 16,0 0-16,17-1 16,1 1-16,17 0 0,0-1 15,1-17-15,-1 0 0,0 0 16,0 0-16,1 0 0,-19 0 15,19-17-15,-19 17 16,-34 0 0</inkml:trace>
  <inkml:trace contextRef="#ctx0" brushRef="#br0" timeOffset="-211786.79">5292 17992 0,'0'-18'15,"0"0"-15,0 1 16,0-1 0,0 0-16,-18 18 15,0 36 1,1-1-16,-1 0 0,0 18 16,18 0-16,-17 0 0,17 0 15,0 0-15,0 0 0,17-18 16,1 0-16,35 18 15,0-17 1,-18-36-16,1 0 0,-1 0 16,0 0-16,-17-18 0,-1 0 15,-17 1-15,-17-54 16,-19 36 0,1 17-16,0 1 0,0-19 15,-1 19-15,1-1 0,-36 0 16,36 18-1,35 18-15,53-18 16</inkml:trace>
  <inkml:trace contextRef="#ctx0" brushRef="#br0" timeOffset="-211552.03">5980 18133 0,'17'17'15,"1"1"-15,17 0 0,-17 17 16,-1-17-16,19-1 16,-1 19-16,-17-19 0,17 1 15,0 17-15,0-17 0,1-1 16,-19 1-16,1-18 0,0 0 15,-1 0-15</inkml:trace>
  <inkml:trace contextRef="#ctx0" brushRef="#br0" timeOffset="-211396.27">6244 18256 0,'-53'36'16,"106"-72"-16,-141 107 0,70-36 0,-17-17 15,17 17-15,1-17 0,17-1 16,-18 1-16,18 0 0,0-1 16,18-17-16</inkml:trace>
  <inkml:trace contextRef="#ctx0" brushRef="#br0" timeOffset="-211014.09">6932 18098 0,'0'0'16,"-35"17"-16,17 1 0,1 17 15,-1 0-15,18 1 0,-18-1 16,18 18-16,0-18 0,0 18 16,18-18-16,0 1 0,-1-1 15,1-18-15,17 1 0,18-18 16,-18 0 0,-17 0-16,0-18 0,-18-17 15,17 18-15,-34-19 0,17 1 16,-18 17-16,-17-17 0,17 17 15,-17-17-15,-1 35 16,1-17-16,0 17 0,17 0 16,1 0-16,-1 17 0,18 1 15</inkml:trace>
  <inkml:trace contextRef="#ctx0" brushRef="#br0" timeOffset="-210730.47">7408 18309 0,'0'0'0,"18"18"0,0-1 15,-1 1-15,36 17 16,0 1 0,-35-19-16,17 1 15,-17 0-15,-1-18 0,1 17 16,0-17-16,-18 18 16</inkml:trace>
  <inkml:trace contextRef="#ctx0" brushRef="#br0" timeOffset="-210529.97">7602 18327 0,'0'0'0,"-17"35"0,-19-17 0,19 17 16,-18 0-16,17 1 0,0-1 15,1-18-15,17 1 16,0 0-16,17-18 0</inkml:trace>
  <inkml:trace contextRef="#ctx0" brushRef="#br0" timeOffset="-209568.6">8255 18150 0,'-18'0'15,"18"-17"1,18 17-16,0 0 15,35-18-15,-36 18 16,18 0-16,1 0 16,-19 18-16,1-18 0,0 17 0,-18 1 15,0 35 1,-18-18-16,0 1 0,1-19 16,17 18-16,-18-17 15,18 0-15,35 17 16,-17-17-16,0-1 0,17 1 15,18 0-15,-18-1 0,-17 1 16,17-1-16,-35 1 16,0 35-16,-35-35 15,0 17-15,-18-17 0,0-1 16,0 1-16,-18 0 0,18-18 16,0 17-16,18-17 0,17-17 15,1 17-15,17-18 0,0 0 16,0 1-16</inkml:trace>
  <inkml:trace contextRef="#ctx0" brushRef="#br0" timeOffset="-207688.57">8890 17110 0,'-18'0'109,"-17"17"-93,17 1-16,1-18 16,-1 0-16,1 18 0,-19-18 15,19 17-15,-1-17 16,0 0-16</inkml:trace>
  <inkml:trace contextRef="#ctx0" brushRef="#br0" timeOffset="-205341.38">10689 17233 0,'-17'0'0,"34"0"31,1 0-31,-1 0 0,19 0 16,70-17-16,17-1 16,-70 18-16,0-18 15,17 18-15,-17 0 0,-17-17 16,-1 17-16,0 0 16,-17 0-16</inkml:trace>
  <inkml:trace contextRef="#ctx0" brushRef="#br0" timeOffset="-205175.37">11077 17145 0,'-17'35'15,"34"-70"-15,-52 88 0,17-35 16,1 17-16,-1-18 16,-17 36-16,17-35 0,0 0 15,1-18-15,-1 17 16,1-17-1,-1-17-15</inkml:trace>
  <inkml:trace contextRef="#ctx0" brushRef="#br0" timeOffset="-205024.96">10813 17039 0,'17'18'0,"-34"-36"0,52 71 0,-17-18 16,-1 1-16,18 17 0,-17-18 15,17 18-15,1-18 16,-1 0-16,-17 18 0,17 0 16,0-18-16</inkml:trace>
  <inkml:trace contextRef="#ctx0" brushRef="#br0" timeOffset="-203154.86">12224 17004 0,'0'-18'0,"0"1"15,0-1-15,0 0 0,0 1 16,0-1-16,0-17 0,-18 17 15,0 1-15,1-1 0,-1 0 16,-35 1-16,-17 34 16,52 19-1,-17-1-15,17 0 0,18 18 16,-17-18-16,17 18 0,17 0 16,-17 0-16,35-18 15,-17 1-15,0 16 0,17-34 16,-17 17-16,-1 1 0,-17-19 15,18 1-15,-18 0 0,0-1 16,-18-17-16,1-17 16,-1-1-16,-53-35 15,54 35-15,-1 1 16,-17-19 0,53 19-16,-18-1 15,17 18-15,1 0 0,17 0 16,-17 0-16,17-17 0,0 17 15,1 0-15,-19 0 16,36 0-16,-35 0 16</inkml:trace>
  <inkml:trace contextRef="#ctx0" brushRef="#br0" timeOffset="-202878.66">12453 17163 0,'18'17'16,"-1"1"-16,1 0 0,0-18 0,17 17 15,-17 1-15,17-18 0,-18 17 16,19 1-16,-1-18 16,-17 18-16,-1-18 0,1 17 15,0-17-15,-1 0 0</inkml:trace>
  <inkml:trace contextRef="#ctx0" brushRef="#br0" timeOffset="-202721.72">12665 17163 0,'-53'35'16,"106"-70"-16,-124 88 0,54-36 15,-1 18-15,0-17 0,18 0 0,-17-1 16,17 1-16,0 0 16,17-18-16</inkml:trace>
  <inkml:trace contextRef="#ctx0" brushRef="#br0" timeOffset="-202437.28">13106 16969 0,'0'-18'15,"0"36"-15,-53-89 16,35 53-16,1 1 15,-1 17-15,0 0 16,1 17-16,17 19 16,-18-1-16,18 0 0,0 18 15,0-18-15,18 18 16,-18 0-16,17-17 0,1-1 16,0 0-16,-1 0 0,1-17 15,-1 0-15,1-1 0,-18 1 16,0 0-16</inkml:trace>
  <inkml:trace contextRef="#ctx0" brushRef="#br0" timeOffset="-202316.42">12929 17251 0,'53'-18'16,"-106"36"-16,142-36 0,-72 18 15,18 0-15,1 0 16,17 0-16</inkml:trace>
  <inkml:trace contextRef="#ctx0" brushRef="#br0" timeOffset="-202003.73">13529 17180 0,'0'18'15,"0"-36"-15,18 36 0,-1 0 16,36-1-16,-35 1 15,0-1-15,-1-17 0,1 18 16,17-18-16,-17 18 0,-1-1 16,1-17-1</inkml:trace>
  <inkml:trace contextRef="#ctx0" brushRef="#br0" timeOffset="-201850.11">13723 17180 0,'0'0'0,"-18"0"0,1 36 16,-1-19-16,-17 36 15,0-18-15,17-17 0,0 17 16,18-17-16,-17 0 0,17-1 16</inkml:trace>
  <inkml:trace contextRef="#ctx0" brushRef="#br0" timeOffset="-200067.9">14182 17127 0,'0'-17'16,"-18"17"-1,18-18-15,0 36 47,0 35-31,18-36-16,-18 19 16,17-1-16,-17-18 0,0 19 15,0-1-15,0 0 16,0-17-16,0 17 0,0-17 15,0 0-15,0-36 47,-17-53-31,17-17 0,0 0-1,0 35 1,0 35-16,17-35 15,1 53 1,0-35-16,-1 35 16,-17-17-16,18 17 0,0 0 15,-1 0-15,1 17 16,-1 1-16,1-18 16,-18 17-16,18 1 0,-1 0 15,-17 17-15,18 18 16,0-35-1,-18-1-15,0 18 0,17-17 16,-17 17-16,0-17 0,18 0 16,-18-1-16,0 1 0,18-18 15,-18 18-15,17-18 16,-17 17 0,-17-17-1,17 18 1</inkml:trace>
  <inkml:trace contextRef="#ctx0" brushRef="#br0" timeOffset="-199412.61">14834 17286 0,'0'0'15,"-17"-18"1,-1 1-16,0 17 16,1-18-16,-1 18 15,0 0-15,1 0 16,-1 18-16,1-18 0,-19 35 15,36-17-15,-17 17 16,17-17-16,0-1 16,35 19-16,-17-19 15,17 1-15,0 0 0,18-18 16,-18 17-16,1-17 0,17 0 16,-18 0-16,-18 0 15,19 0-15,-19 0 16,-34 0-1,-1 0 1,0 0-16</inkml:trace>
  <inkml:trace contextRef="#ctx0" brushRef="#br0" timeOffset="-197926.2">12153 18080 0,'-17'-18'15,"34"36"-15,-52-36 0,53 18 31,17 0-15,-18 0-16,19 0 0,-19 18 16,19 0-16,-1 17 15,0-18 1,-35 19-16,0-19 0,-17 1 16,17 0-16,-18-1 0,0 19 15,18-1-15,0-18 16,0 1-16,18 0 15,35 17-15,-18-17 16,0-18-16,-17 17 0,17-17 16,-35 18-16,18-18 0,-18 18 15,-18-18-15,1 17 16,-19-17-16,-34 18 0,17-18 16,18 0-16,17 0 15,-17 0-15,17 0 16,71-35-1,-18 17-15</inkml:trace>
  <inkml:trace contextRef="#ctx0" brushRef="#br0" timeOffset="-197723.66">12735 18239 0,'18'17'16,"-36"-34"-16,54 52 0,-19-35 0,1 18 16,17-1-16,-17 1 0,17-1 15,0 1-15,-17-18 16,17 18-16,-17-18 0,0 17 0,-1-17 16</inkml:trace>
  <inkml:trace contextRef="#ctx0" brushRef="#br0" timeOffset="-197567.32">12947 18256 0,'-53'71'16,"106"-142"-16,-124 177 0,54-88 0,-1-1 15,18 1-15,0 0 0,18-18 16</inkml:trace>
  <inkml:trace contextRef="#ctx0" brushRef="#br0" timeOffset="-197205.17">13212 18080 0,'0'0'0,"17"0"15,1 0-15,-1 0 16,19 0-16,-19 0 0,1 18 16,0-1-16,-1 1 0,-17-1 15,0 1-15,0 17 0,-17 18 16,17-17 0,0-19-16,0 1 0,0-1 15,0 1-15,17-18 16,1 35-16,0-17 15,-1 0-15,-17-1 0,18 19 16,-18-19-16,0 1 16,0-1-1,-18-17-15,-35 18 0,36-18 16,-1 0-16,0 0 16,1 0-16,-1 0 0,0 0 15</inkml:trace>
  <inkml:trace contextRef="#ctx0" brushRef="#br0" timeOffset="-196983.13">13758 18292 0,'18'17'0,"-36"-34"0,54 69 0,69 1 16,1-17 15,-53-19-15,-35-17-16</inkml:trace>
  <inkml:trace contextRef="#ctx0" brushRef="#br0" timeOffset="-196822.05">13952 18256 0,'-70'124'16,"140"-248"-16,-158 301 0,71-142 16,-1 0-16,18 0 15,18-17-15,-1-18 16,1-18-16</inkml:trace>
  <inkml:trace contextRef="#ctx0" brushRef="#br0" timeOffset="-196448.31">14340 18080 0,'89'18'16,"-178"-36"-16,213 53 0,-106-35 0,-1 18 16,1-1-16,-1 1 0,-17 0 15,0 17-15,-35 36 16,35-36-16,-17-18 16,-1 19-16,18-19 0,0 1 15,0 0 1,53-1-16,0-17 15,-18 18-15,0 0 16,-17-1-16,0 1 0,-1-1 16,-17 19-16,0-19 15,-17 19-15,-19-19 0,1 19 0,0-19 16,-53 19 0,52-19-16,1-17 0,0 0 15,17 0-15,0 0 0,1-17 16</inkml:trace>
  <inkml:trace contextRef="#ctx0" brushRef="#br1" timeOffset="-190463.18">7779 16404 0,'0'18'63,"17"-1"-48,-17 1-15,0 0 16,0 17-16,18 0 0,-18 1 16,0-1-16,0 18 0,0 0 15,18 0-15,-18 17 16,0-17-16,0 0 0,0 0 0,17 0 15,-17 0-15,0 0 16,0-18-16,0 18 0,0-18 16,0 0-16,0 1 0,18-1 15,-18 0-15,18-17 0,-18 17 16,17-17-16,1-18 16,-18 17-16,18 1 0,-1-18 0,-17 18 15,18-1 1,-1 1-1,1-18 1,0 0 0,17 18-1,0-18-15,-17 17 16,0-17-16,17 0 0,0 0 16,0 18-16,1-18 0,-1 18 15,0-1-15,0-17 0,18 0 16,-17 0-16,17 0 15,-18 0-15,18 0 0,0 0 16,-18 0-16,18 18 0,-18-18 16,0 0-16,18 0 0,-17 0 15,-1 0-15,0 0 0,-17 0 16,17 0-16,-17 0 0,-1 0 16,1 0-16,0 0 0,-1 0 15,-17 17-15,18-17 16,-18-17-16,18 17 15,-18-18 1,0-17-16,0 0 16,-18-1-16,18 19 0,0-1 15,0 0-15,0-17 0,0 0 16,0 17-16,18-17 0,-18 0 16,0-18-16,0 17 0,-18-16 15,18-1-15,-18 0 16,18-18-16,-17 18 0,17-17 0,0 17 15,0-18-15,0 18 16,0 0-16,0 18 0,0 0 16,0-18-16,17 35 0,-17-17 15,0 0-15,0 17 0,0 0 16,0 1-16,0-18 16,-17 17-16,-1 18 15,-53-35 1,36 35-16,0 0 15,-18 0-15,-70-18 16,-36 18 0,53 0-16,18 0 0,-18-18 15,18 18-15,0 18 0,-54 0 16,-16 17 0,140 0-1</inkml:trace>
  <inkml:trace contextRef="#ctx0" brushRef="#br1" timeOffset="-188966.74">14023 16633 0,'0'18'63,"18"53"-48,-18-36-15,17 18 0,-17 0 16,0 0-16,0 17 0,0 1 15,18-18-15,-18 17 16,0-17-16,0 0 0,17 0 16,-17 0-16,18-18 0,-18 18 15,0-18-15,18 1 0,-18 17 16,0-36-16,0 19 0,17-19 16,-17 1-16,0-1 0,0 1 15,18-18 16,0 0-15,-1 0-16,36 0 16,-35 0-16,17 0 15,-17-18-15,52 18 16,-34 0-16,17 0 0,-18 0 16,18 18-16,35-18 15,-35 0-15,0 0 0,-18 0 16,0 0-16,18 0 15,-17 0-15,-1 0 0,-18-18 0,19 18 16,-19 0-16,1 0 16,0 0-1,-18-17-15,0-1 16,-18-35 0,0 36-16,18-19 15,0 1-15,0-71 16,0 53-1,18 0-15,-18-17 0,0-1 16,18 1-16,-18-1 0,0 1 16,0-54-16,0 71 15,0 36-15,0-1 0,17 0 16,-17 1 15,-17-1 0,-19 0-15,19 18-16,-36-17 0,0 17 16,0-18-16,-35 18 0,0 0 15,-18 0-15,0 18 0,0-1 16,0 1-16,0 0 0,18 17 16,18-35-16,-1 18 15</inkml:trace>
  <inkml:trace contextRef="#ctx0" brushRef="#br0" timeOffset="-175133.34">16104 17304 0,'18'0'16,"0"0"-1,-1 0-15,71 0 16,-35 0-16,0 0 16,0 0-16,18 0 0,-1 0 15,-17 0-15,18-18 0,-1 18 16,1 0-16,-1-18 0,-17 1 15,18 17-15,-36-18 16,0 18-16,-17-17 0,0 17 16,-1 0-16,-17-18 0,-17 0 15</inkml:trace>
  <inkml:trace contextRef="#ctx0" brushRef="#br0" timeOffset="-174892.9">16880 17057 0,'18'0'16,"0"17"-16,17-17 0,-17 0 16,17 18-16,18-18 15,-18 18-15,0-18 0,18 0 16,-17 17-16,16 1 0,-16-18 16,-1 18-16,-17-1 0,-1 1 15,-17 0-15,0-1 0,0 1 16,-17-18-16,-19 17 0,19 1 15,-19-18-15,19 18 16,-18-1-16,-1-17 0,-17 18 16,36-18-16</inkml:trace>
  <inkml:trace contextRef="#ctx0" brushRef="#br0" timeOffset="-173058.23">18433 16828 0,'0'0'15,"0"35"-15,0 0 0,0 18 16,0-18-16,0 1 0,0 16 0,0-16 16,0-1-16,-18 0 15,18-17-15,0 0 0,18-36 32,-18 0-32,0 1 15,0-19-15,17 1 16,-17 0-16,0 17 0,18-17 15,0 17-15,-1 1 0,1-1 16,-18 0-16,17 18 0,1 0 16,0 0-16,-18 18 0,17 0 15,-17-1-15,18 19 16,-18-1-16,0-18 0,0 19 16,18-19-16,-18 19 0,0-19 15,0 1-15,0 0 0,17-1 16,-17 1-16</inkml:trace>
  <inkml:trace contextRef="#ctx0" brushRef="#br0" timeOffset="-172829.79">18874 17039 0,'35'0'16,"-70"0"-16,88 0 0,-36 0 0,1 0 16,-1 0-16,1 0 0,0 0 15,-1 0-15</inkml:trace>
  <inkml:trace contextRef="#ctx0" brushRef="#br0" timeOffset="-172327.42">19509 16898 0,'17'-53'15,"-34"106"-15,34-123 0,1 34 16,-18 19-16,0-1 0,0-35 16,0 0-1,0 35-15,-18 1 0,1 17 16,-1-18-16,0 18 15,1 0-15,-1 18 0,0-1 16,-17 36-16,18-35 16,17 35-16,0-18 0,0 71 15,35-18 1,-18-52-16,1-1 16,0 0-16,-1 0 0,1-17 15,-18 17-15,0-17 0</inkml:trace>
  <inkml:trace contextRef="#ctx0" brushRef="#br0" timeOffset="-172186.05">19297 17110 0,'18'0'16,"-36"0"-16,89-18 0,-54 18 0,18-18 15,1 18-15,-1 0 16,-17-17-16,17 17 0,-17 0 15</inkml:trace>
  <inkml:trace contextRef="#ctx0" brushRef="#br0" timeOffset="-171954.28">19756 17022 0,'17'0'16,"36"0"-1,-35-18-15,-1 18 16,19 0-16,-19 0 0,1-18 16,0 18-16</inkml:trace>
  <inkml:trace contextRef="#ctx0" brushRef="#br0" timeOffset="-171790.35">19861 16916 0,'0'106'15,"0"-212"-15,0 247 0,0-88 0,18-36 16,-18 19-16,18-1 15,-18-17-15,17-1 0,1-17 0,0 18 16</inkml:trace>
  <inkml:trace contextRef="#ctx0" brushRef="#br0" timeOffset="-171576.64">20179 16828 0,'0'0'15,"18"105"-15,-1-69 16,-17 17-16,18-18 0,-1 0 16,1 0-16,0-17 0,-1 0 15,-17-1-15,18 1 16</inkml:trace>
  <inkml:trace contextRef="#ctx0" brushRef="#br0" timeOffset="-170934.1">20973 17092 0,'17'0'32,"19"18"-17,-19-1-15,1-17 0,17 18 16,-17-18-16,17 18 0,-17-18 16,17 17-16,0-17 15,1 18-15,-19-18 16,1 0-16</inkml:trace>
  <inkml:trace contextRef="#ctx0" brushRef="#br0" timeOffset="-170761.93">21290 16969 0,'-17'17'16,"-19"1"-16,89-53 0,-159 123 15,89-53-15,-19 36 16,36-54-16,-17 19 16,17-19-16,17 1 0,1-1 15</inkml:trace>
  <inkml:trace contextRef="#ctx0" brushRef="#br0" timeOffset="-169355.76">21890 17022 0,'0'17'16,"0"18"-1,0 1 1,0-1-16,0 18 15,-18-18-15,18-17 0,0-1 16,0 1-16,0-36 31,0 1-31,0-71 16,18-1 0,17 37-1,-17 52 1,17 0-1,-35 35-15,18-18 16,-18 19-16,0-19 0,0 19 16,0-19-16,0 19 0,0-19 15,17 1-15,-17-1 0,18 1 16,-18 0-16,18-18 0</inkml:trace>
  <inkml:trace contextRef="#ctx0" brushRef="#br0" timeOffset="-169154.15">22207 17145 0,'0'0'0,"18"0"0,0 18 16,35-18-1,-36 0-15,1 0 0,17 0 0,-17 0 16,17-18-16,-17 18 16</inkml:trace>
  <inkml:trace contextRef="#ctx0" brushRef="#br0" timeOffset="-168863.86">22684 16810 0,'0'0'16,"0"-53"-16,-18 18 0,0 17 0,18 0 15,-17 1-15,-19-1 16,19 18 0,-1 18-16,18-1 0,-17 36 15,17-17-15,0 34 16,0-17-16,17 18 0,-17-18 0,18-1 15,-1 1-15,1 0 0,0-17 16,17 34 0,-17-35-16,-36-35 15,18 18-15,-18-18 16,-17-18-16</inkml:trace>
  <inkml:trace contextRef="#ctx0" brushRef="#br0" timeOffset="-168748.58">22490 17216 0,'0'-36'16,"35"107"-1,-70-106-15,70-18 0,-17 53 0,17 0 16,0-18-16,0 18 0,36-18 16,-36 18-16,-17 0 15,-1 0-15,1-17 16</inkml:trace>
  <inkml:trace contextRef="#ctx0" brushRef="#br0" timeOffset="-168320.74">23019 17074 0,'17'0'15,"19"0"1,-19 0-16,1 0 0,0 0 0,17 0 16,-17 0-16,17 0 15,-18 0-15,-17-17 16</inkml:trace>
  <inkml:trace contextRef="#ctx0" brushRef="#br0" timeOffset="-168176.68">23160 16951 0,'0'53'16,"0"-35"-16,0 17 15,0 0-15,0 0 0,0-17 16,35 35-1,-17-35-15,-18-1 0</inkml:trace>
  <inkml:trace contextRef="#ctx0" brushRef="#br0" timeOffset="-167964.8">23460 16880 0,'0'0'0,"17"36"15,-17 17-15,18-18 0,0 0 16,-1 0-16,1 18 0,-18-35 16,18 17-16,-1-17 0,-17 17 15</inkml:trace>
  <inkml:trace contextRef="#ctx0" brushRef="#br0" timeOffset="-166639.51">24201 17163 0,'0'17'47,"35"1"-31,0-18-16,-17 18 0,17-1 15,0 1-15,18-18 0,-17 17 16,16-17-16,-16 18 15,-19-18-15,-17 18 16,-17-18 0,-1 0-1</inkml:trace>
  <inkml:trace contextRef="#ctx0" brushRef="#br0" timeOffset="-166452.28">24518 17092 0,'0'0'16,"-35"0"-16,0 0 0,17 18 15,-17-1-15,17 1 0,-17 17 16,17-17-16,-17 17 0,35-17 16,-18 17-16,0-17 0,18 17 15,0-17-15,0-1 16</inkml:trace>
  <inkml:trace contextRef="#ctx0" brushRef="#br0" timeOffset="-164427.75">25012 17145 0,'0'18'31,"18"35"-16,-18-1 1,0-16-16,17-19 16,-17 19-16,0-19 0,0 1 0,-17 17 15,17-17-15,0 0 0,-18-1 16,18-34 15,0-1-15,0 0-16,0-17 0,0 17 15,0-17-15,0 0 16,18-1-16,-18 1 0,0 0 16,0 0-16,17-1 0,1 19 15,-18-19-15,18 19 0,-1 17 16,-17-18-16,18 1 0,-1 17 16,1 0-16,0 17 15,-1-17 1,-17 18-16,18-1 0,-18 1 15,18 0-15,-1-1 0,1 1 16,0 17 0,-18 1-16,17-19 0,-17 18 15,0-17-15,18 17 0,-18-17 16,0 35 0,17-35-16,-17-1 0,0 1 15,0 0-15</inkml:trace>
  <inkml:trace contextRef="#ctx0" brushRef="#br0" timeOffset="-163848.9">25700 17410 0,'0'-18'0,"0"0"15,-18 18 1,18-17-16,-17 17 16,-1 0-1,0 0-15,1 17 0,-1-17 16,0 18-16,1-18 16,17 18-16,-18-1 0,18 1 0,18 35 15,-18-36-15,17 1 16,19 0-16,-1 17 15,18 0 1,-18-17-16,-17-18 0,-1 18 16,19-18-16,-19-18 0,1 0 15,0-17 1,-36 35 0</inkml:trace>
  <inkml:trace contextRef="#ctx0" brushRef="#br0" timeOffset="-162575.17">25735 16775 0,'18'-18'31,"-18"0"-31,17 18 0,-17-17 16,0 34 15,-17 19-15,17-19-1,-18 1-15,18 0 0,-17-1 16,17 1-16,0-1 0,-18 1 16,18 0-16,0-36 62,0 0-46,18 1-16,-18-1 0,0 1 15,0-1-15,17 18 63,-17-18-48,18 18-15,-18-17 16,0 34 109,-18 19-94,18-19-31,0 18 0,-17-17 0,17 0 16,0 17-16,-18-17 16,18-1-16,0 1 0,0 0 15,18-1-15</inkml:trace>
  <inkml:trace contextRef="#ctx0" brushRef="#br0" timeOffset="-160202.01">25435 17992 0,'-17'0'16,"17"17"-1,0 1 1,0 35 0,0-18-16,-18 0 0,18 1 15,0-1-15,0 18 0,0-18 16,0 18-16,18 0 15,17-18-15,-17 1 0,17-1 16,18-18-16,0 1 0,0 0 16,0-18-16,-1 0 0,-16 0 15,17 0-15,0 0 16,-36-18-16,1 18 0,-18-18 16,-18 1-1,1-1-15,-19 18 16</inkml:trace>
  <inkml:trace contextRef="#ctx0" brushRef="#br0" timeOffset="-159854.21">25153 18150 0,'0'0'0,"18"-17"31,-1-1-31,54-52 16,-36 52-16,-17-17 0,35-1 31,0-17-31,-18 18 15,-17 18-15,-18-1 0,35 18 32,-35 18-32,17-1 0,1 1 15,-18 17-15,18 18 0,-1-18 16,19 1-16,-19-19 0,1 19 16</inkml:trace>
  <inkml:trace contextRef="#ctx0" brushRef="#br0" timeOffset="-159275.92">26282 18380 0,'0'0'16,"18"0"0,-1 0-16,1-18 15,17 0-15,18 1 0,-18 17 0,1-18 16,17 1-16,-18-1 15,0 18-15,-17 0 0,-1 0 16,1 0-16</inkml:trace>
  <inkml:trace contextRef="#ctx0" brushRef="#br0" timeOffset="-159111.8">26405 18468 0,'0'0'0,"18"0"0,35 0 16,-18 0-16,53-18 16,-52 1-1,-19-1-15,1 18 16,-18-18-16</inkml:trace>
  <inkml:trace contextRef="#ctx0" brushRef="#br0" timeOffset="-158922.97">26458 18150 0,'0'0'16,"-17"124"-16,17-54 0,0 1 15,0-18-15,0 0 0,17 35 16,1-53-1,17-17-15,-17-18 0,0 0 0</inkml:trace>
  <inkml:trace contextRef="#ctx0" brushRef="#br0" timeOffset="-158738.52">26617 18150 0,'0'142'16,"0"-284"-16,0 336 0,18-141 16,-18 0-16,17-17 0,1-1 15,0 0-15,-1 0 16,1 1-16</inkml:trace>
  <inkml:trace contextRef="#ctx0" brushRef="#br0" timeOffset="-157792.72">27164 18203 0,'35'-35'16,"-70"70"-16,70-88 0,-17 36 15,-18-18-15,0 17 0,0-17 16,0 17-16,0-17 15,0 17-15,-18 0 0,1 18 16,-19-17-16,19 34 16,-36 19-16,35 17 15,0-18-15,1 35 0,17-17 16,-18 0-16,18 18 0,0-18 16,18 0-16,-1-18 0,1 18 15,0-18-15,17-17 16,-17-1-16,-1 1 15,-17 0-15,18-18 0,-36 0 16</inkml:trace>
  <inkml:trace contextRef="#ctx0" brushRef="#br0" timeOffset="-157663.65">27005 18415 0,'35'-18'16,"-70"36"-16,106-53 0,-36 35 15,-17 0-15,17-18 16,-17 18-16</inkml:trace>
  <inkml:trace contextRef="#ctx0" brushRef="#br0" timeOffset="-157527.17">27393 18450 0,'0'0'16,"35"53"-16,-35-35 0,18-1 0,-18 1 16</inkml:trace>
  <inkml:trace contextRef="#ctx0" brushRef="#br0" timeOffset="-157381.79">27446 18221 0,'18'0'16</inkml:trace>
  <inkml:trace contextRef="#ctx0" brushRef="#br0" timeOffset="-157170.53">27587 17974 0,'0'53'15,"18"-18"-15,-18 1 16,0 16-16,18 1 0,-18 0 16,0 0-16,0 0 0,17 35 15,-17-17 1,0-54-16,18 19 15,-18-19-15</inkml:trace>
  <inkml:trace contextRef="#ctx0" brushRef="#br0" timeOffset="-156963.59">27711 18397 0,'35'0'16,"-17"0"-16,17 0 16,0 0-16,18 0 15,-18 0 1,-17-17-16,0 17 0,-18-18 16,-18 18-1</inkml:trace>
  <inkml:trace contextRef="#ctx0" brushRef="#br0" timeOffset="-156773.27">27905 18098 0,'0'0'0,"0"35"16,0 0-16,0 18 0,0 0 15,-18 0-15,18-18 0,0 18 16,0 0-16,0-18 0,0 0 15,0 1-15,0-19 0,0 19 16,0-19-16,0 1 16</inkml:trace>
  <inkml:trace contextRef="#ctx0" brushRef="#br0" timeOffset="-156351.45">27958 18521 0,'0'17'16,"0"-34"-16,0 52 0,17-17 15,1-18-15,35 17 16,-18-17-16,0-17 16,1 17-16,-19-18 0,19 0 15,-36 1-15,17-18 16,-17 17-16,-17 0 15,-36 18 1,35 0-16,0 0 0,1 18 16,-1 0-16,18-1 0,-18 1 15,18 17-15,0-17 0,0 17 16,0-17-16,18-1 0,17 19 16,18-19-1,-35-17-15,0 0 0,-1 0 16,1-17-16,-18-1 15,18 18-15,-18-18 0,17 1 16,-17-1-16,18 0 0,-18 1 16,17-1-16,-17 0 0,18 1 15,0 17 17</inkml:trace>
  <inkml:trace contextRef="#ctx0" brushRef="#br0" timeOffset="-156074.21">28557 18468 0,'-35'18'15,"70"-36"-15,-88 53 0,36-17 16,17-1-16,0 1 0,0 0 15,17 35-15,1-36 16,0 1-16,-1 0 0,1-18 16,0 17-16,17 1 0,-35 0 15,18-18-15,-18 17 16,-18-17-16,0 18 16,-88-1-1,71-17-15,-53 0 16</inkml:trace>
  <inkml:trace contextRef="#ctx0" brushRef="#br0" timeOffset="-154005.96">19720 17798 0,'-17'17'63,"17"1"-63,0 0 0,0 17 16,0 0-16,0 0 15,0-17-15,35 70 16,35-17-1,54-54 1,-89 1-16,1-18 16,52-18-1,-71 18-15</inkml:trace>
  <inkml:trace contextRef="#ctx0" brushRef="#br0" timeOffset="-153833.63">20073 17886 0,'-18'17'0,"18"19"16,18-89-16,-36 141 0,1-53 0,17 1 15,-18 17-15,18-1 16,0-16-16,0 70 16,0-71-16,18 18 0,-1-36 15,1 19-15</inkml:trace>
  <inkml:trace contextRef="#ctx0" brushRef="#br0" timeOffset="-153403.79">21078 18115 0,'18'53'31,"-36"-106"-31,54 141 0,-19-70 0,19 0 16,-1 17-16,0-17 0,1-1 15,-1-17-15,18 18 0,-36-18 16,19 17-16,-19-17 16</inkml:trace>
  <inkml:trace contextRef="#ctx0" brushRef="#br0" timeOffset="-153244.07">21343 18115 0,'-35'53'16,"17"-35"-16,1 17 0,-1 0 0,0 18 16,18-18-1,0-17-15,0 0 0,18-1 16,0-17-16</inkml:trace>
  <inkml:trace contextRef="#ctx0" brushRef="#br0" timeOffset="-152978.12">22225 17886 0,'-35'88'16,"70"-176"-16,-70 211 0,35-87 15,0-1-15,17 0 0,1-17 16,17 17-16,1-17 16,-1-1-16,0-17 0,0 18 15,36-18-15,-53-18 16,-1 18-16,1-17 0,-18-1 16</inkml:trace>
  <inkml:trace contextRef="#ctx0" brushRef="#br0" timeOffset="-152826.32">22490 18115 0,'0'141'16,"0"-282"-16,0 335 0,0-141 0,0 0 16,0-18-16,17 1 15,1-19-15,-18 1 16</inkml:trace>
  <inkml:trace contextRef="#ctx0" brushRef="#br0" timeOffset="-152277.65">23636 18203 0,'0'0'0,"0"36"16,0-19-16,18 1 16,-18 0-16,35-1 15,-17 1-15,-1 17 0,19-17 16,-1-1-16,-17 1 0,17 0 15,-18-1-15,19 1 0,-19 0 16,1-1-16</inkml:trace>
  <inkml:trace contextRef="#ctx0" brushRef="#br0" timeOffset="-152107.57">23883 18256 0,'-53'71'16,"106"-142"-16,-141 177 0,53-71 16,17 1-16,0-1 0,1 0 15,-1-17-15,18-1 0,18 1 16,-1-18 0</inkml:trace>
  <inkml:trace contextRef="#ctx0" brushRef="#br0" timeOffset="-151781.18">24253 18133 0,'36'35'16,"-1"-35"-1,-17 18-15,17-1 0,18 1 16,-18 0-16,0 17 0,-17-17 16,0-1-16,-18 1 0,0 17 15,0-17-15,-53 52 16,35-34-16,-17-1 0,0 0 16,-1 0-16,19 1 15,17-19-15,0 19 0,17-19 16,19-17-16,122 18 15,-17-36 1,-105 1 0</inkml:trace>
  <inkml:trace contextRef="#ctx0" brushRef="#br0" timeOffset="-142115.91">18750 17657 0,'0'-18'15,"0"0"1,0 1 0,-17 17-16,17-18 15,-18 18-15,0 0 16</inkml:trace>
  <inkml:trace contextRef="#ctx0" brushRef="#br0" timeOffset="-141765.9">18433 17586 0,'0'0'0,"-18"18"0,0-18 16,36 0-1,53 0 1,-36-18 0,18 18-16,0 0 0,17-18 15,18 1-15,1 17 0,-1-18 16,35 0-16,-17 1 0,18-18 16,-1 17-16,1 0 15,-19 1-15,1 17 0,-35-18 0,-1 18 16,-17 0-16,0 0 15,-18 18-15,-17-1 0,0 1 16,-18 0-16,0-1 16,-18 1-16,0-1 0</inkml:trace>
  <inkml:trace contextRef="#ctx0" brushRef="#br0" timeOffset="-140903.78">21908 17568 0,'17'0'47,"18"0"-47,107 0 16,122-35 0,124 0-1,-53 0 1,-158 35-1,-36-18 1,-88 18-16,0 0 0,-36-18 16</inkml:trace>
  <inkml:trace contextRef="#ctx0" brushRef="#br0" timeOffset="-103732.07">7655 13194 0,'0'-18'16,"18"18"0,-18 18 15,35 105-15,-17-52-1,-18 88 1,17-71-16,-17 0 0,0 0 15,0 0-15,0-17 0,0 0 16,0-1-16,0-35 0,18 18 16,-18-17-16,18-1 15,-18-17 1,0-36 0</inkml:trace>
  <inkml:trace contextRef="#ctx0" brushRef="#br0" timeOffset="-103336.14">7479 13582 0,'-18'0'16,"36"0"-16,-53 0 16,52-18 15,-17 1-31,53-36 16,-35 17-16,17 1 15,36-53-15,-54 53 16,19-18-16,-19 0 0,1 18 15,-1-1-15,-17 19 16,18-1-16,0 36 16,-1 52-1,1-34-15,0-1 16,-1 0-16,1 18 16,17-18-16,-17 1 0,17-1 15,-17 0-15</inkml:trace>
  <inkml:trace contextRef="#ctx0" brushRef="#br0" timeOffset="-84976.11">25047 17745 0,'-17'0'16,"17"17"62,53-17-63,-18 0-15,0 18 16,18-18-16,18 0 0,-1 0 16,18 0-16,0-18 0,-17 18 15,0 0-15,-1 0 0,36-17 16,-71 17-16,1 0 16,-36 17-16</inkml:trace>
  <inkml:trace contextRef="#ctx0" brushRef="#br0" timeOffset="-66356.2">7179 14834 0,'-18'-17'16,"1"17"-16,-1 0 15,0 0 1,18 17-16,-17-17 0,-1 18 16,18 0-16,-17-1 15,-1 1-15,18 52 16,0-17-16,0-35 15,18 0-15,-1 17 0,1-17 16,17-18-16,0 17 0,1-17 16,-1 0-16,0-17 15,1 17-15,-1-18 0,-18 0 16,1 1-16,0-1 0,-18 0 16</inkml:trace>
  <inkml:trace contextRef="#ctx0" brushRef="#br0" timeOffset="-65987.28">7355 14446 0,'0'0'0,"18"18"0,0 88 16,-1-53-16,1 17 15,0 1-15,-1 17 0,1-17 0,0-1 16,-18 1-16,17-18 0,-17-1 16,18-16-16,-18-19 15,0 1-15,17-18 16,-17-35 0,18-1-16,-18 1 0,0 0 15,18-18-15,-1 18 0,-17-1 16,18 19-16,0-1 15,-1 18-15,-17 18 16,18-1-16,-18 19 0,18-1 16,-1 0-16,-17 1 15,18-1-15,-18-18 0,17 19 16,1-19-16,0 1 0</inkml:trace>
  <inkml:trace contextRef="#ctx0" brushRef="#br0" timeOffset="-65593.26">7920 14852 0,'0'18'0,"0"-36"0,-18 53 0,1 1 15,17 16-15,0-16 16,0-1-16,0 18 0,17-18 15,1-17-15,17-1 0,-17 1 16,-1 0-16,19-18 16,-19 0-16,1 0 0,0 0 0,-1-18 15,-17-17-15,18 17 0,-18-17 16,0 17-16,0-17 16,0 0-16,-35-18 15,17 18-15,18 17 0,-18 0 16,1 18-16,17 18 15,0 0-15,0 17 16,17 0-16,-17-17 16,18 17-16,0-17 0,17 35 15,0-36-15,-17 1 16,-1-18-16,1 17 0,0-17 16,-1 0-16</inkml:trace>
  <inkml:trace contextRef="#ctx0" brushRef="#br0" timeOffset="-65288.44">8273 15011 0,'0'53'16,"0"-106"-16,0 141 0,0-70 16,0-1-16,17 1 0,-17-1 15,0 1-15,18-18 16,-18-35-1,18 17 1,-18-17-16,0 0 0,17-1 16,-17 19-16,18-19 0,-18 19 15,0-1-15,17 1 16,1 34 0,-18 1-16,18 88 15,-18-18 1,17-71-1,-17 1-15,18 0 16</inkml:trace>
  <inkml:trace contextRef="#ctx0" brushRef="#br0" timeOffset="-64950.56">8555 15011 0,'0'0'0,"18"35"0,-18-17 16,0 17-16,17-17 0,-17-1 15,0 1-15,0-1 16,0-52 15,0 18-31,0-1 16,0-17-16,18-1 0,-18 1 15,35 0-15,-17 17 16,-1 1-16,1 17 0,0 0 16,-18 17-16,17 1 15,-17-1-15,0 19 0,0-1 0,0-17 16,18 17-16,-18 18 16,18-53-16,-18 17 15,17 1-15</inkml:trace>
  <inkml:trace contextRef="#ctx0" brushRef="#br0" timeOffset="-64625.53">8890 15099 0,'0'0'15,"18"0"-15,-1 0 0,1-18 16,0 18-16,-18-17 0,17-1 15,1 0-15,-18-17 16,-18 17 0,1 18-1,-1 0-15,0 18 0,1 0 16,-36 52 0,53-52-16,17 17 15,1-17-15,0-1 16,17-17-16,0 0 0,36 0 15,-36-17-15,0-1 16,1 1-16,-19-1 0,1 0 16,0 1-16,-1-1 0,-17 0 15,0-17-15,0 17 0</inkml:trace>
  <inkml:trace contextRef="#ctx0" brushRef="#br0" timeOffset="-64417.97">9102 14482 0,'0'0'0,"0"35"0,17 18 15,1 0-15,-18 17 0,18 1 16,-1-1-16,1 54 16,0-1-16,-1-70 15,1 0-15,-1-18 0,1 1 16,0-19-16,-18 1 0,17 0 15,1-18-15</inkml:trace>
  <inkml:trace contextRef="#ctx0" brushRef="#br0" timeOffset="-64092.02">9613 14887 0,'-17'0'15,"-1"0"-15,0 18 16,-17 17-16,17-17 16,18-1-16,-17 1 15,17 0-15,17 17 0,1-17 16,17-1-16,-17 1 0,17-18 15,-17 18-15,17-1 16,-17-17-16,-1 18 0,-17-1 16,-17 19-1,-1-19-15,0 1 0,-17 0 16,18-1-16,-19 1 16,1-18-16,0 18 0,-1-18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08T23:51:50.42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21502 8096 0,'-18'-17'16,"1"-1"-16,34 0 15,36 1 1,-18 17-16,1 0 15,17 0-15,-18 17 16,53 19-16,-70-19 16,17 1-16,-17 17 0,-1-17 15,-17 17-15,0 36 16,-17-54-16,-72 89 16,72-88-16,-1 35 15,18-18 1,18-17-16,52 35 15,-17-36-15,-17 1 0,52 17 16,-71-17-16,1 17 16,-18-17-16,-53 17 15,18-17-15,-18-1 16,-106 18 0,71-17-1,17 0 1,54-18-16,52 0 15</inkml:trace>
  <inkml:trace contextRef="#ctx0" brushRef="#br0" timeOffset="178.59">22119 8608 0,'18'0'31,"17"-18"-15</inkml:trace>
  <inkml:trace contextRef="#ctx0" brushRef="#br0" timeOffset="480.2">22296 8255 0,'35'-35'16,"-70"70"-16,87-106 0,-16 54 0,34-18 16,-34 17-16,-1 18 15,0 0-15,0-18 16,-17 18-16,17 36 15,-35-19-15,0 1 0,0 17 16,0 53 0,0-35-16,0 0 0,0 71 15,0-71-15,36 52 16,-36-52-16,17 18 16,1-36-16,0 0 15,-18-17-15</inkml:trace>
  <inkml:trace contextRef="#ctx0" brushRef="#br0" timeOffset="638.69">22490 8661 0,'17'0'0,"19"0"15,-1 0 1,0-18-16,0 0 0,36 1 15,-36-1-15,36-17 16</inkml:trace>
  <inkml:trace contextRef="#ctx0" brushRef="#br0" timeOffset="1134.5">23054 8149 0,'53'-35'16,"-106"70"-16,141-70 0,-35 0 15,-18 17-15,1 0 0,-19 18 16,1-17-16,-36 17 31,1 0-15,-1 0-16,-17 17 15,17-17-15,-17 18 16,17-18-16,1 18 0,-19 17 16,36-17-16,-17 34 15,17-34-15,0 35 16,17-18 0,1 1-16,0-19 15,35 36 1,-36-35-16,18-1 0,1 19 15,-1-19-15,0 36 16,-35-35-16,18 0 16,-18 17-1,0-18-15,-18 1 0,18 0 0,-35 17 16,17-17-16,1-18 16,-54 17-1,54-17-15,-36 0 16,35 0-16,-17-17 15,17 17-15</inkml:trace>
  <inkml:trace contextRef="#ctx0" brushRef="#br0" timeOffset="3085.74">24659 7902 0,'0'18'32,"18"17"-17,-18 0-15,0 54 16,0-19-16,0 54 15,0-54-15,17 1 0,-17 52 16,0-70-16,0 0 16,0 53-16,18-71 15,0 36 1,-18-54-16,35 19 16,-17-54-1</inkml:trace>
  <inkml:trace contextRef="#ctx0" brushRef="#br0" timeOffset="3352.59">25065 8502 0,'0'18'31,"18"-18"-15,-1 17-1,-17-34 1</inkml:trace>
  <inkml:trace contextRef="#ctx0" brushRef="#br0" timeOffset="3650.73">25277 8167 0,'35'-18'16,"-70"36"-16,87-36 0,-16 18 15,-1 0-15,36 18 16,-36 17-16,0-17 0,0 52 16,-35 71-1,-35-52 1,-18-19 0,36-35-16,-1 1 15,18-19-15,35-17 16,-17 0-16,35-17 15,-36 17-15,19-18 16,17-17 0</inkml:trace>
  <inkml:trace contextRef="#ctx0" brushRef="#br0" timeOffset="3959.4">25859 8061 0,'17'0'15,"54"-18"1,-36 18-16,71-17 16,-71-1-16,53 0 15,-70 1-15,0 17 16,-18-18-16,-18 18 16,-17 0-16</inkml:trace>
  <inkml:trace contextRef="#ctx0" brushRef="#br0" timeOffset="4280.48">25947 8043 0,'-18'36'16,"36"-72"-16,-36 89 0,1-17 0,17-19 16,17 54-16,-17-54 15,35 36 1,-17-17-16,53-1 15,-36-18-15,0 1 0,36 35 16,-36-18-16,0-17 16,1 53-16,-19-54 15,-17 18-15,0 18 16,-17-35-16,-1 0 0,-35-1 16,18 1-1,-1-18-15,19 0 0,-36 0 16,35-18-16,1 1 15,-19-1-15,19 18 16,-1 0 0</inkml:trace>
  <inkml:trace contextRef="#ctx0" brushRef="#br0" timeOffset="5450.59">22401 10601 0,'-17'0'32,"-1"0"-32,18 18 15,-18-1-15,-17 19 0,0 52 16,17-53-16,1 53 16,17-35-16,35 18 15,0-36-15,71 18 16,-53-35-1,88-1-15,-70-17 16,52 0-16,-70 0 16,0-17-1,-35 17-15,-1 0 16,-34 0-16,-19 0 16,19 0-16</inkml:trace>
  <inkml:trace contextRef="#ctx0" brushRef="#br0" timeOffset="5660.92">22701 10813 0,'-17'35'0,"17"18"0,-18 0 15,18 88 1,0-71-16,0 54 15,18-18-15,-1-53 16,36 17-16,-35-52 16,-1-1-16,-17 1 0</inkml:trace>
  <inkml:trace contextRef="#ctx0" brushRef="#br0" timeOffset="6387.01">24888 10777 0,'-17'-17'0,"34"34"0,-52-34 0,35-1 16,18 18-1,141 0 1,-1 53 0,-69-18-16,34 53 15,-88-52-15,1 34 0,-19 36 16,-34-35-16,-1-18 15,-70 52 1,35-52-16,-88 53 16,105-71-16,19-17 15,17 0-15,53-1 16,0 1 0,176 0-16,-141-18 15,53 0 1,-88 0-16,-18 0 0,-17 0 15,0 17-15,-18 1 0,-18 0 16</inkml:trace>
  <inkml:trace contextRef="#ctx0" brushRef="#br1" timeOffset="13112.51">19209 13688 0,'17'-106'16,"-34"212"-16,34-247 0,-34 88 0,-19-18 15,1 36-15,-18-18 16,18 35-1,-18 18-15,18 18 16,17 35-16,-35 70 16,36-34-16,-1 105 15,18-89-15,35 72 16,-17-89-16,0-17 16,17-1-16,0-17 0,-17 0 15,35 35-15,-36-53 16,-17 1-16</inkml:trace>
  <inkml:trace contextRef="#ctx0" brushRef="#br1" timeOffset="13274.93">18785 14146 0,'89'18'16,"-178"-36"-16,231 36 0,-107-36 0,18 18 15,0-17-15,-18 17 16,0 0-16,18-18 16</inkml:trace>
  <inkml:trace contextRef="#ctx0" brushRef="#br1" timeOffset="13629.36">19544 13935 0,'18'17'16,"-1"-17"-16,-17 18 0,35-18 16,1 0-16,-1 0 0,0 0 15,36-18-15,-54 18 16,1 0-16,-18 18 15,-18 0 1</inkml:trace>
  <inkml:trace contextRef="#ctx0" brushRef="#br1" timeOffset="13765.06">19579 14146 0,'71'0'0,"-142"0"0,230 0 16,-124-17-16,0 17 15,1 0-15,17-18 16,-36 18-16</inkml:trace>
  <inkml:trace contextRef="#ctx0" brushRef="#br1" timeOffset="14276.87">20232 13635 0,'-18'-18'16,"36"36"-16,-18-36 15,17 18-15,54 36 16,-18-19-16,35 18 15,-35 1-15,-18-19 16,18 54-16,-53-18 16,-53 88-1,-17-35 1,34-71-16,-16 36 16,34-54-16,0-17 0,36 36 15,0-36-15,-1 0 16,89 17-16,-53-17 15,53 0-15,-71 0 16,36 0 0,-54 0-16</inkml:trace>
  <inkml:trace contextRef="#ctx0" brushRef="#br1" timeOffset="14949.58">19226 15205 0,'-70'17'16,"140"-34"-16,-175 34 0,69 19 0,19-19 0,-1 54 16,18-36-1,18 36-15,-1-54 16,89 72 0,-71-72-16,1 1 0,-1 17 15,-17-17-15,-1-1 0,-17 1 16,0 0-16,-17-1 0,-1 1 15,-70 0 1,35-1-16,-53-17 16,71 18-16,-53-18 15,105 0 1,71-18 0</inkml:trace>
  <inkml:trace contextRef="#ctx0" brushRef="#br1" timeOffset="15143.44">19632 15381 0,'35'0'15,"-17"0"-15,17 0 0,71 0 16,-71-18-1,18 18-15,18 0 16,-53 0-16,-1 0 0</inkml:trace>
  <inkml:trace contextRef="#ctx0" brushRef="#br1" timeOffset="15260.68">19791 15558 0,'53'17'16,"-106"-34"-16,141 34 0,-53-34 0,18 17 15,-17-18-15,16 0 0,-16 1 16</inkml:trace>
  <inkml:trace contextRef="#ctx0" brushRef="#br1" timeOffset="15577.29">20373 15134 0,'88'-17'16,"-176"34"-16,211-34 0,-70 34 15,18 18-15,-53-17 16,17 53 0,-35-36-16,0 71 15,-18-53-15,1 0 0,-19 52 16,19-69-16,17 52 15,0-53-15,0-17 16,35 35-16,-17-36 16,52-17-1,-17 0-15,53 0 16,-71-17-16,0-1 16,-17 18-16</inkml:trace>
  <inkml:trace contextRef="#ctx0" brushRef="#br1" timeOffset="83717.77">10619 16792 0,'17'-17'0,"36"-1"15,-35 0-15,17 18 16,18-17-16,-18-1 0,18 0 0,35 18 16,-52 0-1,17 18-15,-36 0 16,-17 17-16,18 0 0,-18 18 15,0 0-15,-35 71 16,35-54-16,-18-17 0,18 18 16,0-19-16,0-16 15,18 34 1,-1-34-16,1-19 0,0 1 16,-1-18-16,1-35 15</inkml:trace>
  <inkml:trace contextRef="#ctx0" brushRef="#br1" timeOffset="83880.05">10848 17216 0,'18'17'16,"-1"-17"-16,1 0 16,17-17-16,36-1 15,-18 0-15,0 18 16,-18 0-16,-18 0 15,19 0-15</inkml:trace>
  <inkml:trace contextRef="#ctx0" brushRef="#br1" timeOffset="84097.42">11430 17057 0,'18'17'0,"17"1"0,18 0 16,-18-18-16,0 17 15,1-17-15,34 18 16,1 0 0,-54-18-16,19 0 15</inkml:trace>
  <inkml:trace contextRef="#ctx0" brushRef="#br1" timeOffset="84258.27">11765 17057 0,'0'0'0,"-17"17"16,-36 54-16,17-36 15,1 18 1,17-35-16,18 17 15,0-17-15,36-18 16</inkml:trace>
  <inkml:trace contextRef="#ctx0" brushRef="#br1" timeOffset="84652.93">12171 16757 0,'0'0'16,"17"0"-1,19 18-15,-1-18 16,36 0-16,-36 0 16,35 0-1,-34 0-15,-1 0 16,-17 0-16,-1 35 16,-17 0-16,0 18 0,-17 53 15,17-36-15,-18-17 16,18 0-16,0-17 0,18 34 15,-1-52-15,1 17 16</inkml:trace>
  <inkml:trace contextRef="#ctx0" brushRef="#br1" timeOffset="84813.8">12312 17145 0,'0'0'0,"18"0"16,17 0-16,0 0 16,53-18-1,-52 18-15,52-17 16,-53-1-16,-17 18 0</inkml:trace>
  <inkml:trace contextRef="#ctx0" brushRef="#br1" timeOffset="85002.62">12823 17039 0,'53'35'16,"-106"-70"-16,142 70 0,-54-17 0,0-18 0,18 35 15,-18-35 1,18 18-16,-35-18 15,17 0-15</inkml:trace>
  <inkml:trace contextRef="#ctx0" brushRef="#br1" timeOffset="85164.5">13106 16969 0,'-53'70'15,"106"-140"-15,-124 175 0,54-69 0,-19 17 16,19-36-16,17 1 16,0 0-16</inkml:trace>
  <inkml:trace contextRef="#ctx0" brushRef="#br1" timeOffset="86513.77">13864 16739 0,'-17'53'16,"17"-17"-16,0 34 16,0 54-16,17-72 15,1 72-15,-1-71 16,1-18-16,17 18 15,1-53-15,-1 18 16</inkml:trace>
  <inkml:trace contextRef="#ctx0" brushRef="#br1" timeOffset="86795.34">14199 16969 0,'0'0'0,"-17"70"0,-1-35 16,18 1-16,0-1 0,18 18 16,17-35-16,0-1 15,1-17-15,16 0 16,-34-17-16,17-36 16,-17 35-1,-36-53-15,18 36 16,-53-35-16,36 34 15,-36-34 1,18 52-16,-1 1 16,19 17-16,17 17 15,0 18-15</inkml:trace>
  <inkml:trace contextRef="#ctx0" brushRef="#br1" timeOffset="87094.18">14640 17004 0,'-35'35'15,"70"-70"-15,-70 88 0,17-36 0,36 36 16,-18-35 0,53 17-16,-35-17 15,17-18-15,-18 0 16,19 0-16,-19 0 0,19-18 15,-36 1-15,0-1 0,-18-35 16,18 18 0,-18 17-16,-35-35 15,36 36-15,-36-19 16,35 19-16,1 17 16,17 17-16,17 19 15,1-19-15</inkml:trace>
  <inkml:trace contextRef="#ctx0" brushRef="#br1" timeOffset="87399.48">15064 16969 0,'0'0'0,"-18"0"0,0 35 15,1-17-15,17-1 16,17 36-16,-17-18 15,53 18 1,-17-35-16,-1 0 0,53-18 16,-53 0-16,36-18 15,-54 0-15,19-35 16,-36 36-16,-36-54 16,1 36-16,-53-18 15,53 18-15,-53 17 16,52 18-1,-17 18-15,36-18 16,-1 17-16,18 19 16</inkml:trace>
  <inkml:trace contextRef="#ctx0" brushRef="#br1" timeOffset="88107.45">16704 17127 0,'-35'0'15,"70"0"-15,-88 0 0,53 18 16,35-18-16,1 0 15,70 0 1,-36 0-16,89 0 16,-71 0-16,88 0 15,-87-18-15,52 18 16,-88 0-16,0 0 0,-1 0 16,-69-17 15,-18 17-31</inkml:trace>
  <inkml:trace contextRef="#ctx0" brushRef="#br1" timeOffset="88318.89">17374 16986 0,'18'18'0,"53"0"16,34 34-1,-52-52-15,53 18 16,-53 0-16,-18-1 15,18 1 1,-53 0-16,18-1 16,-18 1-16,-18 0 0,1-18 15,-19 17-15,19 1 0,-36-18 0,-35 17 16,35-17-16</inkml:trace>
  <inkml:trace contextRef="#ctx0" brushRef="#br1" timeOffset="89002.79">11007 17798 0,'17'0'15,"54"0"1,-1 0-16,1 0 0,141-18 16,-71 18-16,141 0 15,-141-18-15,159 54 16,-159-36-16,0 17 16,88-17-16,-123 18 15,-53-18-15,18 0 16,-71 18-16,-35 17 15,-18-18-15</inkml:trace>
  <inkml:trace contextRef="#ctx0" brushRef="#br1" timeOffset="89848.09">19173 16863 0,'0'35'15,"0"0"1,0 1-16,0 17 0,18-1 0,0 54 16,-18-53-16,17 53 15,-17-71-15,36 36 16,-19-53 0,1 17-16,0-35 15,-1 0 1</inkml:trace>
  <inkml:trace contextRef="#ctx0" brushRef="#br1" timeOffset="90041.65">19491 17163 0,'0'0'0,"35"53"16,-17-36-1,0 1-15,17-1 16,0 1-16,0 0 0,36-1 15,-36 1-15,18 0 16,-35-1-16,-1-17 16,-17 18-16</inkml:trace>
  <inkml:trace contextRef="#ctx0" brushRef="#br1" timeOffset="90219.99">19808 17127 0,'-35'53'16,"70"-106"-16,-87 142 0,34-54 0,-35 18 15,35-18-15,-17-17 16,17 17-16,18 0 16,18-35-1,0 0 1</inkml:trace>
  <inkml:trace contextRef="#ctx0" brushRef="#br1" timeOffset="90661.02">20161 16933 0,'0'0'0,"0"36"16,0-1-16,0 0 16,0 0-16,18 36 15,0-36-15,-1 36 16,1-36-16,-18-17 0,17 35 15,1-18 1,0-17-16,-1-18 16</inkml:trace>
  <inkml:trace contextRef="#ctx0" brushRef="#br1" timeOffset="90840.18">20461 17180 0,'35'18'16,"-70"-36"-16,88 71 0,-18-53 16,18 35-1,-17-17-15,34 0 16,-35-1-16,-17-17 0,17 0 16,-17 0-16,0-17 15</inkml:trace>
  <inkml:trace contextRef="#ctx0" brushRef="#br1" timeOffset="90998.32">20708 17198 0,'0'0'0,"-35"35"0,0 18 16,-1-18-1,36 18 1,0-35-16,0 17 15,18-17-15,0-18 0</inkml:trace>
  <inkml:trace contextRef="#ctx0" brushRef="#br1" timeOffset="91243.22">21149 16986 0,'0'36'0,"0"-72"0,18 107 15,-18-36-15,0 0 0,17 54 16,-17-54-16,0 18 16,18-18-16,17 36 15,-17-36-15,0-17 16,-1-18-16,1 0 15</inkml:trace>
  <inkml:trace contextRef="#ctx0" brushRef="#br1" timeOffset="91507.58">21502 17145 0,'0'35'15,"-18"1"-15,18-19 16,18 36-16,-1-35 15,1 17-15,17 0 16,1-35-16,17 18 16,-18-36-16,0 1 15,-17-1-15,-18-35 16,0 35-16,-36-34 16,19 16-1,-18 19-15,-71-19 16,70 36-16,19 18 15,17 0 1</inkml:trace>
  <inkml:trace contextRef="#ctx0" brushRef="#br1" timeOffset="91822.51">22031 17145 0,'0'0'0,"-18"-18"0,1 18 0,-19 0 16,19 18 0,-1 35-16,18-35 15,35 52-15,-17-52 16,70 17 0,-52-35-16,16 0 15,-34 0-15,0-18 16,-1-35-1,-17 36-15,0-18 0,0 17 0,0-17 16,-35 17-16,-18-17 16,18 17-16,0 0 15,-1 18-15,1 0 0,17 18 16,18 0-16,18-1 16</inkml:trace>
  <inkml:trace contextRef="#ctx0" brushRef="#br1" timeOffset="92098.8">22366 17127 0,'0'0'0,"0"18"16,0 17-16,18 18 16,17-18-16,18 18 15,0-35-15,53 17 16,-71-35-16,71 0 15,-71-17-15,18-36 16,-35 17-16,-18 1 16,-36-18-1,1 18-15,-71-18 16,53 35-16,0 1 0,18-1 16,-53 18-16,70 18 15,1-18-15,17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7644" y="2316163"/>
            <a:ext cx="8002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/>
              <a:t>Bilgisayarla</a:t>
            </a:r>
            <a:r>
              <a:rPr lang="en-US" sz="6600" dirty="0"/>
              <a:t> </a:t>
            </a:r>
            <a:r>
              <a:rPr lang="en-US" sz="6600" dirty="0" err="1"/>
              <a:t>Görme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79" y="182880"/>
            <a:ext cx="11428549" cy="1325563"/>
          </a:xfrm>
        </p:spPr>
        <p:txBody>
          <a:bodyPr anchor="t"/>
          <a:lstStyle/>
          <a:p>
            <a:r>
              <a:rPr lang="en-US" dirty="0"/>
              <a:t>Pooling layer: Average pooling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612247" y="2537599"/>
          <a:ext cx="2035446" cy="1935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692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5593576" y="3407668"/>
            <a:ext cx="7336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158699" y="1690354"/>
            <a:ext cx="3212168" cy="3216908"/>
            <a:chOff x="1154888" y="1690354"/>
            <a:chExt cx="3212168" cy="3216908"/>
          </a:xfrm>
        </p:grpSpPr>
        <p:sp>
          <p:nvSpPr>
            <p:cNvPr id="16" name="Rectangle 1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612247" y="2537599"/>
            <a:ext cx="2035446" cy="1935384"/>
            <a:chOff x="7612246" y="2537599"/>
            <a:chExt cx="2035446" cy="1935384"/>
          </a:xfrm>
        </p:grpSpPr>
        <p:sp>
          <p:nvSpPr>
            <p:cNvPr id="20" name="Rectangle 19"/>
            <p:cNvSpPr/>
            <p:nvPr/>
          </p:nvSpPr>
          <p:spPr>
            <a:xfrm>
              <a:off x="8629969" y="3505291"/>
              <a:ext cx="1017723" cy="967692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629968" y="2537599"/>
              <a:ext cx="1017724" cy="967692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612247" y="2537599"/>
              <a:ext cx="1017720" cy="967692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12246" y="3505291"/>
              <a:ext cx="1017721" cy="967692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EFA81DB-33B7-4150-A53A-9F41FAB9AD89}"/>
                  </a:ext>
                </a:extLst>
              </p14:cNvPr>
              <p14:cNvContentPartPr/>
              <p14:nvPr/>
            </p14:nvContentPartPr>
            <p14:xfrm>
              <a:off x="3822840" y="2844720"/>
              <a:ext cx="5651640" cy="360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EFA81DB-33B7-4150-A53A-9F41FAB9AD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480" y="2835360"/>
                <a:ext cx="5670360" cy="36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77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F3334-9A97-B8CB-A98F-01751C06E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1293-516D-55E2-32DA-F9461CD2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Bilgisayarla</a:t>
            </a:r>
            <a:r>
              <a:rPr lang="en-US" dirty="0"/>
              <a:t> </a:t>
            </a:r>
            <a:r>
              <a:rPr lang="en-US" dirty="0" err="1"/>
              <a:t>Görme</a:t>
            </a:r>
            <a:r>
              <a:rPr lang="en-US" dirty="0"/>
              <a:t> </a:t>
            </a:r>
            <a:r>
              <a:rPr lang="en-US" dirty="0" err="1"/>
              <a:t>Problemleri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73EF2-4DE4-A54D-BDED-20FAC390B71E}"/>
              </a:ext>
            </a:extLst>
          </p:cNvPr>
          <p:cNvSpPr txBox="1"/>
          <p:nvPr/>
        </p:nvSpPr>
        <p:spPr>
          <a:xfrm>
            <a:off x="399194" y="1236427"/>
            <a:ext cx="2510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Century Schoolbook" charset="0"/>
                <a:ea typeface="Century Schoolbook" charset="0"/>
                <a:cs typeface="Century Schoolbook" charset="0"/>
              </a:rPr>
              <a:t>Sınıflandırma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E45A6-3EBE-3B4B-4FD7-72ABDFAFC1CC}"/>
              </a:ext>
            </a:extLst>
          </p:cNvPr>
          <p:cNvSpPr txBox="1"/>
          <p:nvPr/>
        </p:nvSpPr>
        <p:spPr>
          <a:xfrm>
            <a:off x="3092193" y="2556753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Century Schoolbook" charset="0"/>
                <a:ea typeface="Century Schoolbook" charset="0"/>
                <a:cs typeface="Century Schoolbook" charset="0"/>
              </a:rPr>
              <a:t>Kedi</a:t>
            </a:r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? (0/1)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81E375-F4F0-EAB5-0E35-901E397B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796" y="1796550"/>
            <a:ext cx="1962397" cy="17997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3F2364-AD0A-1D52-430E-36924E0A4A26}"/>
              </a:ext>
            </a:extLst>
          </p:cNvPr>
          <p:cNvSpPr txBox="1"/>
          <p:nvPr/>
        </p:nvSpPr>
        <p:spPr>
          <a:xfrm>
            <a:off x="1817049" y="357572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64x64</a:t>
            </a:r>
          </a:p>
        </p:txBody>
      </p:sp>
      <p:pic>
        <p:nvPicPr>
          <p:cNvPr id="11" name="Picture 10" descr="A person riding a bicycle on a street&#10;&#10;AI-generated content may be incorrect.">
            <a:extLst>
              <a:ext uri="{FF2B5EF4-FFF2-40B4-BE49-F238E27FC236}">
                <a16:creationId xmlns:a16="http://schemas.microsoft.com/office/drawing/2014/main" id="{3A16DD43-6306-2D2E-F122-0AE2BD573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3" y="4400298"/>
            <a:ext cx="3634646" cy="2442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720829-BF76-191A-E9DE-312B61C24672}"/>
              </a:ext>
            </a:extLst>
          </p:cNvPr>
          <p:cNvSpPr txBox="1"/>
          <p:nvPr/>
        </p:nvSpPr>
        <p:spPr>
          <a:xfrm>
            <a:off x="561737" y="3845179"/>
            <a:ext cx="2481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Century Schoolbook" charset="0"/>
                <a:ea typeface="Century Schoolbook" charset="0"/>
                <a:cs typeface="Century Schoolbook" charset="0"/>
              </a:rPr>
              <a:t>Nesne Tespiti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21" name="Picture 20" descr="A person riding a motorcycle on a street&#10;&#10;AI-generated content may be incorrect.">
            <a:extLst>
              <a:ext uri="{FF2B5EF4-FFF2-40B4-BE49-F238E27FC236}">
                <a16:creationId xmlns:a16="http://schemas.microsoft.com/office/drawing/2014/main" id="{06788755-081E-4B21-A7F7-AB50D7C6E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731" y="1647762"/>
            <a:ext cx="3578177" cy="19485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1967C26-8C34-6C7D-EA6B-3AD4F12DE3A4}"/>
              </a:ext>
            </a:extLst>
          </p:cNvPr>
          <p:cNvSpPr txBox="1"/>
          <p:nvPr/>
        </p:nvSpPr>
        <p:spPr>
          <a:xfrm>
            <a:off x="6717989" y="1054883"/>
            <a:ext cx="2598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Century Schoolbook" charset="0"/>
                <a:ea typeface="Century Schoolbook" charset="0"/>
                <a:cs typeface="Century Schoolbook" charset="0"/>
              </a:rPr>
              <a:t>Segmentasyon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25" name="Picture 24" descr="A person's face with lines and dots&#10;&#10;AI-generated content may be incorrect.">
            <a:extLst>
              <a:ext uri="{FF2B5EF4-FFF2-40B4-BE49-F238E27FC236}">
                <a16:creationId xmlns:a16="http://schemas.microsoft.com/office/drawing/2014/main" id="{17C08873-A497-5630-6698-2446DC8ED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700" y="4426136"/>
            <a:ext cx="3634646" cy="19081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11D7B77-0DC5-B5AD-E6E9-6827BAD2BCA6}"/>
              </a:ext>
            </a:extLst>
          </p:cNvPr>
          <p:cNvSpPr txBox="1"/>
          <p:nvPr/>
        </p:nvSpPr>
        <p:spPr>
          <a:xfrm>
            <a:off x="6719352" y="3845179"/>
            <a:ext cx="375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Century Schoolbook" charset="0"/>
                <a:ea typeface="Century Schoolbook" charset="0"/>
                <a:cs typeface="Century Schoolbook" charset="0"/>
              </a:rPr>
              <a:t>Yüz tespiti ve tanıma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6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 err="1"/>
              <a:t>Bilgisayarla</a:t>
            </a:r>
            <a:r>
              <a:rPr lang="en-US" dirty="0"/>
              <a:t> </a:t>
            </a:r>
            <a:r>
              <a:rPr lang="en-US" dirty="0" err="1"/>
              <a:t>Görme</a:t>
            </a:r>
            <a:r>
              <a:rPr lang="en-US" dirty="0"/>
              <a:t> </a:t>
            </a:r>
            <a:r>
              <a:rPr lang="en-US" dirty="0" err="1"/>
              <a:t>Problemleri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194" y="1236427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Century Schoolbook" charset="0"/>
                <a:ea typeface="Century Schoolbook" charset="0"/>
                <a:cs typeface="Century Schoolbook" charset="0"/>
              </a:rPr>
              <a:t>Optik karakter tanım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CEE1F-64C4-4CB3-A86B-0D0661B942AD}"/>
              </a:ext>
            </a:extLst>
          </p:cNvPr>
          <p:cNvSpPr txBox="1"/>
          <p:nvPr/>
        </p:nvSpPr>
        <p:spPr>
          <a:xfrm>
            <a:off x="1817049" y="357572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64x64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B8FD35-B0DD-58B4-5530-541C9C14602F}"/>
              </a:ext>
            </a:extLst>
          </p:cNvPr>
          <p:cNvSpPr txBox="1"/>
          <p:nvPr/>
        </p:nvSpPr>
        <p:spPr>
          <a:xfrm>
            <a:off x="561737" y="3845179"/>
            <a:ext cx="315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Century Schoolbook" charset="0"/>
                <a:ea typeface="Century Schoolbook" charset="0"/>
                <a:cs typeface="Century Schoolbook" charset="0"/>
              </a:rPr>
              <a:t>Süper çözünürlük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E1C4CA-7740-59C5-B93A-4568ECEB3FA2}"/>
              </a:ext>
            </a:extLst>
          </p:cNvPr>
          <p:cNvSpPr txBox="1"/>
          <p:nvPr/>
        </p:nvSpPr>
        <p:spPr>
          <a:xfrm>
            <a:off x="6717989" y="1054883"/>
            <a:ext cx="2853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Century Schoolbook" charset="0"/>
                <a:ea typeface="Century Schoolbook" charset="0"/>
                <a:cs typeface="Century Schoolbook" charset="0"/>
              </a:rPr>
              <a:t>Derin sahtecilik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25" name="Picture 24" descr="A person's face with lines and dots&#10;&#10;AI-generated content may be incorrect.">
            <a:extLst>
              <a:ext uri="{FF2B5EF4-FFF2-40B4-BE49-F238E27FC236}">
                <a16:creationId xmlns:a16="http://schemas.microsoft.com/office/drawing/2014/main" id="{FC7FF0B8-2B97-FFFB-0F98-98F9C5BD5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00" y="4426136"/>
            <a:ext cx="3634646" cy="19081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7E95488-1F82-0A5F-B4B7-4DD49ED1537F}"/>
              </a:ext>
            </a:extLst>
          </p:cNvPr>
          <p:cNvSpPr txBox="1"/>
          <p:nvPr/>
        </p:nvSpPr>
        <p:spPr>
          <a:xfrm>
            <a:off x="6719352" y="3845179"/>
            <a:ext cx="375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latin typeface="Century Schoolbook" charset="0"/>
                <a:ea typeface="Century Schoolbook" charset="0"/>
                <a:cs typeface="Century Schoolbook" charset="0"/>
              </a:rPr>
              <a:t>Yüz tespiti ve tanıma</a:t>
            </a:r>
            <a:endParaRPr lang="en-US" sz="28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28" name="Picture 27" descr="A close-up of a paper&#10;&#10;AI-generated content may be incorrect.">
            <a:extLst>
              <a:ext uri="{FF2B5EF4-FFF2-40B4-BE49-F238E27FC236}">
                <a16:creationId xmlns:a16="http://schemas.microsoft.com/office/drawing/2014/main" id="{E2B85423-94E8-8EBD-B56B-B653D558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64" y="1730791"/>
            <a:ext cx="3349609" cy="2115879"/>
          </a:xfrm>
          <a:prstGeom prst="rect">
            <a:avLst/>
          </a:prstGeom>
        </p:spPr>
      </p:pic>
      <p:pic>
        <p:nvPicPr>
          <p:cNvPr id="30" name="Picture 29" descr="A collage of a person in white polo shirts&#10;&#10;AI-generated content may be incorrect.">
            <a:extLst>
              <a:ext uri="{FF2B5EF4-FFF2-40B4-BE49-F238E27FC236}">
                <a16:creationId xmlns:a16="http://schemas.microsoft.com/office/drawing/2014/main" id="{3B6ACB34-1920-DDEC-3323-AEFDD7505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473" y="1560760"/>
            <a:ext cx="3161410" cy="2284419"/>
          </a:xfrm>
          <a:prstGeom prst="rect">
            <a:avLst/>
          </a:prstGeom>
        </p:spPr>
      </p:pic>
      <p:pic>
        <p:nvPicPr>
          <p:cNvPr id="32" name="Picture 31" descr="A collage of a person's face&#10;&#10;AI-generated content may be incorrect.">
            <a:extLst>
              <a:ext uri="{FF2B5EF4-FFF2-40B4-BE49-F238E27FC236}">
                <a16:creationId xmlns:a16="http://schemas.microsoft.com/office/drawing/2014/main" id="{99AF6E24-3FD1-1D21-1465-FC881A52C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83394"/>
            <a:ext cx="3987209" cy="199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C2FC-8A17-E2DC-11FB-B5DB75F5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74659-96EF-103C-9C8B-2F9A2229C51C}"/>
              </a:ext>
            </a:extLst>
          </p:cNvPr>
          <p:cNvSpPr txBox="1"/>
          <p:nvPr/>
        </p:nvSpPr>
        <p:spPr>
          <a:xfrm>
            <a:off x="1907644" y="2316163"/>
            <a:ext cx="80023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6600" dirty="0"/>
              <a:t>Filtreler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5786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tr-TR" dirty="0"/>
              <a:t>Dikey kenar tespit filtresi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96095" y="1013412"/>
          <a:ext cx="2407752" cy="2401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67566" y="1613780"/>
          <a:ext cx="1203876" cy="12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640985" y="4895532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85" y="4895532"/>
                <a:ext cx="29116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086060" y="1406405"/>
          <a:ext cx="1612420" cy="161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208069" y="1998706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069" y="1998706"/>
                <a:ext cx="23605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9724955" y="3091752"/>
            <a:ext cx="388195" cy="383976"/>
            <a:chOff x="6403075" y="5717739"/>
            <a:chExt cx="2006219" cy="982640"/>
          </a:xfrm>
        </p:grpSpPr>
        <p:sp>
          <p:nvSpPr>
            <p:cNvPr id="106" name="Rectangle 105"/>
            <p:cNvSpPr/>
            <p:nvPr/>
          </p:nvSpPr>
          <p:spPr>
            <a:xfrm>
              <a:off x="7845711" y="5717739"/>
              <a:ext cx="563583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403075" y="5717739"/>
              <a:ext cx="1529854" cy="982640"/>
              <a:chOff x="1897039" y="5745706"/>
              <a:chExt cx="1529854" cy="982640"/>
            </a:xfrm>
          </p:grpSpPr>
          <p:sp>
            <p:nvSpPr>
              <p:cNvPr id="107" name="Rectangle 106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2421335" y="5745706"/>
                <a:ext cx="1005558" cy="98263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38788" y="4895532"/>
                <a:ext cx="1746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788" y="4895532"/>
                <a:ext cx="17461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196095" y="3912855"/>
          <a:ext cx="2407752" cy="239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37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Group 27"/>
          <p:cNvGrpSpPr/>
          <p:nvPr/>
        </p:nvGrpSpPr>
        <p:grpSpPr>
          <a:xfrm>
            <a:off x="2229316" y="3475727"/>
            <a:ext cx="341309" cy="340243"/>
            <a:chOff x="1897039" y="5745706"/>
            <a:chExt cx="1337480" cy="982640"/>
          </a:xfrm>
        </p:grpSpPr>
        <p:sp>
          <p:nvSpPr>
            <p:cNvPr id="29" name="Rectangle 28"/>
            <p:cNvSpPr/>
            <p:nvPr/>
          </p:nvSpPr>
          <p:spPr>
            <a:xfrm>
              <a:off x="1897039" y="5745707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565779" y="5745706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40985" y="2029483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85" y="2029483"/>
                <a:ext cx="29116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9083467" y="4272454"/>
          <a:ext cx="1612420" cy="161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72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2" name="Group 41"/>
          <p:cNvGrpSpPr/>
          <p:nvPr/>
        </p:nvGrpSpPr>
        <p:grpSpPr>
          <a:xfrm rot="10800000">
            <a:off x="2229317" y="6360747"/>
            <a:ext cx="341309" cy="340243"/>
            <a:chOff x="1897039" y="5745706"/>
            <a:chExt cx="1337480" cy="982640"/>
          </a:xfrm>
        </p:grpSpPr>
        <p:sp>
          <p:nvSpPr>
            <p:cNvPr id="44" name="Rectangle 43"/>
            <p:cNvSpPr/>
            <p:nvPr/>
          </p:nvSpPr>
          <p:spPr>
            <a:xfrm>
              <a:off x="1897039" y="5745707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565779" y="5745706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4968407" y="4510606"/>
          <a:ext cx="1203876" cy="1200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2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24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9720953" y="5916011"/>
            <a:ext cx="368517" cy="364511"/>
            <a:chOff x="6403075" y="5717739"/>
            <a:chExt cx="2006220" cy="982640"/>
          </a:xfrm>
        </p:grpSpPr>
        <p:sp>
          <p:nvSpPr>
            <p:cNvPr id="48" name="Rectangle 47"/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6403075" y="5717739"/>
              <a:ext cx="1447050" cy="982640"/>
              <a:chOff x="1897039" y="5745706"/>
              <a:chExt cx="1447050" cy="982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433319" y="5745706"/>
                <a:ext cx="910770" cy="982637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 rot="10800000">
            <a:off x="5401319" y="2864128"/>
            <a:ext cx="336371" cy="340243"/>
            <a:chOff x="6403075" y="5717739"/>
            <a:chExt cx="2006220" cy="982640"/>
          </a:xfrm>
        </p:grpSpPr>
        <p:grpSp>
          <p:nvGrpSpPr>
            <p:cNvPr id="39" name="Group 38"/>
            <p:cNvGrpSpPr/>
            <p:nvPr/>
          </p:nvGrpSpPr>
          <p:grpSpPr>
            <a:xfrm>
              <a:off x="6403075" y="5717739"/>
              <a:ext cx="1337480" cy="982640"/>
              <a:chOff x="1897039" y="5745706"/>
              <a:chExt cx="1337480" cy="9826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2565779" y="5745706"/>
                <a:ext cx="668740" cy="9826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 rot="10800000">
            <a:off x="5395705" y="5771400"/>
            <a:ext cx="336371" cy="340243"/>
            <a:chOff x="6403075" y="5717739"/>
            <a:chExt cx="2006220" cy="982640"/>
          </a:xfrm>
        </p:grpSpPr>
        <p:grpSp>
          <p:nvGrpSpPr>
            <p:cNvPr id="54" name="Group 53"/>
            <p:cNvGrpSpPr/>
            <p:nvPr/>
          </p:nvGrpSpPr>
          <p:grpSpPr>
            <a:xfrm>
              <a:off x="6403075" y="5717739"/>
              <a:ext cx="1337480" cy="982640"/>
              <a:chOff x="1897039" y="5745706"/>
              <a:chExt cx="1337480" cy="982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897039" y="5745707"/>
                <a:ext cx="668740" cy="982639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565779" y="5745706"/>
                <a:ext cx="668740" cy="98263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7740555" y="5717739"/>
              <a:ext cx="668740" cy="98263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25E55B-011C-45F9-A4DE-28815E56BA7F}"/>
                  </a:ext>
                </a:extLst>
              </p14:cNvPr>
              <p14:cNvContentPartPr/>
              <p14:nvPr/>
            </p14:nvContentPartPr>
            <p14:xfrm>
              <a:off x="1638360" y="1003320"/>
              <a:ext cx="9569880" cy="560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25E55B-011C-45F9-A4DE-28815E56BA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9000" y="993960"/>
                <a:ext cx="9588600" cy="56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02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tr-TR" dirty="0"/>
              <a:t>Dikey ve Yatay Kenar Tespit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17721" y="1085654"/>
          <a:ext cx="1775103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48256" y="4869988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256" y="4869988"/>
                <a:ext cx="291165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4269251" y="4839211"/>
                <a:ext cx="1746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251" y="4839211"/>
                <a:ext cx="17461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99054" y="3656655"/>
          <a:ext cx="2812438" cy="27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7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4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95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0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208658" y="4350402"/>
          <a:ext cx="1474803" cy="1408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5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5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502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8466461" y="4158495"/>
          <a:ext cx="1908136" cy="191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5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1205" y="2996040"/>
            <a:ext cx="1608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entury Schoolbook" charset="0"/>
                <a:ea typeface="Century Schoolbook" charset="0"/>
                <a:cs typeface="Century Schoolbook" charset="0"/>
              </a:rPr>
              <a:t>Vertical 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7580769" y="1085654"/>
          <a:ext cx="1771386" cy="1772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997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7485263" y="2996040"/>
            <a:ext cx="1962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entury Schoolbook" charset="0"/>
                <a:ea typeface="Century Schoolbook" charset="0"/>
                <a:cs typeface="Century Schoolbook" charset="0"/>
              </a:rPr>
              <a:t>Horizontal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10319A-EF1B-4B75-A6D2-DF19E69C3B2E}"/>
                  </a:ext>
                </a:extLst>
              </p14:cNvPr>
              <p14:cNvContentPartPr/>
              <p14:nvPr/>
            </p14:nvContentPartPr>
            <p14:xfrm>
              <a:off x="355680" y="996840"/>
              <a:ext cx="10020600" cy="5791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10319A-EF1B-4B75-A6D2-DF19E69C3B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6320" y="987480"/>
                <a:ext cx="10039320" cy="58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6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0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Strided convolution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14263" y="2131693"/>
          <a:ext cx="152564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91" y="2602049"/>
                <a:ext cx="236051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674" y="2535674"/>
                <a:ext cx="291165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2500" r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9647" y="1211578"/>
          <a:ext cx="3298477" cy="3211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2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833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669647" y="1211578"/>
            <a:ext cx="1456865" cy="1390471"/>
            <a:chOff x="5114263" y="4423409"/>
            <a:chExt cx="1552111" cy="1371600"/>
          </a:xfrm>
        </p:grpSpPr>
        <p:sp>
          <p:nvSpPr>
            <p:cNvPr id="4" name="Rectangle 3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610470" y="1211578"/>
            <a:ext cx="1456865" cy="1390471"/>
            <a:chOff x="5114263" y="4423409"/>
            <a:chExt cx="1552111" cy="1371600"/>
          </a:xfrm>
        </p:grpSpPr>
        <p:sp>
          <p:nvSpPr>
            <p:cNvPr id="145" name="Rectangle 144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2539180" y="1211578"/>
            <a:ext cx="1456865" cy="1390471"/>
            <a:chOff x="5114263" y="4423409"/>
            <a:chExt cx="1552111" cy="1371600"/>
          </a:xfrm>
        </p:grpSpPr>
        <p:sp>
          <p:nvSpPr>
            <p:cNvPr id="156" name="Rectangle 155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66" name="Group 165"/>
          <p:cNvGrpSpPr/>
          <p:nvPr/>
        </p:nvGrpSpPr>
        <p:grpSpPr>
          <a:xfrm>
            <a:off x="664609" y="2131707"/>
            <a:ext cx="1456865" cy="1390471"/>
            <a:chOff x="5114263" y="4423409"/>
            <a:chExt cx="1552111" cy="1371600"/>
          </a:xfrm>
        </p:grpSpPr>
        <p:sp>
          <p:nvSpPr>
            <p:cNvPr id="167" name="Rectangle 166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1604855" y="2122980"/>
            <a:ext cx="1456865" cy="1390471"/>
            <a:chOff x="5114263" y="4423409"/>
            <a:chExt cx="1552111" cy="1371600"/>
          </a:xfrm>
        </p:grpSpPr>
        <p:sp>
          <p:nvSpPr>
            <p:cNvPr id="178" name="Rectangle 177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537383" y="2131707"/>
            <a:ext cx="1456865" cy="1390471"/>
            <a:chOff x="5114263" y="4423409"/>
            <a:chExt cx="1552111" cy="1371600"/>
          </a:xfrm>
        </p:grpSpPr>
        <p:sp>
          <p:nvSpPr>
            <p:cNvPr id="189" name="Rectangle 188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671172" y="3050123"/>
            <a:ext cx="1456865" cy="1390471"/>
            <a:chOff x="5114263" y="4423409"/>
            <a:chExt cx="1552111" cy="1371600"/>
          </a:xfrm>
        </p:grpSpPr>
        <p:sp>
          <p:nvSpPr>
            <p:cNvPr id="200" name="Rectangle 199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10" name="Group 209"/>
          <p:cNvGrpSpPr/>
          <p:nvPr/>
        </p:nvGrpSpPr>
        <p:grpSpPr>
          <a:xfrm>
            <a:off x="1604583" y="3040822"/>
            <a:ext cx="1456865" cy="1390471"/>
            <a:chOff x="5114263" y="4423409"/>
            <a:chExt cx="1552111" cy="1371600"/>
          </a:xfrm>
        </p:grpSpPr>
        <p:sp>
          <p:nvSpPr>
            <p:cNvPr id="211" name="Rectangle 210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pSp>
        <p:nvGrpSpPr>
          <p:cNvPr id="221" name="Group 220"/>
          <p:cNvGrpSpPr/>
          <p:nvPr/>
        </p:nvGrpSpPr>
        <p:grpSpPr>
          <a:xfrm>
            <a:off x="2537383" y="3050122"/>
            <a:ext cx="1456865" cy="1390471"/>
            <a:chOff x="5114263" y="4423409"/>
            <a:chExt cx="1552111" cy="1371600"/>
          </a:xfrm>
        </p:grpSpPr>
        <p:sp>
          <p:nvSpPr>
            <p:cNvPr id="222" name="Rectangle 221"/>
            <p:cNvSpPr/>
            <p:nvPr/>
          </p:nvSpPr>
          <p:spPr>
            <a:xfrm>
              <a:off x="5114263" y="4423409"/>
              <a:ext cx="1525644" cy="137160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382103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76736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5338181" y="5328284"/>
              <a:ext cx="3513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-1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5884704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879338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5884705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6377512" y="442340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4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6372145" y="487584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77512" y="532828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3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8778606" y="2191579"/>
          <a:ext cx="1535952" cy="1251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2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2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Multiple filters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423307" y="1026879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165632" y="1203643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910679" y="1416428"/>
          <a:ext cx="2746830" cy="2741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1" y="2157564"/>
                <a:ext cx="58381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98650" y="4158422"/>
            <a:ext cx="13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6 x 6 x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53381" y="3214610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5906456" y="38429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5697471" y="40279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521694" y="41898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5400590" y="5217603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4284160"/>
                <a:ext cx="47641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50"/>
          <p:cNvGraphicFramePr>
            <a:graphicFrameLocks noGrp="1"/>
          </p:cNvGraphicFramePr>
          <p:nvPr/>
        </p:nvGraphicFramePr>
        <p:xfrm>
          <a:off x="8498016" y="1716275"/>
          <a:ext cx="1467116" cy="146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8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5906456" y="1656080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5697471" y="1841008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/>
        </p:nvGraphicFramePr>
        <p:xfrm>
          <a:off x="5521694" y="2002911"/>
          <a:ext cx="115772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15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99" y="2110545"/>
                <a:ext cx="476412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5400590" y="3074701"/>
            <a:ext cx="145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 x 3 x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610" y="4286660"/>
                <a:ext cx="58381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8853381" y="549265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 x 4</a:t>
            </a:r>
          </a:p>
        </p:txBody>
      </p:sp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8498016" y="4016326"/>
          <a:ext cx="14671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6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FC1412-EDB2-4022-9283-5C578AA64A6E}"/>
                  </a:ext>
                </a:extLst>
              </p14:cNvPr>
              <p14:cNvContentPartPr/>
              <p14:nvPr/>
            </p14:nvContentPartPr>
            <p14:xfrm>
              <a:off x="6045120" y="1187280"/>
              <a:ext cx="1473480" cy="38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FC1412-EDB2-4022-9283-5C578AA64A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5760" y="1177920"/>
                <a:ext cx="14922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27386A-E63C-4A85-A3CE-FE9CBAE6B34B}"/>
                  </a:ext>
                </a:extLst>
              </p14:cNvPr>
              <p14:cNvContentPartPr/>
              <p14:nvPr/>
            </p14:nvContentPartPr>
            <p14:xfrm>
              <a:off x="361800" y="1587600"/>
              <a:ext cx="11519280" cy="5175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27386A-E63C-4A85-A3CE-FE9CBAE6B3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440" y="1578240"/>
                <a:ext cx="11538000" cy="51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50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/>
          <a:p>
            <a:r>
              <a:rPr lang="en-US" dirty="0"/>
              <a:t>Pooling layer: Max pooling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154888" y="1690354"/>
          <a:ext cx="3212168" cy="3216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422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entury Schoolbook" charset="0"/>
                          <a:ea typeface="Century Schoolbook" charset="0"/>
                          <a:cs typeface="Century Schoolbook" charset="0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025908" y="2438147"/>
          <a:ext cx="1833968" cy="1721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6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6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0661"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1"/>
                        </a:solidFill>
                        <a:latin typeface="Century Schoolbook" charset="0"/>
                        <a:ea typeface="Century Schoolbook" charset="0"/>
                        <a:cs typeface="Century Schoolbook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54888" y="1690354"/>
            <a:ext cx="3212168" cy="3216908"/>
            <a:chOff x="1154888" y="1690354"/>
            <a:chExt cx="3212168" cy="3216908"/>
          </a:xfrm>
        </p:grpSpPr>
        <p:sp>
          <p:nvSpPr>
            <p:cNvPr id="6" name="Rectangle 5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025908" y="2438147"/>
            <a:ext cx="1833968" cy="1721322"/>
            <a:chOff x="1154888" y="1690354"/>
            <a:chExt cx="3212168" cy="3216908"/>
          </a:xfrm>
        </p:grpSpPr>
        <p:sp>
          <p:nvSpPr>
            <p:cNvPr id="11" name="Rectangle 10"/>
            <p:cNvSpPr/>
            <p:nvPr/>
          </p:nvSpPr>
          <p:spPr>
            <a:xfrm>
              <a:off x="1154888" y="1690354"/>
              <a:ext cx="1606084" cy="1608454"/>
            </a:xfrm>
            <a:prstGeom prst="rect">
              <a:avLst/>
            </a:prstGeom>
            <a:solidFill>
              <a:schemeClr val="accent1">
                <a:alpha val="6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60972" y="1690354"/>
              <a:ext cx="1606084" cy="1608454"/>
            </a:xfrm>
            <a:prstGeom prst="rect">
              <a:avLst/>
            </a:prstGeom>
            <a:solidFill>
              <a:srgbClr val="00B0F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4888" y="3298808"/>
              <a:ext cx="1606084" cy="1608454"/>
            </a:xfrm>
            <a:prstGeom prst="rect">
              <a:avLst/>
            </a:prstGeom>
            <a:solidFill>
              <a:srgbClr val="00B05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760972" y="3298808"/>
              <a:ext cx="1606084" cy="1608454"/>
            </a:xfrm>
            <a:prstGeom prst="rect">
              <a:avLst/>
            </a:prstGeom>
            <a:solidFill>
              <a:srgbClr val="FF0000">
                <a:alpha val="61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7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5442</TotalTime>
  <Words>502</Words>
  <Application>Microsoft Office PowerPoint</Application>
  <PresentationFormat>Widescreen</PresentationFormat>
  <Paragraphs>412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Bilgisayarla Görme Problemleri</vt:lpstr>
      <vt:lpstr>Bilgisayarla Görme Problemleri</vt:lpstr>
      <vt:lpstr>PowerPoint Presentation</vt:lpstr>
      <vt:lpstr>Dikey kenar tespit filtresi</vt:lpstr>
      <vt:lpstr>Dikey ve Yatay Kenar Tespit</vt:lpstr>
      <vt:lpstr>Strided convolution</vt:lpstr>
      <vt:lpstr>Multiple filters</vt:lpstr>
      <vt:lpstr>Pooling layer: Max pooling</vt:lpstr>
      <vt:lpstr>Pooling layer: Average pooling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Ali Senturk</cp:lastModifiedBy>
  <cp:revision>180</cp:revision>
  <dcterms:created xsi:type="dcterms:W3CDTF">2017-07-10T20:19:53Z</dcterms:created>
  <dcterms:modified xsi:type="dcterms:W3CDTF">2025-03-16T16:07:48Z</dcterms:modified>
</cp:coreProperties>
</file>