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5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51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759BF-4DAC-408E-8E9F-7FA27DAF79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93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course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1262" y="1389413"/>
            <a:ext cx="8235538" cy="1658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High-Quality </a:t>
            </a:r>
            <a:r>
              <a:rPr lang="en-US" sz="4000" dirty="0" smtClean="0"/>
              <a:t>Code Construction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/>
              <a:t>Team Projects – April 2013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Game “Fifteen”</a:t>
            </a:r>
            <a:endParaRPr lang="bg-BG" sz="32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0799" y="4717922"/>
            <a:ext cx="3352800" cy="533400"/>
          </a:xfrm>
        </p:spPr>
        <p:txBody>
          <a:bodyPr/>
          <a:lstStyle/>
          <a:p>
            <a:r>
              <a:rPr lang="en-US" dirty="0" smtClean="0"/>
              <a:t>Team BORON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0349" y="5283845"/>
            <a:ext cx="3352800" cy="461665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students</a:t>
            </a:r>
            <a:endParaRPr lang="en-US" dirty="0"/>
          </a:p>
        </p:txBody>
      </p:sp>
      <p:pic>
        <p:nvPicPr>
          <p:cNvPr id="1026" name="Picture 2" descr="C:\Users\USER\Desktop\features_high_quality_c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2053" y="4318000"/>
            <a:ext cx="3989387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62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95" y="5207391"/>
            <a:ext cx="794067" cy="899305"/>
          </a:xfrm>
          <a:prstGeom prst="rect">
            <a:avLst/>
          </a:prstGeom>
        </p:spPr>
      </p:pic>
      <p:sp>
        <p:nvSpPr>
          <p:cNvPr id="9" name="Текстово поле 8"/>
          <p:cNvSpPr txBox="1"/>
          <p:nvPr/>
        </p:nvSpPr>
        <p:spPr>
          <a:xfrm>
            <a:off x="2945497" y="5626311"/>
            <a:ext cx="27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Краси</a:t>
            </a:r>
            <a:r>
              <a:rPr lang="bg-BG" sz="24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 Узунов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525919" y="1706508"/>
            <a:ext cx="215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Асен Георгиев</a:t>
            </a:r>
            <a:endParaRPr lang="bg-BG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2137558" y="3436175"/>
            <a:ext cx="19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Русев</a:t>
            </a:r>
            <a:endParaRPr lang="bg-BG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 descr="C:\Users\USER\Desktop\rus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56" y="3160012"/>
            <a:ext cx="881757" cy="758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051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High-Quality Code</a:t>
            </a:r>
            <a:endParaRPr lang="bg-BG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All unneeded </a:t>
            </a:r>
            <a:r>
              <a:rPr lang="en-US" b="0" dirty="0" smtClean="0"/>
              <a:t>empty </a:t>
            </a:r>
            <a:r>
              <a:rPr lang="en-US" b="0" dirty="0" smtClean="0"/>
              <a:t>lines has been removed.</a:t>
            </a:r>
            <a:endParaRPr lang="bg-BG" b="0" dirty="0" smtClean="0"/>
          </a:p>
          <a:p>
            <a:r>
              <a:rPr lang="en-US" b="0" dirty="0" smtClean="0"/>
              <a:t>The curly brackets </a:t>
            </a:r>
            <a:r>
              <a:rPr lang="en-US" b="0" dirty="0" smtClean="0"/>
              <a:t>{ </a:t>
            </a:r>
            <a:r>
              <a:rPr lang="en-US" b="0" dirty="0" smtClean="0"/>
              <a:t> and  } has been formatted  </a:t>
            </a:r>
            <a:r>
              <a:rPr lang="en-US" b="0" dirty="0" smtClean="0"/>
              <a:t>according to </a:t>
            </a:r>
            <a:r>
              <a:rPr lang="en-US" b="0" dirty="0" smtClean="0"/>
              <a:t>the </a:t>
            </a:r>
            <a:r>
              <a:rPr lang="en-US" b="0" dirty="0" smtClean="0"/>
              <a:t>best practices for the C# language</a:t>
            </a:r>
            <a:r>
              <a:rPr lang="en-US" b="0" dirty="0" smtClean="0"/>
              <a:t>.</a:t>
            </a:r>
            <a:endParaRPr lang="bg-BG" b="0" dirty="0" smtClean="0"/>
          </a:p>
          <a:p>
            <a:r>
              <a:rPr lang="en-US" b="0" dirty="0" smtClean="0"/>
              <a:t>Appropriate names for </a:t>
            </a:r>
            <a:r>
              <a:rPr lang="en-US" b="0" dirty="0" smtClean="0"/>
              <a:t>variables, fields</a:t>
            </a:r>
            <a:r>
              <a:rPr lang="en-US" b="0" dirty="0" smtClean="0"/>
              <a:t>, properties, </a:t>
            </a:r>
            <a:r>
              <a:rPr lang="en-US" b="0" dirty="0" smtClean="0"/>
              <a:t>methods and classes</a:t>
            </a:r>
            <a:r>
              <a:rPr lang="bg-BG" b="0" dirty="0" smtClean="0"/>
              <a:t> </a:t>
            </a:r>
            <a:r>
              <a:rPr lang="en-US" b="0" dirty="0" smtClean="0"/>
              <a:t>has been given</a:t>
            </a:r>
            <a:r>
              <a:rPr lang="bg-BG" b="0" dirty="0" smtClean="0"/>
              <a:t>.</a:t>
            </a:r>
            <a:endParaRPr lang="en-US" b="0" dirty="0" smtClean="0"/>
          </a:p>
          <a:p>
            <a:r>
              <a:rPr lang="en-US" b="0" dirty="0" smtClean="0"/>
              <a:t>Duplicated </a:t>
            </a:r>
            <a:r>
              <a:rPr lang="en-US" b="0" dirty="0" smtClean="0"/>
              <a:t>code has </a:t>
            </a:r>
            <a:r>
              <a:rPr lang="en-US" b="0" dirty="0" smtClean="0"/>
              <a:t>been removed. </a:t>
            </a:r>
            <a:endParaRPr lang="bg-BG" b="0" dirty="0" smtClean="0"/>
          </a:p>
          <a:p>
            <a:r>
              <a:rPr lang="en-US" b="0" dirty="0" smtClean="0"/>
              <a:t> All </a:t>
            </a:r>
            <a:r>
              <a:rPr lang="en-US" b="0" dirty="0" smtClean="0"/>
              <a:t>constant </a:t>
            </a:r>
            <a:r>
              <a:rPr lang="en-US" b="0" dirty="0" smtClean="0"/>
              <a:t>fields has been renamed  </a:t>
            </a:r>
            <a:r>
              <a:rPr lang="en-US" b="0" dirty="0" smtClean="0"/>
              <a:t>using PascalCase instead of ALL_CAPS. </a:t>
            </a:r>
            <a:endParaRPr lang="en-US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2206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High-Quality Code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Enumeration  members has been renamed from camelCase to PascalCase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Unit tests for all methods has been added to ensure the </a:t>
            </a:r>
            <a:r>
              <a:rPr lang="en-US" b="0" dirty="0" smtClean="0"/>
              <a:t>entire project functionality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Code coverage </a:t>
            </a:r>
            <a:r>
              <a:rPr lang="en-US" b="0" dirty="0" smtClean="0"/>
              <a:t>of the unit </a:t>
            </a:r>
            <a:r>
              <a:rPr lang="en-US" b="0" dirty="0" smtClean="0"/>
              <a:t>tests more than 90</a:t>
            </a:r>
            <a:r>
              <a:rPr lang="en-US" b="0" dirty="0" smtClean="0"/>
              <a:t>%. </a:t>
            </a:r>
            <a:endParaRPr lang="en-US" b="0" dirty="0" smtClean="0"/>
          </a:p>
          <a:p>
            <a:r>
              <a:rPr lang="en-US" b="0" dirty="0" smtClean="0"/>
              <a:t>Game project separated into 2 subprojects: UI and Library.</a:t>
            </a:r>
          </a:p>
          <a:p>
            <a:r>
              <a:rPr lang="en-US" b="0" dirty="0" smtClean="0"/>
              <a:t>Loose coupling between methods and classes implemented.</a:t>
            </a:r>
            <a:endParaRPr lang="bg-BG" b="0" dirty="0"/>
          </a:p>
        </p:txBody>
      </p:sp>
    </p:spTree>
    <p:extLst>
      <p:ext uri="{BB962C8B-B14F-4D97-AF65-F5344CB8AC3E}">
        <p14:creationId xmlns="" xmlns:p14="http://schemas.microsoft.com/office/powerpoint/2010/main" val="40313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High-Quality Code</a:t>
            </a:r>
            <a:endParaRPr lang="bg-BG" sz="32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258429" y="2799609"/>
            <a:ext cx="3885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Успех на всички!</a:t>
            </a:r>
            <a:endParaRPr lang="bg-BG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304" y="2116792"/>
            <a:ext cx="4999511" cy="3749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26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970</TotalTime>
  <Words>135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          High-Quality Code Construction   Team Projects – April 2013 </vt:lpstr>
      <vt:lpstr>Team members</vt:lpstr>
      <vt:lpstr>High-Quality Code</vt:lpstr>
      <vt:lpstr>High-Quality Code</vt:lpstr>
      <vt:lpstr>High-Quality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USER</cp:lastModifiedBy>
  <cp:revision>702</cp:revision>
  <dcterms:created xsi:type="dcterms:W3CDTF">2013-03-08T15:31:43Z</dcterms:created>
  <dcterms:modified xsi:type="dcterms:W3CDTF">2013-05-16T22:35:50Z</dcterms:modified>
</cp:coreProperties>
</file>