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3" r:id="rId4"/>
    <p:sldId id="259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86" y="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43BE4-A3EE-43E1-B3EF-AE87DED6B10F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59BF-4DAC-408E-8E9F-7FA27DAF7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315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759BF-4DAC-408E-8E9F-7FA27DAF79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934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6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5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32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55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097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1262" y="1389413"/>
            <a:ext cx="8235538" cy="16585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High-Quality Code Construction </a:t>
            </a:r>
            <a:br>
              <a:rPr lang="en-US" sz="4000" dirty="0" smtClean="0"/>
            </a:br>
            <a:r>
              <a:rPr lang="en-US" sz="4000" dirty="0" smtClean="0"/>
              <a:t> Team Projects – April 2013</a:t>
            </a: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Game “Fifteen”</a:t>
            </a:r>
            <a:endParaRPr lang="bg-BG" sz="3200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0799" y="4717922"/>
            <a:ext cx="3352800" cy="533400"/>
          </a:xfrm>
        </p:spPr>
        <p:txBody>
          <a:bodyPr/>
          <a:lstStyle/>
          <a:p>
            <a:r>
              <a:rPr lang="en-US" dirty="0" smtClean="0"/>
              <a:t>Team BORON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Software Academy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0349" y="5283845"/>
            <a:ext cx="3352800" cy="461665"/>
          </a:xfrm>
        </p:spPr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students</a:t>
            </a:r>
            <a:endParaRPr lang="en-US" dirty="0"/>
          </a:p>
        </p:txBody>
      </p:sp>
      <p:pic>
        <p:nvPicPr>
          <p:cNvPr id="1026" name="Picture 2" descr="C:\Users\USER\Desktop\features_high_quality_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2053" y="4318000"/>
            <a:ext cx="3989387" cy="2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620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0995" y="5207391"/>
            <a:ext cx="794067" cy="899305"/>
          </a:xfrm>
          <a:prstGeom prst="rect">
            <a:avLst/>
          </a:prstGeom>
        </p:spPr>
      </p:pic>
      <p:sp>
        <p:nvSpPr>
          <p:cNvPr id="9" name="Текстово поле 8"/>
          <p:cNvSpPr txBox="1"/>
          <p:nvPr/>
        </p:nvSpPr>
        <p:spPr>
          <a:xfrm>
            <a:off x="2945497" y="5626311"/>
            <a:ext cx="279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Краси</a:t>
            </a:r>
            <a:r>
              <a:rPr lang="bg-BG" sz="24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</a:t>
            </a:r>
            <a:r>
              <a:rPr lang="bg-BG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 Узунов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525919" y="1706508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Асен </a:t>
            </a:r>
            <a:r>
              <a:rPr lang="bg-BG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Въльовски</a:t>
            </a:r>
            <a:endParaRPr lang="bg-BG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2137558" y="3436175"/>
            <a:ext cx="198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Георги Русев</a:t>
            </a:r>
            <a:endParaRPr lang="bg-BG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2" descr="C:\Users\USER\Desktop\rus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856" y="3160012"/>
            <a:ext cx="881757" cy="758845"/>
          </a:xfrm>
          <a:prstGeom prst="rect">
            <a:avLst/>
          </a:prstGeom>
          <a:noFill/>
        </p:spPr>
      </p:pic>
      <p:pic>
        <p:nvPicPr>
          <p:cNvPr id="1026" name="Picture 2" descr="C:\Users\Asen\Desktop\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8058" y="1542563"/>
            <a:ext cx="855147" cy="808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051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High-Quality Code</a:t>
            </a:r>
            <a:endParaRPr lang="bg-BG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Give appropriate name for the project, </a:t>
            </a:r>
            <a:r>
              <a:rPr lang="en-US" b="0" dirty="0" smtClean="0"/>
              <a:t>variables, fields, properties, methods and </a:t>
            </a:r>
            <a:r>
              <a:rPr lang="en-US" b="0" dirty="0" smtClean="0"/>
              <a:t>classes.</a:t>
            </a:r>
            <a:endParaRPr lang="bg-BG" b="0" dirty="0" smtClean="0"/>
          </a:p>
          <a:p>
            <a:r>
              <a:rPr lang="en-US" b="0" dirty="0" smtClean="0"/>
              <a:t>Separate game </a:t>
            </a:r>
            <a:r>
              <a:rPr lang="en-US" b="0" dirty="0" smtClean="0"/>
              <a:t>project </a:t>
            </a:r>
            <a:r>
              <a:rPr lang="en-US" b="0" dirty="0" smtClean="0"/>
              <a:t>into </a:t>
            </a:r>
            <a:r>
              <a:rPr lang="en-US" b="0" dirty="0" smtClean="0"/>
              <a:t>2 subprojects: UI and Library.</a:t>
            </a:r>
          </a:p>
          <a:p>
            <a:r>
              <a:rPr lang="en-US" b="0" dirty="0" smtClean="0"/>
              <a:t>Loose coupling between methods and </a:t>
            </a:r>
            <a:r>
              <a:rPr lang="en-US" b="0" dirty="0" smtClean="0"/>
              <a:t>classes.</a:t>
            </a:r>
          </a:p>
          <a:p>
            <a:r>
              <a:rPr lang="en-US" b="0" dirty="0" smtClean="0"/>
              <a:t>Reformatted the source </a:t>
            </a:r>
            <a:r>
              <a:rPr lang="en-US" b="0" dirty="0" smtClean="0"/>
              <a:t>code:</a:t>
            </a:r>
          </a:p>
          <a:p>
            <a:pPr lvl="1">
              <a:buFont typeface="Wingdings" pitchFamily="2" charset="2"/>
              <a:buChar char="Ø"/>
            </a:pPr>
            <a:r>
              <a:rPr lang="en-US" b="0" dirty="0" smtClean="0"/>
              <a:t>All unneeded empty lines has been removed.</a:t>
            </a:r>
            <a:endParaRPr lang="bg-BG" b="0" dirty="0" smtClean="0"/>
          </a:p>
          <a:p>
            <a:pPr lvl="1">
              <a:buFont typeface="Wingdings" pitchFamily="2" charset="2"/>
              <a:buChar char="Ø"/>
            </a:pPr>
            <a:r>
              <a:rPr lang="en-US" b="0" dirty="0" smtClean="0"/>
              <a:t>The curly brackets {  and  } has been formatted  according to the best practices for the C# language.</a:t>
            </a:r>
            <a:endParaRPr lang="bg-BG" b="0" dirty="0" smtClean="0"/>
          </a:p>
          <a:p>
            <a:pPr>
              <a:buNone/>
            </a:pPr>
            <a:endParaRPr lang="en-US" b="0" dirty="0" smtClean="0"/>
          </a:p>
          <a:p>
            <a:endParaRPr lang="bg-BG" b="0" dirty="0" smtClean="0"/>
          </a:p>
          <a:p>
            <a:endParaRPr lang="bg-BG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2060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High-Quality Code</a:t>
            </a:r>
            <a:endParaRPr lang="bg-BG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5001" y="914400"/>
            <a:ext cx="8965869" cy="5791200"/>
          </a:xfrm>
        </p:spPr>
        <p:txBody>
          <a:bodyPr/>
          <a:lstStyle/>
          <a:p>
            <a:r>
              <a:rPr lang="en-US" b="0" dirty="0" smtClean="0"/>
              <a:t>Refactoring the code and fix some bugs and coupling between methods.</a:t>
            </a:r>
          </a:p>
          <a:p>
            <a:r>
              <a:rPr lang="en-US" b="0" dirty="0" smtClean="0"/>
              <a:t>Duplicated </a:t>
            </a:r>
            <a:r>
              <a:rPr lang="en-US" b="0" dirty="0" smtClean="0"/>
              <a:t>code has been removed. </a:t>
            </a:r>
            <a:endParaRPr lang="en-US" b="0" dirty="0" smtClean="0"/>
          </a:p>
          <a:p>
            <a:r>
              <a:rPr lang="en-US" b="0" dirty="0" smtClean="0"/>
              <a:t>Extracted and changing </a:t>
            </a:r>
            <a:r>
              <a:rPr lang="en-US" b="0" dirty="0" smtClean="0"/>
              <a:t>method.</a:t>
            </a:r>
          </a:p>
          <a:p>
            <a:pPr lvl="0"/>
            <a:r>
              <a:rPr lang="en-US" b="0" dirty="0" smtClean="0"/>
              <a:t>Adding XML </a:t>
            </a:r>
            <a:r>
              <a:rPr lang="en-US" b="0" dirty="0" smtClean="0"/>
              <a:t>Documentation headers </a:t>
            </a:r>
            <a:r>
              <a:rPr lang="en-US" b="0" dirty="0" smtClean="0"/>
              <a:t>to classes and </a:t>
            </a:r>
            <a:r>
              <a:rPr lang="en-US" b="0" dirty="0" smtClean="0"/>
              <a:t>all their methods, properties and constructors.</a:t>
            </a:r>
          </a:p>
          <a:p>
            <a:r>
              <a:rPr lang="en-US" b="0" dirty="0" smtClean="0"/>
              <a:t>Unit </a:t>
            </a:r>
            <a:r>
              <a:rPr lang="en-US" b="0" dirty="0" smtClean="0"/>
              <a:t>tests for all methods has been added to ensure the entire project functionality.</a:t>
            </a:r>
          </a:p>
          <a:p>
            <a:r>
              <a:rPr lang="en-US" b="0" dirty="0" smtClean="0"/>
              <a:t>Code coverage of the unit tests is 98%. </a:t>
            </a:r>
          </a:p>
          <a:p>
            <a:endParaRPr lang="en-US" b="0" dirty="0" smtClean="0"/>
          </a:p>
          <a:p>
            <a:pPr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40313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High-Quality Code</a:t>
            </a:r>
            <a:endParaRPr lang="bg-BG" sz="3200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5258429" y="2799609"/>
            <a:ext cx="38855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bg-BG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Успех на всички!</a:t>
            </a:r>
            <a:endParaRPr lang="bg-BG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Picture 2" descr="http://idg.bg/test/cwd/2012/4/29/39918-binary_da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4" y="2116792"/>
            <a:ext cx="4999511" cy="3749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26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985</TotalTime>
  <Words>116</Words>
  <Application>Microsoft Office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</vt:lpstr>
      <vt:lpstr>          High-Quality Code Construction   Team Projects – April 2013 </vt:lpstr>
      <vt:lpstr>Team members</vt:lpstr>
      <vt:lpstr>High-Quality Code</vt:lpstr>
      <vt:lpstr>High-Quality Code</vt:lpstr>
      <vt:lpstr>High-Quality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</dc:title>
  <dc:creator>Doncho Minkov</dc:creator>
  <cp:lastModifiedBy>Asen</cp:lastModifiedBy>
  <cp:revision>704</cp:revision>
  <dcterms:created xsi:type="dcterms:W3CDTF">2013-03-08T15:31:43Z</dcterms:created>
  <dcterms:modified xsi:type="dcterms:W3CDTF">2013-05-17T06:49:26Z</dcterms:modified>
</cp:coreProperties>
</file>