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2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5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3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9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7F80-E71F-4FEC-926E-F98E62BDB3E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FD5F-FB8C-4C86-BD60-C2C3AB89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4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4700155"/>
            <a:ext cx="838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8665" y="4700155"/>
            <a:ext cx="838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9710" y="4686300"/>
            <a:ext cx="838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68565" y="4686300"/>
            <a:ext cx="838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7500" y="3124200"/>
            <a:ext cx="3124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utoShape 6" descr="data:image/jpeg;base64,/9j/4AAQSkZJRgABAQAAAQABAAD/2wCEAAkGBhAGEBARBxASFBATFRQQFBYXFhIcHBgSFRAVFxUUFxYZHSYfHB4jHBISHy8gIygqLSwtGB49ODwrNScrLCkBCQoKDgwOGg8PGi4kHiQtLC4vKTU0Miw0MTIpNi0sLCwyMDQvLDQqNiw1LCwuLCwwNS8uMiwsLSkvNTE0MiwpNP/AABEIAMkA+wMBIgACEQEDEQH/xAAbAAEBAAMBAQEAAAAAAAAAAAAABgMEBQIBB//EAEQQAAIBAgMEBQgIAwYHAAAAAAABAgMEBREhBhIxQVFhcZGhBxMUIjJygbEjQlKCkrLB8DRi0RUWk6LD4Rc1Q1Nzg9L/xAAZAQEBAQEBAQAAAAAAAAAAAAAABAMCAQX/xAA2EQACAQICBgkEAQMFAAAAAAAAAQIDEQQhEjFBUWHRExQiMjNxgaHhkbHB8GIjJDQFUnKS8f/aAAwDAQACEQMRAD8A/cQAAAAAAAAAAAAAAAAAAAAAAAAAAAAAAAAAAAAAAAAAAAAAAAAAAAAAAAAAAAAAAAAAAAAAAAAAAAAAAAAAAAAAAAAAAAAAAAAAAAAAAAAAAAAAAAAAADjY3tZa4Bpd1M6n/bjrL4rgvi0d06c6ktGCuzic401pSdkdkEWsexXHf+UWsaFN8KlXjl0pP9Is9f3SxC91xDE6ifNU1JLwcV4FfU1DxakY8Nb9rk3WnLw4N8dS97FkCO/4d5+1f3TfTvf7j+5V5ba2OKV1lwU95r8+XgOgoPVV9n8jpqy10/dFiCMd3jWCa3NOld01xcNJZdiSf+VnQwfbq1xSXm6zdGtwcKmnrdClw+DyfUczwdRLSjaS3rP5X0Oo4qDejK8XueXwUYAIyoAAAAAAAAAAAAAAAAAAAAAAAAAAAAAAHmc1TTc2kks23wSXFtnohsTvKm3FxK0wyTjaU39PVX13n7MelaPLpyz4JZ0UKDqt3dorNvd+7EYVq3RrJXb1Lf8Au0yXu0dztPUlb7LerTWlS4eiXuvl83yyWp1sB2LtsE9drztfi6k9Xvc3FfV7ePWdbDsOpYVTjSs4qMI8F1823zb6TZNauK7PR0Vox935v8ajOnh89OrnL2XkvzrAAIisAAAHLxrZq2x+OV9TW9lkprSS7Jfo80dQHcJypy0ouzOZwjNaMldEKrm82CaV65XFhmkpr2qa4JPPh2PToa4FnZX1PEqcalnNShJZpr96PqMtSmqycaqTi0000mmnxTRDXVtU8n1bz1kpSw+rJKpT4unJ6Jr9Hz4P6rL1o4zK1qntLk/uRPSwueuHvHmvsXYMdvcRu4RnQkpQklKLXBprRmQ+c1bJl6dwADwAAAAAAAAAAAAAAAAAAAAAAA+SkoJuTyS1b6ukAl9t8XqUo07PDf4i5e4svq028nLqz1WfJKT5HZwHBaeA0IUbflrKX2pvjJ/vRJdBN7HU3j11c4hXWjk6NBPlBLV/h3V2uZaF+KfRRWHWzOXn8avqRYddLJ13tyXl86wACAtAAAAAAAAABiubaF5CVO4ipQknGSfNPiZQeptO6PGr5Mi9ma89mbueHXkm6cs6ttJ9Dzbj4S+MZdKLQl9v8MlcW6uLXStayVaLXHdTTl3ZKX3Tt4NiUcXt6VanwnFSa6JcJR+DTXwLsT/VhHELW8pea2+qz87kmH/pydF7M15bvT7WN0AEBYAAAAAAAAAAAAAAAAAAfJSUE3J5JavsI662succqSo7J01JR0nXn7K93PTvzz5LmZNtLypiFWhh1hLKVf1qsvs0Vn892Ta/lS5lJhmG08IpRpWcd2EV8W+cm+bfSXwjChTVSavJ6k9SW97+C9SKUp1puEHaK1vbfcvyyXWyGIXHrXWK1YzfKCll4Sj8jSxfDsYwyjVhCsrqjKEoS9X6RRaybS4vTocuwvwex/1ComnJRa3WX4QlgoNdltPfdnM2bw7+ybShSyycYJy9+XrT8WzpgEU5ucnJ63mVwioRUVsAAODoAAAAAAAAAAAA81KarRcaizi0010prJokfJ7N2fpdnUebt6z3fck2vnBv7xYEZayWH45XUmlGvRjL7yUP/ifeXYbt0qtPhf8A6vk2R4js1Kc+Nvr8pFmACEsAAAAAAAAAABrYjiVLCqbqXs1CC5vp5JLi31I9jFydlrPG0ldmyYLu/pWKzu6kILplKK+ZIrGMQ2ub/sSPo1tw89P2pL+Vf070bVp5ObaL38TnVuKj4ynKSTfYnn3tl3VqdLx52f8AtWb9diJOsTqeDG63vJc2blbbvD6LylcxfuxqS8YxaPNPb7DqnC4S7YVV4uJvUdmbOgsqdrQ+NODfe1meqmztnV0na0H/AOun88jy+D3T+q5C2K3x+j5k3stWjjGJ39xTalGMYUoNcN16Zr/C8WWpz8LwG3wZzeH01Dzm7vZOWT3c8tG8l7T4HQM8VVjVqXhqSSV+CsaYanKnC0tbbb9WAASlAAAAAAAAAAAAAAAAAAAOLjmyFrtBJTvYy31FQUoya9VNtacPrPkdoGlOpOnLSg7M4nTjUWjNXRGPY28wbXZ69nkuFOrrHs4OP+VdpksduJ2VRUNqKLoVHwqLPcl188l1ptdORXmriOGUsWpunfQU4Pk+T6U+KfWitYtVMsRG/FZP59SV4Z086Ltwea+PQ2ITVRJwaaazTXBp8GmeiDhUr+Tyqo1nKrh05ZJ8XSb/AHwWj1yyehYyxa3pxjKdekoySlFucFmms01mzKthnCzh2ovU/wB1PgaUsQp3Usmta/dhtgw297Tu/wCGqQn7sov5MzEzTWTKE080AAeHpr399DDac6t08oQW83+i63okusj8JwypttV9MxpNW0W1b0eTWftS6Vp95/ypJ5NsJPHbu1w+k2oP6etl9lZ5LuUvjKJY0qSoRjGkkoxSikuCSWSSPop9WpJrvy27lw4vfuIWusVGn3Y7N7+PueoxUElFZJaJLo6D6AfOLgAAAAAAAAAAAAAAAAAAAAAAAAAAAAAAAADBe2cMQpzpXUVKE1uyT6P688yctfJpYUF9LGpUfTKbX5N0qgb08RVpJxhJpPcY1KFOo7zimSd15NbSeti6tGa1jKM28n97N9zRqU8ZvdjpxhtBnXtZPdjXSbceje5vsevQ3lkW5hu7SF/CVO6ipQmt2SfNfvmURxspdmv2o8da8n+oxlhIx7VHsv29Ue6NaNxGMqLUoySkmtU01mmmeyN2UrT2fuquHXcm4a1beT5webcfm+2MyyJ8RR6Kdk7p5p709RtQq9LG7Vnqa3NEbs4vTMWxKrLjBRors0X+kWRG7PP0LFsRpS/6ijWXWtH/AKvgWRvjvEW7Rjb6Ixwfce/Slf6sAAhLAAAAAAAAAAAAAAAAAAAAAAAAAAAAAAAAAAAAAAACN27XoFfD7qGjhWVOT6YSyeXcqn4mWRHeUr6Wla0o+1O4hl+GS+c0WJdXzw9Jv+S9L/LI6OVeov8Aj9v/AAjNs6csFubbEaCbjB+ZrJfYeeT7pSXbulfQrxuYxnRalGSUotcGms0zzeWkL+nOncxUoTTjJPmmReH31TYKr6NijcrKbbo1fsZvNxll4r4rR6dxXWaSiu/HUt65rduOW+r1HJ92Xs+T+5dA806kayUqTTi1mmmmmnwaaPR84uAAAAAAAAAAAAAAAAAAAAAAAAAAAAAAAAAAAAAPje7q+BI49tg7mXouzX0txP1XOOsYLm97g2ungvA3o0J1pWj6vYuLMataNJXl9Nr8jFcy/vJi1OFPWjZJzm+Xnm+GfvKH4JFocjZjZ6OztFQT3qknv1J/an/RcF/uzrmmKqRlJRh3Yqy4736s4w9OUU5T70nd/hegMF7ZU8RhKneQU4S0af70fWZwSptO6KGk1ZkXLZ2+2Xbls1U87RzzdCo+HuvReKfaZaHlFpUHuY3QrW9TnnFtdq0UvArzHWt4XK3a8Yyj0SSa7mW9ajU8eF3vWT5P1RJ1eUPBlZbnmuaOVR2xsK/sXVJe893wlkequ1tjSWcruj8JJ+CzPNfY+wuPbtaS91bv5cjzS2LsKWsbWm+3N/mbH9n/AD9h/dfx9znXflItYPdw+NWvUfBQi1m/va9yZycZhi2P0KtStFW9CMJT80m9+aSzafPhno8uwu7WxpWKytKcILojGMfkjOdQxVKi06VPPe83+EjmWHqVU1Un6LL5Zy9mcWWNWtGrnnJxUZ/+SOkvFZ9jR1CFhN7A3klUT9AuZZxfKlU6Ph+XLjusuITVRJwaaazTXBp8GmZYqkoS04d2Wa5emo1w1Vyjoy7yyfP1PQAJCkAE9tPtasCcKdrDz1xNrKms893PVvJN5vVJf0NaVKdWWhBXZnUqRpx0pPIoQTmFbe2eJaVZ+ZqcHCp6uT6FL2fFPqKCnVjWWdJpp80013oVaNSk7Ti0KdWFRXg7nsHipVjRWdWSS6W0l3sn8V28s8N0pT89U4KFP1s30b3s/N9QpUalV2hFsVKsKavN2KJyUfafV8W8kfSCr4JiO2SdXEJ+jQj61Clrnvr2ZS5r3nquSR0tnNrZOfom0C81dx9VN5JVOhp8M33Pl0FU8E1BuElJrvJbOfG2onhi05WlFpPU3t5cL6yrABAWAAAAAx3FxC1jKdxJRhFZuTaSS62epXyQbsfa1aNvGUqzUYxTk2+CSWbbIS1lfbZ1a1fDrmdvbRap0uPrZZ5vdzWuubfWlyPV3e1fKDVdDDt6FhCS87Uyyc2tckn4Lsb5ItbKzhh9OFK1iowgt2KXR/XrPo/4cc7dI9mvRXHi/ZEH+VLLuLbqu+S92Sj2Bq32mM4hXqw+ys0vGUl4FHhOB0MEju4fTUU+L4uXvSerN8E1XFVaq0ZPLdqX0RvTw1Om9KKz3637gAExQAAAAAAAAAAAAa2IYfTxSnKleRUoS0a+TT5NdJHxtcQ2JbVindWXFQ+vBdWWvcmupFyCmjiZU04tXi9af7k+KJ6tBVHpJ2ktq/cyXsvKNY3K+nnOlLnGcZce2Oa78jZq7d4fRWbuIv3Y1H8onUu8JoX+t5RpTfTKEW+9o16WzNlRedO1oJ9Pm4fqjXSwjz0ZLhdcjPRxKy0ovjZ8ydq7Z3OPZ09lreeujrVElGPWvq97fYzqbNbJRwZuteTda6nrKo89M+Kjnr8eL6loUEYqCyiskj6czxXZdOlHRi9e1vzf41HUMP2tOo9J7NiXkvyc3E9nbXGNb6hCUvtcJfijk/E4VTyYWbedCdeHVGcf1i34leDini69NWhNpbjqphqNR3lFXJCn5MbNPOvOvPqlOP6RT8TvYZs7a4P/AANGEX9rLOX4pZvxOiBUxdeorTm2twp4ajTd4xSYOXj2zdDaGG7ex9ZezNaSj2Po6nodQGMJypyUouzNpwjNaMldETB4pslpu+m2y4ZZ+ciujnL8y7DesfKLZXOlxKdGfBxnF8e2Oa78ioNS8wqhiP8AG0ac/ejFv4NrMseIpVfGhnvjl7avsS9BUp+FPLc8/fX9zBDaWyqLON3Q/wASmvBsx3G1tjbLOpdUfuyUn3RzZrT2Dw+pq7ZfCVVeCkZKGxVhbvOFrTfvb0vCTZ5bB75+3MXxW6PvyOXceUSncNwwKhVuKnLKLUe16b3gu0w09l7zaWSqbU1d2mnnG3pvJfea0Xe31osaFvC1W7bwjGK5RSS7kZD3rUafgR0Xveb5L0Q6tKp40r8NS+fUxWtpCxhGnaxUYRWSilkkZQCFtt3ZWlbJAAHh6AA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98519" y="2089422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Cloud 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31834" y="3303814"/>
            <a:ext cx="24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Controller (Raspberry Pi)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49338" y="2036109"/>
            <a:ext cx="2140526" cy="475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8" idx="0"/>
            <a:endCxn id="22" idx="2"/>
          </p:cNvCxnSpPr>
          <p:nvPr/>
        </p:nvCxnSpPr>
        <p:spPr>
          <a:xfrm rot="5400000" flipH="1" flipV="1">
            <a:off x="4113534" y="2818134"/>
            <a:ext cx="612133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667000" y="3886200"/>
            <a:ext cx="1562100" cy="81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8" idx="2"/>
          </p:cNvCxnSpPr>
          <p:nvPr/>
        </p:nvCxnSpPr>
        <p:spPr>
          <a:xfrm flipV="1">
            <a:off x="3927765" y="3886200"/>
            <a:ext cx="491835" cy="81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6" idx="0"/>
          </p:cNvCxnSpPr>
          <p:nvPr/>
        </p:nvCxnSpPr>
        <p:spPr>
          <a:xfrm flipH="1" flipV="1">
            <a:off x="4599710" y="3886200"/>
            <a:ext cx="4191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7" idx="0"/>
          </p:cNvCxnSpPr>
          <p:nvPr/>
        </p:nvCxnSpPr>
        <p:spPr>
          <a:xfrm flipH="1" flipV="1">
            <a:off x="5162023" y="3886200"/>
            <a:ext cx="925642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3091869" y="26334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033" name="Up-Down Arrow 1032"/>
          <p:cNvSpPr/>
          <p:nvPr/>
        </p:nvSpPr>
        <p:spPr>
          <a:xfrm flipH="1">
            <a:off x="4173682" y="1295400"/>
            <a:ext cx="426028" cy="740709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42907" y="148108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 (or) 4G</a:t>
            </a:r>
            <a:endParaRPr lang="en-US" dirty="0"/>
          </a:p>
        </p:txBody>
      </p:sp>
      <p:sp>
        <p:nvSpPr>
          <p:cNvPr id="1035" name="Rectangle 1034"/>
          <p:cNvSpPr/>
          <p:nvPr/>
        </p:nvSpPr>
        <p:spPr>
          <a:xfrm>
            <a:off x="3349338" y="685800"/>
            <a:ext cx="208542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/>
          <p:cNvSpPr txBox="1"/>
          <p:nvPr/>
        </p:nvSpPr>
        <p:spPr>
          <a:xfrm>
            <a:off x="3550172" y="805934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App/User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Arunkumar</dc:creator>
  <cp:lastModifiedBy>Arunkumar</cp:lastModifiedBy>
  <cp:revision>3</cp:revision>
  <dcterms:created xsi:type="dcterms:W3CDTF">2014-02-18T23:44:39Z</dcterms:created>
  <dcterms:modified xsi:type="dcterms:W3CDTF">2014-02-19T00:05:29Z</dcterms:modified>
</cp:coreProperties>
</file>