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5" r:id="rId4"/>
    <p:sldId id="259" r:id="rId5"/>
    <p:sldId id="267" r:id="rId6"/>
    <p:sldId id="266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89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D1307-8224-44D1-8C71-791C58005B72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D1307-8224-44D1-8C71-791C58005B72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D1307-8224-44D1-8C71-791C58005B72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D1307-8224-44D1-8C71-791C58005B72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D1307-8224-44D1-8C71-791C58005B72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D1307-8224-44D1-8C71-791C58005B72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D1307-8224-44D1-8C71-791C58005B72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D1307-8224-44D1-8C71-791C58005B72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D1307-8224-44D1-8C71-791C58005B72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D1307-8224-44D1-8C71-791C58005B72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7D1307-8224-44D1-8C71-791C58005B72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07D1307-8224-44D1-8C71-791C58005B72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3FA9B89-A506-443B-BB70-8B65C44BBF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small" dirty="0">
                <a:effectLst/>
              </a:rPr>
              <a:t>SE 6387 – </a:t>
            </a:r>
            <a:r>
              <a:rPr lang="en-US" b="1" cap="small" dirty="0" smtClean="0">
                <a:effectLst/>
              </a:rPr>
              <a:t>Advanced </a:t>
            </a:r>
            <a:r>
              <a:rPr lang="en-US" b="1" cap="small" dirty="0">
                <a:effectLst/>
              </a:rPr>
              <a:t>Software Engineering Project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52800"/>
            <a:ext cx="7391400" cy="27432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dirty="0" err="1" smtClean="0"/>
              <a:t>Arunkumar</a:t>
            </a:r>
            <a:r>
              <a:rPr lang="en-US" sz="2800" dirty="0" smtClean="0"/>
              <a:t> </a:t>
            </a:r>
            <a:r>
              <a:rPr lang="en-US" sz="2800" dirty="0" err="1" smtClean="0"/>
              <a:t>Manickam</a:t>
            </a:r>
            <a:endParaRPr lang="en-US" sz="2800" dirty="0" smtClean="0"/>
          </a:p>
          <a:p>
            <a:r>
              <a:rPr lang="en-US" sz="2800" dirty="0" err="1" smtClean="0"/>
              <a:t>Hariprasad</a:t>
            </a:r>
            <a:r>
              <a:rPr lang="en-US" sz="2800" dirty="0" smtClean="0"/>
              <a:t> </a:t>
            </a:r>
            <a:r>
              <a:rPr lang="en-US" sz="2800" dirty="0" err="1" smtClean="0"/>
              <a:t>Natarajan</a:t>
            </a:r>
            <a:endParaRPr lang="en-US" sz="2800" dirty="0" smtClean="0"/>
          </a:p>
          <a:p>
            <a:r>
              <a:rPr lang="en-US" sz="2800" dirty="0" err="1" smtClean="0"/>
              <a:t>Prasanna</a:t>
            </a:r>
            <a:r>
              <a:rPr lang="en-US" sz="2800" dirty="0" smtClean="0"/>
              <a:t> </a:t>
            </a:r>
            <a:r>
              <a:rPr lang="en-US" sz="2800" dirty="0" err="1" smtClean="0"/>
              <a:t>Venkatesh</a:t>
            </a:r>
            <a:r>
              <a:rPr lang="en-US" sz="2800" dirty="0" smtClean="0"/>
              <a:t> </a:t>
            </a:r>
            <a:r>
              <a:rPr lang="en-US" sz="2800" dirty="0" err="1" smtClean="0"/>
              <a:t>Venkitasamy</a:t>
            </a:r>
            <a:endParaRPr lang="en-US" sz="2800" dirty="0" smtClean="0"/>
          </a:p>
          <a:p>
            <a:r>
              <a:rPr lang="en-US" sz="2800" dirty="0" err="1" smtClean="0"/>
              <a:t>Rekha</a:t>
            </a:r>
            <a:r>
              <a:rPr lang="en-US" sz="2800" dirty="0" smtClean="0"/>
              <a:t> </a:t>
            </a:r>
            <a:r>
              <a:rPr lang="en-US" sz="2800" dirty="0" err="1" smtClean="0"/>
              <a:t>Muthulakshmi</a:t>
            </a:r>
            <a:r>
              <a:rPr lang="en-US" sz="2800" dirty="0" smtClean="0"/>
              <a:t> </a:t>
            </a:r>
            <a:r>
              <a:rPr lang="en-US" sz="2800" dirty="0" err="1" smtClean="0"/>
              <a:t>Nachadalingam</a:t>
            </a:r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19200" y="2590800"/>
            <a:ext cx="6858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cap="small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Parking Spot Locator</a:t>
            </a:r>
            <a:endParaRPr lang="en-US" sz="3200" b="1" cap="small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b="1" cap="small" dirty="0" smtClean="0">
                <a:effectLst/>
              </a:rPr>
              <a:t>Domain Model</a:t>
            </a:r>
            <a:endParaRPr lang="en-US" sz="3900" b="1" cap="small" dirty="0">
              <a:effectLst/>
            </a:endParaRPr>
          </a:p>
        </p:txBody>
      </p:sp>
      <p:pic>
        <p:nvPicPr>
          <p:cNvPr id="1026" name="Picture 2" descr="C:\Users\uhari\Downloads\Domain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7543800" cy="501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498080" cy="792162"/>
          </a:xfrm>
        </p:spPr>
        <p:txBody>
          <a:bodyPr/>
          <a:lstStyle/>
          <a:p>
            <a:r>
              <a:rPr lang="en-US" sz="3900" b="1" cap="small" dirty="0" smtClean="0">
                <a:effectLst/>
              </a:rPr>
              <a:t>Use Case Diagram – Level 0</a:t>
            </a:r>
          </a:p>
        </p:txBody>
      </p:sp>
      <p:pic>
        <p:nvPicPr>
          <p:cNvPr id="1026" name="Picture 2" descr="C:\Hariprasad\_UTD Current\_Semester Spring 2014\ASEP\Astah\UseCase Diagram0\UseCase Diagram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6829425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498080" cy="792162"/>
          </a:xfrm>
        </p:spPr>
        <p:txBody>
          <a:bodyPr/>
          <a:lstStyle/>
          <a:p>
            <a:r>
              <a:rPr lang="en-US" sz="3900" b="1" cap="small" dirty="0" smtClean="0">
                <a:effectLst/>
              </a:rPr>
              <a:t>Use Case Diagram – Level 1</a:t>
            </a:r>
          </a:p>
        </p:txBody>
      </p:sp>
      <p:pic>
        <p:nvPicPr>
          <p:cNvPr id="2050" name="Picture 2" descr="C:\Hariprasad\_UTD Current\_Semester Spring 2014\ASEP\Astah\UseCase Diagram0\UseCase Diagram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95400"/>
            <a:ext cx="5457825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498080" cy="792162"/>
          </a:xfrm>
        </p:spPr>
        <p:txBody>
          <a:bodyPr/>
          <a:lstStyle/>
          <a:p>
            <a:r>
              <a:rPr lang="en-US" sz="3900" b="1" cap="small" dirty="0" smtClean="0">
                <a:effectLst/>
              </a:rPr>
              <a:t>Use Case Diagram – Level </a:t>
            </a:r>
            <a:r>
              <a:rPr lang="en-US" sz="3900" b="1" cap="small" dirty="0" smtClean="0">
                <a:effectLst/>
              </a:rPr>
              <a:t>2</a:t>
            </a:r>
            <a:endParaRPr lang="en-US" sz="3900" b="1" cap="small" dirty="0" smtClean="0">
              <a:effectLst/>
            </a:endParaRPr>
          </a:p>
        </p:txBody>
      </p:sp>
      <p:pic>
        <p:nvPicPr>
          <p:cNvPr id="3074" name="Picture 2" descr="C:\Hariprasad\_UTD Current\_Semester Spring 2014\ASEP\Astah\UseCase Diagram0\UseCase Diagram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914400"/>
            <a:ext cx="5434011" cy="57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09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b="1" cap="small" dirty="0" smtClean="0">
                <a:effectLst/>
              </a:rPr>
              <a:t>Reqt.  Traceability matrix</a:t>
            </a:r>
          </a:p>
        </p:txBody>
      </p:sp>
      <p:graphicFrame>
        <p:nvGraphicFramePr>
          <p:cNvPr id="3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723483"/>
              </p:ext>
            </p:extLst>
          </p:nvPr>
        </p:nvGraphicFramePr>
        <p:xfrm>
          <a:off x="1295400" y="1447800"/>
          <a:ext cx="749935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946"/>
                <a:gridCol w="624946"/>
                <a:gridCol w="624946"/>
                <a:gridCol w="624946"/>
                <a:gridCol w="624946"/>
                <a:gridCol w="624946"/>
                <a:gridCol w="624946"/>
                <a:gridCol w="624946"/>
                <a:gridCol w="624946"/>
                <a:gridCol w="624946"/>
                <a:gridCol w="624946"/>
                <a:gridCol w="624946"/>
              </a:tblGrid>
              <a:tr h="370840">
                <a:tc gridSpan="1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 Cases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rowSpan="1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UC0.1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UC2.5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FR1.1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FR1.2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 rot="16200000">
            <a:off x="-20512" y="3691989"/>
            <a:ext cx="3188616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Functional</a:t>
            </a:r>
            <a:r>
              <a:rPr lang="en-US" dirty="0" smtClean="0"/>
              <a:t> </a:t>
            </a:r>
            <a:r>
              <a:rPr lang="en-US" b="1" dirty="0" smtClean="0"/>
              <a:t>Requirements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498080" cy="18288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 algn="ctr">
              <a:buNone/>
            </a:pPr>
            <a:endParaRPr lang="en-US" sz="5800" dirty="0" smtClean="0"/>
          </a:p>
          <a:p>
            <a:pPr algn="ctr">
              <a:buNone/>
            </a:pPr>
            <a:r>
              <a:rPr lang="en-US" sz="4200" b="1" cap="small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THANK  YOU !</a:t>
            </a:r>
            <a:endParaRPr lang="en-US" sz="4200" b="1" cap="small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</TotalTime>
  <Words>72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Solstice</vt:lpstr>
      <vt:lpstr>SE 6387 – Advanced Software Engineering Project </vt:lpstr>
      <vt:lpstr>Domain Model</vt:lpstr>
      <vt:lpstr>Use Case Diagram – Level 0</vt:lpstr>
      <vt:lpstr>Use Case Diagram – Level 1</vt:lpstr>
      <vt:lpstr>Use Case Diagram – Level 2</vt:lpstr>
      <vt:lpstr>Reqt.  Traceability matrix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6387-ADVANCED SOFTWARE ENGINEERING PROJECT</dc:title>
  <dc:creator>Rekha</dc:creator>
  <cp:lastModifiedBy>h_indian@hotmail.com</cp:lastModifiedBy>
  <cp:revision>55</cp:revision>
  <dcterms:created xsi:type="dcterms:W3CDTF">2014-01-23T02:24:11Z</dcterms:created>
  <dcterms:modified xsi:type="dcterms:W3CDTF">2014-02-27T18:31:27Z</dcterms:modified>
</cp:coreProperties>
</file>