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65" r:id="rId4"/>
    <p:sldId id="259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20CB0-4F7F-4823-B38F-92F8A6967455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E720A-62BB-471C-91D9-78A51A36AA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720A-62BB-471C-91D9-78A51A36AA5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small" dirty="0">
                <a:effectLst/>
              </a:rPr>
              <a:t>SE 6387 – </a:t>
            </a:r>
            <a:r>
              <a:rPr lang="en-US" b="1" cap="small" dirty="0" smtClean="0">
                <a:effectLst/>
              </a:rPr>
              <a:t>Advanced </a:t>
            </a:r>
            <a:r>
              <a:rPr lang="en-US" b="1" cap="small" dirty="0">
                <a:effectLst/>
              </a:rPr>
              <a:t>Software Engineering Project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7391400" cy="27432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2800" dirty="0" err="1" smtClean="0"/>
              <a:t>Arunkumar</a:t>
            </a:r>
            <a:r>
              <a:rPr lang="en-US" sz="2800" dirty="0" smtClean="0"/>
              <a:t> </a:t>
            </a:r>
            <a:r>
              <a:rPr lang="en-US" sz="2800" dirty="0" err="1" smtClean="0"/>
              <a:t>Manickam</a:t>
            </a:r>
            <a:endParaRPr lang="en-US" sz="2800" dirty="0" smtClean="0"/>
          </a:p>
          <a:p>
            <a:pPr algn="r"/>
            <a:r>
              <a:rPr lang="en-US" sz="2800" dirty="0" err="1" smtClean="0"/>
              <a:t>Hariprasad</a:t>
            </a:r>
            <a:r>
              <a:rPr lang="en-US" sz="2800" dirty="0" smtClean="0"/>
              <a:t> </a:t>
            </a:r>
            <a:r>
              <a:rPr lang="en-US" sz="2800" dirty="0" err="1" smtClean="0"/>
              <a:t>Natarajan</a:t>
            </a:r>
            <a:endParaRPr lang="en-US" sz="2800" dirty="0" smtClean="0"/>
          </a:p>
          <a:p>
            <a:pPr algn="r"/>
            <a:r>
              <a:rPr lang="en-US" sz="2800" dirty="0" err="1" smtClean="0"/>
              <a:t>Prasanna</a:t>
            </a:r>
            <a:r>
              <a:rPr lang="en-US" sz="2800" dirty="0" smtClean="0"/>
              <a:t> </a:t>
            </a:r>
            <a:r>
              <a:rPr lang="en-US" sz="2800" dirty="0" err="1" smtClean="0"/>
              <a:t>Venkatesh</a:t>
            </a:r>
            <a:r>
              <a:rPr lang="en-US" sz="2800" dirty="0" smtClean="0"/>
              <a:t> </a:t>
            </a:r>
            <a:r>
              <a:rPr lang="en-US" sz="2800" dirty="0" err="1" smtClean="0"/>
              <a:t>Venkitasamy</a:t>
            </a:r>
            <a:endParaRPr lang="en-US" sz="2800" dirty="0" smtClean="0"/>
          </a:p>
          <a:p>
            <a:pPr algn="r"/>
            <a:r>
              <a:rPr lang="en-US" sz="2800" dirty="0" err="1" smtClean="0"/>
              <a:t>Rekha</a:t>
            </a:r>
            <a:r>
              <a:rPr lang="en-US" sz="2800" dirty="0" smtClean="0"/>
              <a:t> </a:t>
            </a:r>
            <a:r>
              <a:rPr lang="en-US" sz="2800" dirty="0" err="1" smtClean="0"/>
              <a:t>Muthulakshmi</a:t>
            </a:r>
            <a:r>
              <a:rPr lang="en-US" sz="2800" dirty="0" smtClean="0"/>
              <a:t> </a:t>
            </a:r>
            <a:r>
              <a:rPr lang="en-US" sz="2800" dirty="0" err="1" smtClean="0"/>
              <a:t>Nachadalingam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2590800"/>
            <a:ext cx="6858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cap="small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CometPark</a:t>
            </a:r>
            <a:endParaRPr lang="en-US" sz="3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cap="small" dirty="0" smtClean="0">
                <a:effectLst/>
              </a:rPr>
              <a:t>Domain Model</a:t>
            </a:r>
            <a:endParaRPr lang="en-US" sz="3900" b="1" cap="small" dirty="0">
              <a:effectLst/>
            </a:endParaRPr>
          </a:p>
        </p:txBody>
      </p:sp>
      <p:pic>
        <p:nvPicPr>
          <p:cNvPr id="1026" name="Picture 2" descr="C:\Users\uhari\Downloads\DomainMod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543800" cy="50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92162"/>
          </a:xfrm>
        </p:spPr>
        <p:txBody>
          <a:bodyPr/>
          <a:lstStyle/>
          <a:p>
            <a:r>
              <a:rPr lang="en-US" sz="3900" b="1" cap="small" dirty="0" smtClean="0">
                <a:effectLst/>
              </a:rPr>
              <a:t>Use Case Diagram – Level 0</a:t>
            </a:r>
          </a:p>
        </p:txBody>
      </p:sp>
      <p:pic>
        <p:nvPicPr>
          <p:cNvPr id="2051" name="Picture 3" descr="C:\Users\uhari\Downloads\UseCase_Level_0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5105400" cy="4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92162"/>
          </a:xfrm>
        </p:spPr>
        <p:txBody>
          <a:bodyPr/>
          <a:lstStyle/>
          <a:p>
            <a:r>
              <a:rPr lang="en-US" sz="3900" b="1" cap="small" dirty="0" smtClean="0">
                <a:effectLst/>
              </a:rPr>
              <a:t>Use Case Diagram – Level 1</a:t>
            </a:r>
          </a:p>
        </p:txBody>
      </p:sp>
      <p:pic>
        <p:nvPicPr>
          <p:cNvPr id="3075" name="Picture 3" descr="C:\Users\uhari\Downloads\UseCase_Level_1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19263"/>
            <a:ext cx="5765795" cy="41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1" cap="small" dirty="0" smtClean="0">
                <a:effectLst/>
              </a:rPr>
              <a:t>Reqt.  Traceability matrix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759661" y="3812339"/>
            <a:ext cx="250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</a:tblGrid>
              <a:tr h="370840">
                <a:tc gridSpan="1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1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UC0.1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UC2.5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FR1.1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FR1.2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259295" y="3659939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Functional</a:t>
            </a:r>
            <a:r>
              <a:rPr lang="en-US" dirty="0" smtClean="0"/>
              <a:t> </a:t>
            </a:r>
            <a:r>
              <a:rPr lang="en-US" b="1" dirty="0" smtClean="0"/>
              <a:t>Requirements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98080" cy="1828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algn="ctr">
              <a:buNone/>
            </a:pPr>
            <a:endParaRPr lang="en-US" sz="5800" dirty="0" smtClean="0"/>
          </a:p>
          <a:p>
            <a:pPr algn="ctr">
              <a:buNone/>
            </a:pPr>
            <a:r>
              <a:rPr lang="en-US" sz="4200" b="1" cap="small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THANK  YOU !</a:t>
            </a:r>
            <a:endParaRPr lang="en-US" sz="4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67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SE 6387 – Advanced Software Engineering Project </vt:lpstr>
      <vt:lpstr>Domain Model</vt:lpstr>
      <vt:lpstr>Use Case Diagram – Level 0</vt:lpstr>
      <vt:lpstr>Use Case Diagram – Level 1</vt:lpstr>
      <vt:lpstr>Reqt.  Traceability matrix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6387-ADVANCED SOFTWARE ENGINEERING PROJECT</dc:title>
  <dc:creator>Rekha</dc:creator>
  <cp:lastModifiedBy>Prasanna</cp:lastModifiedBy>
  <cp:revision>58</cp:revision>
  <dcterms:created xsi:type="dcterms:W3CDTF">2014-01-23T02:24:11Z</dcterms:created>
  <dcterms:modified xsi:type="dcterms:W3CDTF">2014-02-27T18:28:08Z</dcterms:modified>
</cp:coreProperties>
</file>