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ACCC-ECB0-4D8C-A3C5-91A8127E7AE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32EE-3CA1-4033-8A02-84570BCA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983972"/>
              </p:ext>
            </p:extLst>
          </p:nvPr>
        </p:nvGraphicFramePr>
        <p:xfrm>
          <a:off x="457200" y="1600200"/>
          <a:ext cx="72009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3"/>
                <a:gridCol w="900113"/>
                <a:gridCol w="900113"/>
                <a:gridCol w="900113"/>
                <a:gridCol w="900113"/>
                <a:gridCol w="900113"/>
                <a:gridCol w="900113"/>
                <a:gridCol w="9001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rowSpan="1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 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 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 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UC 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20806" y="3977691"/>
            <a:ext cx="253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Arunkumar</dc:creator>
  <cp:lastModifiedBy>Arunkumar</cp:lastModifiedBy>
  <cp:revision>6</cp:revision>
  <dcterms:created xsi:type="dcterms:W3CDTF">2014-02-27T05:01:28Z</dcterms:created>
  <dcterms:modified xsi:type="dcterms:W3CDTF">2014-02-27T05:26:00Z</dcterms:modified>
</cp:coreProperties>
</file>