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6" r:id="rId3"/>
    <p:sldId id="274" r:id="rId4"/>
    <p:sldId id="269" r:id="rId5"/>
    <p:sldId id="275" r:id="rId6"/>
    <p:sldId id="268" r:id="rId7"/>
    <p:sldId id="265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105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7D1307-8224-44D1-8C71-791C58005B72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FA9B89-A506-443B-BB70-8B65C44BBF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7D1307-8224-44D1-8C71-791C58005B72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FA9B89-A506-443B-BB70-8B65C44BB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7D1307-8224-44D1-8C71-791C58005B72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FA9B89-A506-443B-BB70-8B65C44BB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7D1307-8224-44D1-8C71-791C58005B72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FA9B89-A506-443B-BB70-8B65C44BB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7D1307-8224-44D1-8C71-791C58005B72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FA9B89-A506-443B-BB70-8B65C44BBF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7D1307-8224-44D1-8C71-791C58005B72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FA9B89-A506-443B-BB70-8B65C44BB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7D1307-8224-44D1-8C71-791C58005B72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FA9B89-A506-443B-BB70-8B65C44BB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7D1307-8224-44D1-8C71-791C58005B72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FA9B89-A506-443B-BB70-8B65C44BB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7D1307-8224-44D1-8C71-791C58005B72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FA9B89-A506-443B-BB70-8B65C44BBF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7D1307-8224-44D1-8C71-791C58005B72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FA9B89-A506-443B-BB70-8B65C44BB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7D1307-8224-44D1-8C71-791C58005B72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FA9B89-A506-443B-BB70-8B65C44BBF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07D1307-8224-44D1-8C71-791C58005B72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3FA9B89-A506-443B-BB70-8B65C44BBF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906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cap="small" dirty="0">
                <a:effectLst/>
              </a:rPr>
              <a:t>SE 6387 – </a:t>
            </a:r>
            <a:r>
              <a:rPr lang="en-US" b="1" cap="small" dirty="0" smtClean="0">
                <a:effectLst/>
              </a:rPr>
              <a:t>Advanced </a:t>
            </a:r>
            <a:r>
              <a:rPr lang="en-US" b="1" cap="small" dirty="0">
                <a:effectLst/>
              </a:rPr>
              <a:t>Software Engineering Project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52800"/>
            <a:ext cx="7391400" cy="2743200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r"/>
            <a:r>
              <a:rPr lang="en-US" sz="2800" dirty="0" err="1" smtClean="0"/>
              <a:t>Arunkumar</a:t>
            </a:r>
            <a:r>
              <a:rPr lang="en-US" sz="2800" dirty="0" smtClean="0"/>
              <a:t> </a:t>
            </a:r>
            <a:r>
              <a:rPr lang="en-US" sz="2800" dirty="0" err="1" smtClean="0"/>
              <a:t>Manickam</a:t>
            </a:r>
            <a:endParaRPr lang="en-US" sz="2800" dirty="0" smtClean="0"/>
          </a:p>
          <a:p>
            <a:pPr algn="r"/>
            <a:r>
              <a:rPr lang="en-US" sz="2800" dirty="0" err="1" smtClean="0"/>
              <a:t>Hariprasad</a:t>
            </a:r>
            <a:r>
              <a:rPr lang="en-US" sz="2800" dirty="0" smtClean="0"/>
              <a:t> </a:t>
            </a:r>
            <a:r>
              <a:rPr lang="en-US" sz="2800" dirty="0" err="1" smtClean="0"/>
              <a:t>Natarajan</a:t>
            </a:r>
            <a:endParaRPr lang="en-US" sz="2800" dirty="0" smtClean="0"/>
          </a:p>
          <a:p>
            <a:pPr algn="r"/>
            <a:r>
              <a:rPr lang="en-US" sz="2800" dirty="0" err="1" smtClean="0"/>
              <a:t>Prasanna</a:t>
            </a:r>
            <a:r>
              <a:rPr lang="en-US" sz="2800" dirty="0" smtClean="0"/>
              <a:t> </a:t>
            </a:r>
            <a:r>
              <a:rPr lang="en-US" sz="2800" dirty="0" err="1" smtClean="0"/>
              <a:t>Venkatesh</a:t>
            </a:r>
            <a:r>
              <a:rPr lang="en-US" sz="2800" dirty="0" smtClean="0"/>
              <a:t> </a:t>
            </a:r>
            <a:r>
              <a:rPr lang="en-US" sz="2800" dirty="0" err="1" smtClean="0"/>
              <a:t>Venkitasamy</a:t>
            </a:r>
            <a:endParaRPr lang="en-US" sz="2800" dirty="0" smtClean="0"/>
          </a:p>
          <a:p>
            <a:pPr algn="r"/>
            <a:r>
              <a:rPr lang="en-US" sz="2800" dirty="0" err="1" smtClean="0"/>
              <a:t>Rekha</a:t>
            </a:r>
            <a:r>
              <a:rPr lang="en-US" sz="2800" dirty="0" smtClean="0"/>
              <a:t> </a:t>
            </a:r>
            <a:r>
              <a:rPr lang="en-US" sz="2800" dirty="0" err="1" smtClean="0"/>
              <a:t>Muthulakshmi</a:t>
            </a:r>
            <a:r>
              <a:rPr lang="en-US" sz="2800" dirty="0" smtClean="0"/>
              <a:t> </a:t>
            </a:r>
            <a:r>
              <a:rPr lang="en-US" sz="2800" dirty="0" err="1" smtClean="0"/>
              <a:t>Nachadalingam</a:t>
            </a:r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19200" y="2590800"/>
            <a:ext cx="6858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="1" cap="small" dirty="0" err="1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CometPark</a:t>
            </a:r>
            <a:endParaRPr lang="en-US" sz="3200" b="1" cap="small" dirty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SSD-Update Parking Spot Status</a:t>
            </a:r>
            <a:endParaRPr lang="en-US" dirty="0"/>
          </a:p>
        </p:txBody>
      </p:sp>
      <p:pic>
        <p:nvPicPr>
          <p:cNvPr id="2050" name="Picture 2" descr="C:\Users\hxn121330\Desktop\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84802"/>
            <a:ext cx="6572250" cy="464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565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SSD- Find Vacant Parking Spot</a:t>
            </a:r>
            <a:endParaRPr lang="en-US" dirty="0"/>
          </a:p>
        </p:txBody>
      </p:sp>
      <p:pic>
        <p:nvPicPr>
          <p:cNvPr id="4098" name="Picture 2" descr="C:\Users\hxn121330\Desktop\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07123"/>
            <a:ext cx="6324600" cy="536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878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SSD- Login</a:t>
            </a:r>
            <a:endParaRPr lang="en-US" dirty="0"/>
          </a:p>
        </p:txBody>
      </p:sp>
      <p:pic>
        <p:nvPicPr>
          <p:cNvPr id="3074" name="Picture 2" descr="C:\Users\hxn121330\Desktop\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95400"/>
            <a:ext cx="6096000" cy="531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1888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SSD-Manage Parking Spot</a:t>
            </a:r>
            <a:endParaRPr lang="en-US" dirty="0"/>
          </a:p>
        </p:txBody>
      </p:sp>
      <p:pic>
        <p:nvPicPr>
          <p:cNvPr id="5122" name="Picture 2" descr="C:\Users\hxn121330\Desktop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658" y="1524000"/>
            <a:ext cx="6781341" cy="507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5214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SSD- Update System </a:t>
            </a:r>
            <a:r>
              <a:rPr lang="en-US" dirty="0" err="1" smtClean="0">
                <a:effectLst/>
              </a:rPr>
              <a:t>Config</a:t>
            </a:r>
            <a:endParaRPr lang="en-US" dirty="0"/>
          </a:p>
        </p:txBody>
      </p:sp>
      <p:pic>
        <p:nvPicPr>
          <p:cNvPr id="1026" name="Picture 2" descr="C:\Users\hxn121330\Desktop\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47800"/>
            <a:ext cx="721995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65281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</a:t>
            </a:r>
            <a:r>
              <a:rPr lang="en-US" dirty="0" smtClean="0">
                <a:effectLst/>
              </a:rPr>
              <a:t>ystem </a:t>
            </a:r>
            <a:r>
              <a:rPr lang="en-US" dirty="0">
                <a:effectLst/>
              </a:rPr>
              <a:t>A</a:t>
            </a:r>
            <a:r>
              <a:rPr lang="en-US" dirty="0" smtClean="0">
                <a:effectLst/>
              </a:rPr>
              <a:t>rchitecture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7924800" cy="4414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52319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498080" cy="182880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pPr algn="ctr">
              <a:buNone/>
            </a:pPr>
            <a:endParaRPr lang="en-US" sz="5800" dirty="0" smtClean="0"/>
          </a:p>
          <a:p>
            <a:pPr algn="ctr">
              <a:buNone/>
            </a:pPr>
            <a:r>
              <a:rPr lang="en-US" sz="4200" b="1" cap="small" dirty="0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THANK  YOU !</a:t>
            </a:r>
            <a:endParaRPr lang="en-US" sz="4200" b="1" cap="small" dirty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</TotalTime>
  <Words>41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Solstice</vt:lpstr>
      <vt:lpstr>SE 6387 – Advanced Software Engineering Project </vt:lpstr>
      <vt:lpstr>SSD-Update Parking Spot Status</vt:lpstr>
      <vt:lpstr>SSD- Find Vacant Parking Spot</vt:lpstr>
      <vt:lpstr>SSD- Login</vt:lpstr>
      <vt:lpstr>SSD-Manage Parking Spot</vt:lpstr>
      <vt:lpstr>SSD- Update System Config</vt:lpstr>
      <vt:lpstr>System Architecture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6387-ADVANCED SOFTWARE ENGINEERING PROJECT</dc:title>
  <dc:creator>Rekha</dc:creator>
  <cp:lastModifiedBy>Rekha</cp:lastModifiedBy>
  <cp:revision>61</cp:revision>
  <dcterms:created xsi:type="dcterms:W3CDTF">2014-01-23T02:24:11Z</dcterms:created>
  <dcterms:modified xsi:type="dcterms:W3CDTF">2014-03-06T05:00:11Z</dcterms:modified>
</cp:coreProperties>
</file>