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6" r:id="rId3"/>
    <p:sldId id="265" r:id="rId4"/>
    <p:sldId id="268" r:id="rId5"/>
    <p:sldId id="267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1" d="100"/>
          <a:sy n="8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20CB0-4F7F-4823-B38F-92F8A6967455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E720A-62BB-471C-91D9-78A51A36A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7D1307-8224-44D1-8C71-791C58005B72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small" dirty="0">
                <a:effectLst/>
              </a:rPr>
              <a:t>SE 6387 – </a:t>
            </a:r>
            <a:r>
              <a:rPr lang="en-US" b="1" cap="small" dirty="0" smtClean="0">
                <a:effectLst/>
              </a:rPr>
              <a:t>Advanced </a:t>
            </a:r>
            <a:r>
              <a:rPr lang="en-US" b="1" cap="small" dirty="0">
                <a:effectLst/>
              </a:rPr>
              <a:t>Software Engineering Project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7391400" cy="27432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2800" dirty="0" err="1" smtClean="0"/>
              <a:t>Arunkumar</a:t>
            </a:r>
            <a:r>
              <a:rPr lang="en-US" sz="2800" dirty="0" smtClean="0"/>
              <a:t> </a:t>
            </a:r>
            <a:r>
              <a:rPr lang="en-US" sz="2800" dirty="0" err="1" smtClean="0"/>
              <a:t>Manickam</a:t>
            </a:r>
            <a:endParaRPr lang="en-US" sz="2800" dirty="0" smtClean="0"/>
          </a:p>
          <a:p>
            <a:pPr algn="r"/>
            <a:r>
              <a:rPr lang="en-US" sz="2800" dirty="0" err="1" smtClean="0"/>
              <a:t>Hariprasad</a:t>
            </a:r>
            <a:r>
              <a:rPr lang="en-US" sz="2800" dirty="0" smtClean="0"/>
              <a:t> </a:t>
            </a:r>
            <a:r>
              <a:rPr lang="en-US" sz="2800" dirty="0" err="1" smtClean="0"/>
              <a:t>Natarajan</a:t>
            </a:r>
            <a:endParaRPr lang="en-US" sz="2800" dirty="0" smtClean="0"/>
          </a:p>
          <a:p>
            <a:pPr algn="r"/>
            <a:r>
              <a:rPr lang="en-US" sz="2800" dirty="0" err="1" smtClean="0"/>
              <a:t>Prasanna</a:t>
            </a:r>
            <a:r>
              <a:rPr lang="en-US" sz="2800" dirty="0" smtClean="0"/>
              <a:t> </a:t>
            </a:r>
            <a:r>
              <a:rPr lang="en-US" sz="2800" dirty="0" err="1" smtClean="0"/>
              <a:t>Venkatesh</a:t>
            </a:r>
            <a:r>
              <a:rPr lang="en-US" sz="2800" dirty="0" smtClean="0"/>
              <a:t> </a:t>
            </a:r>
            <a:r>
              <a:rPr lang="en-US" sz="2800" dirty="0" err="1" smtClean="0"/>
              <a:t>Venkitasamy</a:t>
            </a:r>
            <a:endParaRPr lang="en-US" sz="2800" dirty="0" smtClean="0"/>
          </a:p>
          <a:p>
            <a:pPr algn="r"/>
            <a:r>
              <a:rPr lang="en-US" sz="2800" dirty="0" err="1" smtClean="0"/>
              <a:t>Rekha</a:t>
            </a:r>
            <a:r>
              <a:rPr lang="en-US" sz="2800" dirty="0" smtClean="0"/>
              <a:t> </a:t>
            </a:r>
            <a:r>
              <a:rPr lang="en-US" sz="2800" dirty="0" err="1" smtClean="0"/>
              <a:t>Muthulakshmi</a:t>
            </a:r>
            <a:r>
              <a:rPr lang="en-US" sz="2800" dirty="0" smtClean="0"/>
              <a:t> </a:t>
            </a:r>
            <a:r>
              <a:rPr lang="en-US" sz="2800" dirty="0" err="1" smtClean="0"/>
              <a:t>Nachadalingam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25908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CometPark</a:t>
            </a:r>
            <a:endParaRPr lang="en-US" sz="3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Executable State Chart-Images\Off 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0536"/>
            <a:ext cx="8534400" cy="50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2975" y="668212"/>
            <a:ext cx="301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State: Off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6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xecutable State Chart-Images\EventSt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51957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0694" y="533400"/>
            <a:ext cx="752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System State: Running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19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Executable State Chart-Images\VehicleArri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6" y="990600"/>
            <a:ext cx="8627084" cy="52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457199"/>
            <a:ext cx="3763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State:  Vehicle Arrives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6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Executable State Chart-Images\UserReq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86" y="1371600"/>
            <a:ext cx="860291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68579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System State: User Request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6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98080" cy="1828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sz="5800" dirty="0" smtClean="0"/>
          </a:p>
          <a:p>
            <a:pPr algn="ctr">
              <a:buNone/>
            </a:pPr>
            <a:r>
              <a:rPr lang="en-US" sz="4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THANK  YOU !</a:t>
            </a:r>
            <a:endParaRPr lang="en-US" sz="4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40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SE 6387 – Advanced Software Engineering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6387-ADVANCED SOFTWARE ENGINEERING PROJECT</dc:title>
  <dc:creator>Rekha</dc:creator>
  <cp:lastModifiedBy>Spartan</cp:lastModifiedBy>
  <cp:revision>62</cp:revision>
  <dcterms:created xsi:type="dcterms:W3CDTF">2014-01-23T02:24:11Z</dcterms:created>
  <dcterms:modified xsi:type="dcterms:W3CDTF">2014-03-18T15:35:20Z</dcterms:modified>
</cp:coreProperties>
</file>