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055D-D287-4F23-9319-4E638F00DCE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055D-D287-4F23-9319-4E638F00DCE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8738-26E1-4088-8E2B-CA9F33AF92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gusco/pemodelanklasifikas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bagusco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m.k</a:t>
            </a:r>
            <a:r>
              <a:rPr lang="en-US" dirty="0" smtClean="0"/>
              <a:t>.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smt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 2017/2018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Sebuah</a:t>
            </a:r>
            <a:r>
              <a:rPr lang="en-US" sz="2800" dirty="0" smtClean="0"/>
              <a:t> operator </a:t>
            </a:r>
            <a:r>
              <a:rPr lang="en-US" sz="2800" dirty="0" err="1" smtClean="0"/>
              <a:t>telekomunikasi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seluler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menjajagi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bank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meningkatkan</a:t>
            </a:r>
            <a:r>
              <a:rPr lang="en-US" sz="2800" dirty="0" smtClean="0"/>
              <a:t> </a:t>
            </a:r>
            <a:r>
              <a:rPr lang="en-US" sz="2800" dirty="0" err="1" smtClean="0"/>
              <a:t>angka</a:t>
            </a:r>
            <a:r>
              <a:rPr lang="en-US" sz="2800" dirty="0" smtClean="0"/>
              <a:t> recharge </a:t>
            </a:r>
            <a:r>
              <a:rPr lang="en-US" sz="2800" dirty="0" err="1" smtClean="0"/>
              <a:t>pelanggan</a:t>
            </a:r>
            <a:r>
              <a:rPr lang="en-US" sz="2800" dirty="0" smtClean="0"/>
              <a:t> </a:t>
            </a:r>
            <a:r>
              <a:rPr lang="en-US" sz="2800" dirty="0" err="1" smtClean="0"/>
              <a:t>pra</a:t>
            </a:r>
            <a:r>
              <a:rPr lang="en-US" sz="2800" dirty="0" err="1" smtClean="0"/>
              <a:t>-bayar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channel </a:t>
            </a:r>
            <a:r>
              <a:rPr lang="en-US" sz="2800" dirty="0" err="1" smtClean="0"/>
              <a:t>perbankan</a:t>
            </a:r>
            <a:r>
              <a:rPr lang="en-US" sz="2800" dirty="0" smtClean="0"/>
              <a:t> (ATM, internet banking, </a:t>
            </a:r>
            <a:r>
              <a:rPr lang="en-US" sz="2800" dirty="0" err="1" smtClean="0"/>
              <a:t>dsb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ingin</a:t>
            </a:r>
            <a:r>
              <a:rPr lang="en-US" sz="2800" dirty="0" smtClean="0"/>
              <a:t> </a:t>
            </a:r>
            <a:r>
              <a:rPr lang="en-US" sz="2800" dirty="0" err="1" smtClean="0"/>
              <a:t>memperoleh</a:t>
            </a:r>
            <a:r>
              <a:rPr lang="en-US" sz="2800" dirty="0" smtClean="0"/>
              <a:t> model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memprediksi</a:t>
            </a:r>
            <a:r>
              <a:rPr lang="en-US" sz="2800" dirty="0" smtClean="0"/>
              <a:t> </a:t>
            </a:r>
            <a:r>
              <a:rPr lang="en-US" sz="2800" dirty="0" err="1" smtClean="0"/>
              <a:t>pelanggan</a:t>
            </a:r>
            <a:r>
              <a:rPr lang="en-US" sz="2800" dirty="0" smtClean="0"/>
              <a:t> mana </a:t>
            </a:r>
            <a:r>
              <a:rPr lang="en-US" sz="2800" dirty="0" err="1" smtClean="0"/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potensial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diajak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channel </a:t>
            </a:r>
            <a:r>
              <a:rPr lang="en-US" sz="2800" dirty="0" err="1" smtClean="0"/>
              <a:t>tersebut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data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smtClean="0"/>
              <a:t>70.000 </a:t>
            </a:r>
            <a:r>
              <a:rPr lang="en-US" dirty="0" err="1" smtClean="0"/>
              <a:t>pelanggan</a:t>
            </a:r>
            <a:endParaRPr lang="en-US" dirty="0" smtClean="0"/>
          </a:p>
          <a:p>
            <a:pPr lvl="1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channel </a:t>
            </a:r>
            <a:r>
              <a:rPr lang="en-US" dirty="0" err="1" smtClean="0"/>
              <a:t>perbankan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50.000 </a:t>
            </a:r>
            <a:r>
              <a:rPr lang="en-US" dirty="0" err="1" smtClean="0"/>
              <a:t>pelanggan</a:t>
            </a:r>
            <a:r>
              <a:rPr lang="en-US" dirty="0"/>
              <a:t> </a:t>
            </a:r>
            <a:r>
              <a:rPr lang="en-US" dirty="0" err="1" smtClean="0"/>
              <a:t>diberikan</a:t>
            </a:r>
            <a:r>
              <a:rPr lang="en-US" dirty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endParaRPr lang="en-US" dirty="0" smtClean="0"/>
          </a:p>
          <a:p>
            <a:pPr lvl="1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20.000 </a:t>
            </a:r>
            <a:r>
              <a:rPr lang="en-US" dirty="0" err="1" smtClean="0"/>
              <a:t>pelanggan</a:t>
            </a:r>
            <a:r>
              <a:rPr lang="en-US" dirty="0" smtClean="0"/>
              <a:t> lain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Susun</a:t>
            </a:r>
            <a:r>
              <a:rPr lang="en-US" dirty="0" smtClean="0"/>
              <a:t> model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data </a:t>
            </a:r>
            <a:r>
              <a:rPr lang="en-US" dirty="0" smtClean="0"/>
              <a:t>50.000 </a:t>
            </a:r>
            <a:r>
              <a:rPr lang="en-US" dirty="0" err="1" smtClean="0"/>
              <a:t>pelanggan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prediksikan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r>
              <a:rPr lang="en-US" dirty="0" smtClean="0"/>
              <a:t>0.000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Kasus: Variabel Prediktor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29454"/>
              </p:ext>
            </p:extLst>
          </p:nvPr>
        </p:nvGraphicFramePr>
        <p:xfrm>
          <a:off x="876300" y="2209800"/>
          <a:ext cx="7810500" cy="3380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  <a:gridCol w="71628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2000" u="none" strike="noStrike">
                          <a:effectLst/>
                        </a:rPr>
                        <a:t>rata-rata durasi melakukan panggilan per bulan (menit)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rata-rata penghasilan dari transaksi panggilan per bulan (Rp)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rata-rata frekuensi melakukan panggilan per bulan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persentase panggilan di jam kerja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persentase panggilan sesama operator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rata-rata penghasilan dari transaksi SMS per bulan (Rp)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persentase transaksi SMS sesama operator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rata-rata pemakaian data per bulan (MB)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rata-rata penghasilan dari transaksi pemakaian data per bulan (Rp)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rata-rata frekuensi melakukan recharge pulsa per bulan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rata-rata </a:t>
                      </a:r>
                      <a:r>
                        <a:rPr lang="en-US" sz="2000" u="none" strike="noStrike" dirty="0" err="1">
                          <a:effectLst/>
                        </a:rPr>
                        <a:t>banyaknya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wilayah</a:t>
                      </a:r>
                      <a:r>
                        <a:rPr lang="en-US" sz="2000" u="none" strike="noStrike" dirty="0">
                          <a:effectLst/>
                        </a:rPr>
                        <a:t> yang </a:t>
                      </a:r>
                      <a:r>
                        <a:rPr lang="en-US" sz="2000" u="none" strike="noStrike" dirty="0" err="1">
                          <a:effectLst/>
                        </a:rPr>
                        <a:t>dikunjungi</a:t>
                      </a:r>
                      <a:r>
                        <a:rPr lang="en-US" sz="2000" u="none" strike="noStrike" dirty="0">
                          <a:effectLst/>
                        </a:rPr>
                        <a:t> per </a:t>
                      </a:r>
                      <a:r>
                        <a:rPr lang="en-US" sz="2000" u="none" strike="noStrike" dirty="0" err="1">
                          <a:effectLst/>
                        </a:rPr>
                        <a:t>bulan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43" marR="2543" marT="2543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teknik-teknik</a:t>
            </a:r>
            <a:r>
              <a:rPr lang="en-US" sz="2800" dirty="0" smtClean="0"/>
              <a:t> </a:t>
            </a:r>
            <a:r>
              <a:rPr lang="en-US" sz="2800" dirty="0" err="1" smtClean="0"/>
              <a:t>klasifikasi</a:t>
            </a:r>
            <a:endParaRPr lang="en-US" sz="2800" dirty="0" smtClean="0"/>
          </a:p>
          <a:p>
            <a:pPr lvl="1"/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dibatasi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teknik-teknik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dipelajari</a:t>
            </a:r>
            <a:r>
              <a:rPr lang="en-US" sz="2400" dirty="0" smtClean="0"/>
              <a:t> di </a:t>
            </a:r>
            <a:r>
              <a:rPr lang="en-US" sz="2400" dirty="0" err="1" smtClean="0"/>
              <a:t>kelas</a:t>
            </a:r>
            <a:endParaRPr lang="en-US" sz="2400" dirty="0" smtClean="0"/>
          </a:p>
          <a:p>
            <a:pPr lvl="1"/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juga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lain yang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literature</a:t>
            </a:r>
          </a:p>
          <a:p>
            <a:pPr lvl="1"/>
            <a:r>
              <a:rPr lang="en-US" sz="2400" dirty="0" err="1" smtClean="0"/>
              <a:t>Mungkin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mencoba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prediksi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memuaskan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Data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penjelasan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tersedia</a:t>
            </a:r>
            <a:r>
              <a:rPr lang="en-US" sz="2800" dirty="0"/>
              <a:t> di: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github.com/bagusco/pemodelanklasifikasi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Laporan 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Ada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endParaRPr lang="en-US" dirty="0" smtClean="0"/>
          </a:p>
          <a:p>
            <a:pPr lvl="1"/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smtClean="0"/>
              <a:t>20.000 </a:t>
            </a:r>
            <a:r>
              <a:rPr lang="en-US" dirty="0" err="1" smtClean="0"/>
              <a:t>pelanggan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Tuangkan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format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en-US" dirty="0" err="1" smtClean="0"/>
              <a:t>memuat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endParaRPr lang="en-US" dirty="0" smtClean="0"/>
          </a:p>
          <a:p>
            <a:pPr lvl="1"/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(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penjelasannya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yang </a:t>
            </a:r>
            <a:r>
              <a:rPr lang="en-US" dirty="0" err="1" smtClean="0"/>
              <a:t>relevan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endParaRPr lang="en-US" dirty="0" smtClean="0"/>
          </a:p>
          <a:p>
            <a:pPr lvl="1"/>
            <a:r>
              <a:rPr lang="en-US" dirty="0" err="1" smtClean="0"/>
              <a:t>Kesimpulan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Laporan 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via email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bagusco@gmail.com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paling </a:t>
            </a:r>
            <a:r>
              <a:rPr lang="en-US" dirty="0" err="1" smtClean="0"/>
              <a:t>lambat</a:t>
            </a:r>
            <a:r>
              <a:rPr lang="en-US" dirty="0" smtClean="0"/>
              <a:t> </a:t>
            </a:r>
            <a:r>
              <a:rPr lang="en-US" u="sng" dirty="0" err="1" smtClean="0"/>
              <a:t>tanggal</a:t>
            </a:r>
            <a:r>
              <a:rPr lang="en-US" u="sng" dirty="0" smtClean="0"/>
              <a:t> </a:t>
            </a:r>
            <a:r>
              <a:rPr lang="en-US" u="sng" dirty="0" smtClean="0"/>
              <a:t>30 </a:t>
            </a:r>
            <a:r>
              <a:rPr lang="en-US" u="sng" dirty="0" err="1" smtClean="0"/>
              <a:t>Juni</a:t>
            </a:r>
            <a:r>
              <a:rPr lang="en-US" u="sng" dirty="0" smtClean="0"/>
              <a:t> 2018</a:t>
            </a:r>
            <a:endParaRPr lang="en-US" u="sng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Laporan 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endParaRPr lang="en-US" dirty="0" smtClean="0"/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#1: </a:t>
            </a:r>
            <a:r>
              <a:rPr lang="en-US" dirty="0" smtClean="0"/>
              <a:t>(65%)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endParaRPr lang="en-US" dirty="0" smtClean="0"/>
          </a:p>
          <a:p>
            <a:pPr lvl="2"/>
            <a:r>
              <a:rPr lang="en-US" dirty="0" err="1" smtClean="0"/>
              <a:t>Sistematika</a:t>
            </a:r>
            <a:r>
              <a:rPr lang="en-US" dirty="0" smtClean="0"/>
              <a:t> (15%)</a:t>
            </a:r>
          </a:p>
          <a:p>
            <a:pPr lvl="2"/>
            <a:r>
              <a:rPr lang="en-US" dirty="0" err="1" smtClean="0"/>
              <a:t>Kelengkapan</a:t>
            </a:r>
            <a:r>
              <a:rPr lang="en-US" dirty="0" smtClean="0"/>
              <a:t> (20%)</a:t>
            </a:r>
          </a:p>
          <a:p>
            <a:pPr lvl="2"/>
            <a:r>
              <a:rPr lang="en-US" dirty="0" smtClean="0"/>
              <a:t>Format (15%)</a:t>
            </a:r>
          </a:p>
          <a:p>
            <a:pPr lvl="2"/>
            <a:r>
              <a:rPr lang="en-US" dirty="0" err="1" smtClean="0"/>
              <a:t>Metodologi</a:t>
            </a:r>
            <a:r>
              <a:rPr lang="en-US" dirty="0" smtClean="0"/>
              <a:t> (50%)</a:t>
            </a:r>
          </a:p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#2: </a:t>
            </a:r>
            <a:r>
              <a:rPr lang="en-US" dirty="0" smtClean="0"/>
              <a:t>(35%)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ketepatan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dirty="0" err="1" smtClean="0"/>
              <a:t>ataan</a:t>
            </a:r>
            <a:r>
              <a:rPr lang="en-US" dirty="0" smtClean="0"/>
              <a:t> </a:t>
            </a:r>
            <a:r>
              <a:rPr lang="en-US" dirty="0" err="1" smtClean="0"/>
              <a:t>geometrik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endParaRPr lang="en-US" dirty="0" smtClean="0"/>
          </a:p>
          <a:p>
            <a:pPr lvl="2"/>
            <a:r>
              <a:rPr lang="en-US" dirty="0" err="1" smtClean="0"/>
              <a:t>Akurasi</a:t>
            </a:r>
            <a:endParaRPr lang="en-US" dirty="0" smtClean="0"/>
          </a:p>
          <a:p>
            <a:pPr lvl="2"/>
            <a:r>
              <a:rPr lang="en-US" dirty="0" smtClean="0"/>
              <a:t>Sensitivity</a:t>
            </a:r>
          </a:p>
          <a:p>
            <a:pPr lvl="2"/>
            <a:r>
              <a:rPr lang="en-US" dirty="0" smtClean="0"/>
              <a:t>Specificity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352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Tugas Akhir m.k. Pemodelan Klasifikasi smt Genap 2017/2018</vt:lpstr>
      <vt:lpstr>Kasus</vt:lpstr>
      <vt:lpstr>Kasus</vt:lpstr>
      <vt:lpstr>Kasus: Variabel Prediktor</vt:lpstr>
      <vt:lpstr>Kasus</vt:lpstr>
      <vt:lpstr>Laporan Tugas</vt:lpstr>
      <vt:lpstr>Laporan Tugas</vt:lpstr>
      <vt:lpstr>Laporan 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m.k. Pemodelan Klasifikasi</dc:title>
  <dc:creator>Stat</dc:creator>
  <cp:lastModifiedBy>Admin</cp:lastModifiedBy>
  <cp:revision>8</cp:revision>
  <dcterms:created xsi:type="dcterms:W3CDTF">2017-05-28T23:33:35Z</dcterms:created>
  <dcterms:modified xsi:type="dcterms:W3CDTF">2018-05-28T01:09:07Z</dcterms:modified>
</cp:coreProperties>
</file>