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11088746" r:id="rId3"/>
    <p:sldId id="11088786" r:id="rId4"/>
    <p:sldId id="11088787" r:id="rId5"/>
    <p:sldId id="11088840" r:id="rId6"/>
    <p:sldId id="11088842" r:id="rId7"/>
    <p:sldId id="11088788" r:id="rId8"/>
    <p:sldId id="11088843" r:id="rId9"/>
    <p:sldId id="11088756" r:id="rId10"/>
    <p:sldId id="11088845" r:id="rId11"/>
    <p:sldId id="11088846" r:id="rId12"/>
    <p:sldId id="11088847" r:id="rId13"/>
    <p:sldId id="11088778" r:id="rId14"/>
    <p:sldId id="11088779" r:id="rId15"/>
    <p:sldId id="11088758" r:id="rId16"/>
    <p:sldId id="11088891" r:id="rId17"/>
    <p:sldId id="11088789" r:id="rId18"/>
    <p:sldId id="11088790" r:id="rId19"/>
    <p:sldId id="11088759" r:id="rId20"/>
    <p:sldId id="11088785" r:id="rId21"/>
    <p:sldId id="11088755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891" userDrawn="1">
          <p15:clr>
            <a:srgbClr val="A4A3A4"/>
          </p15:clr>
        </p15:guide>
        <p15:guide id="8" orient="horz" pos="3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244242"/>
    <a:srgbClr val="F2F2F2"/>
    <a:srgbClr val="FF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64" y="822"/>
      </p:cViewPr>
      <p:guideLst>
        <p:guide orient="horz" pos="2344"/>
        <p:guide pos="3840"/>
        <p:guide pos="665"/>
        <p:guide pos="7015"/>
        <p:guide orient="horz" pos="648"/>
        <p:guide orient="horz" pos="712"/>
        <p:guide orient="horz" pos="3891"/>
        <p:guide orient="horz" pos="3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ADC55-9CDD-491F-AF05-B1F81B8E2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1711-37EB-4DF1-A7AC-2A328BEA32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5540" y="2767965"/>
            <a:ext cx="990092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8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Mengenal Dasar Git</a:t>
            </a:r>
            <a:endParaRPr lang="en-US" altLang="zh-CN" sz="80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10285" y="2829560"/>
              <a:ext cx="10121900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Membuat Repositori</a:t>
              </a:r>
              <a:endParaRPr lang="zh-CN" altLang="en-US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17316" y="1753769"/>
              <a:ext cx="908148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4800" b="1" dirty="0">
                  <a:solidFill>
                    <a:srgbClr val="244242"/>
                  </a:solid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02</a:t>
              </a:r>
              <a:endParaRPr lang="en-US" altLang="zh-CN" sz="4800" b="1" dirty="0">
                <a:solidFill>
                  <a:srgbClr val="244242"/>
                </a:solid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Membuat Repositori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 adalah tempat penyimpanan proyek Git.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membuat repositori baru dengan perintah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init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097280" y="2829560"/>
            <a:ext cx="99968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en-US" altLang="zh-CN" sz="7200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Mengelola Perubahan</a:t>
            </a:r>
            <a:endParaRPr lang="zh-CN" altLang="en-US" sz="7200" b="1" dirty="0">
              <a:blipFill>
                <a:blip r:embed="rId1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Mengelola Perubahan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 git status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untuk melihat status perubahan pada proyek Anda.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Gunakan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add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untuk menambahkan perubahan ke dalam staging area.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Gunakan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commit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untuk menyimpan perubahan dalam repositori.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77072" y="2275750"/>
            <a:ext cx="823912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Melihat Riwayat Git</a:t>
            </a:r>
            <a:endParaRPr lang="en-US" altLang="zh-CN" sz="72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Melihat Riwayat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melihat riwayat perubahan dengan perintah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log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 akan menampilkan daftar commit beserta informasi pentingnya.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976437" y="1721395"/>
            <a:ext cx="8239125" cy="341503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7200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Mengelola Repositori jarak jauh</a:t>
            </a:r>
            <a:endParaRPr lang="zh-CN" altLang="en-US" sz="7200" b="1" dirty="0">
              <a:blipFill>
                <a:blip r:embed="rId1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Mengelola Repositori Jarak Jauh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Gunakan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clone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untuk mengcopy repositori project dari github ke laptop atau pc.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Gunakan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remote add origin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untuk menghubungkan folder project ke akun github.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Gunakan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push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untuk mengirim perubahan ke repositori jarak jauh.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Gunakan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pull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untuk mengambil perubahan dari repositori jarak jauh.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51672" y="2829470"/>
              <a:ext cx="823912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Latihan</a:t>
              </a:r>
              <a:endParaRPr lang="zh-CN" altLang="en-US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17316" y="1753769"/>
              <a:ext cx="908148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4800" b="1" dirty="0">
                  <a:solidFill>
                    <a:srgbClr val="244242"/>
                  </a:solid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05</a:t>
              </a:r>
              <a:endParaRPr lang="en-US" altLang="zh-CN" sz="4800" b="1" dirty="0">
                <a:solidFill>
                  <a:srgbClr val="244242"/>
                </a:solid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Buat repositori baru pada github dan beri nama sesuai dengan project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folder yang berisi project laravel kedalam repositori github.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76437" y="2829470"/>
              <a:ext cx="8239125" cy="11988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Apa itu git?</a:t>
              </a:r>
              <a:endParaRPr lang="zh-CN" altLang="en-US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76437" y="2581960"/>
              <a:ext cx="823912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80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THANK YOU</a:t>
              </a:r>
              <a:endParaRPr lang="en-US" altLang="zh-CN" sz="8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00262" y="4085338"/>
              <a:ext cx="7991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28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FOR YOUR ATTENTION</a:t>
              </a:r>
              <a:endParaRPr lang="zh-CN" altLang="zh-CN" sz="28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Apa itu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adalah sistem pengendalian versi yang dikembangkan oleh Linus Torvalds.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membantu dalam melacak perubahan dalam kode sumber proyek perangkat lunak.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memungkinkan kolaborasi yang mudah dalam pengembangan perangkat lunak.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38200" y="2829560"/>
              <a:ext cx="10515600" cy="11988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Tools yang digunakan</a:t>
              </a:r>
              <a:endParaRPr lang="zh-CN" altLang="en-US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1580"/>
          </a:xfrm>
        </p:spPr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Tools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9620"/>
          </a:xfrm>
        </p:spPr>
        <p:txBody>
          <a:bodyPr>
            <a:normAutofit/>
          </a:bodyPr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 Git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Akun github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1580"/>
          </a:xfrm>
        </p:spPr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Installasi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9620"/>
          </a:xfrm>
        </p:spPr>
        <p:txBody>
          <a:bodyPr>
            <a:normAutofit/>
          </a:bodyPr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mengunduh dan menginstal Git dari situs resmi (https://git-scm.com/).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 diinstal, Anda dapat memeriksa versi Git dengan perintah pada terminal atau command prompt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--version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4200525"/>
            <a:ext cx="5598795" cy="1878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Membuat Akun Git Hub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Mendaftar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akun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kita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bisa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mengakses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nya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langsung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resmi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 website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githubnya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+mn-ea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  <a:sym typeface="+mn-ea"/>
              </a:rPr>
              <a:t>https://github.com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77072" y="2829470"/>
              <a:ext cx="823912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Konfigurasi Awal</a:t>
              </a:r>
              <a:endParaRPr lang="zh-CN" altLang="en-US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17316" y="1753769"/>
              <a:ext cx="908148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4800" b="1" dirty="0">
                  <a:solidFill>
                    <a:srgbClr val="244242"/>
                  </a:solid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02</a:t>
              </a:r>
              <a:endParaRPr lang="en-US" altLang="zh-CN" sz="4800" b="1" dirty="0">
                <a:solidFill>
                  <a:srgbClr val="244242"/>
                </a:solid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Konfigurasi Awal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Konfigurasikan nama pengguna dan alamat email Anda dengan perintah: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config --global user.name “nama anda”</a:t>
            </a:r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git config --global user.email “email anda”</a:t>
            </a:r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*usahakan untuk username dan email harus sesuai dengan akun github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2006</Words>
  <Application>WPS Presentation</Application>
  <PresentationFormat>宽屏</PresentationFormat>
  <Paragraphs>100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站酷快乐体2016修订版</vt:lpstr>
      <vt:lpstr>Courier New</vt:lpstr>
      <vt:lpstr>Roboto Light</vt:lpstr>
      <vt:lpstr>Roboto Black</vt:lpstr>
      <vt:lpstr>Microsoft YaHei</vt:lpstr>
      <vt:lpstr>Arial Unicode MS</vt:lpstr>
      <vt:lpstr>等线 Light</vt:lpstr>
      <vt:lpstr>等线</vt:lpstr>
      <vt:lpstr>Calibri</vt:lpstr>
      <vt:lpstr>Verdana</vt:lpstr>
      <vt:lpstr>Office Theme</vt:lpstr>
      <vt:lpstr>PowerPoint 演示文稿</vt:lpstr>
      <vt:lpstr>PowerPoint 演示文稿</vt:lpstr>
      <vt:lpstr>Apa itu git?</vt:lpstr>
      <vt:lpstr>PowerPoint 演示文稿</vt:lpstr>
      <vt:lpstr>Tools yang digunakan</vt:lpstr>
      <vt:lpstr>Installasi Git</vt:lpstr>
      <vt:lpstr>Membuat Akun Git Hub</vt:lpstr>
      <vt:lpstr>PowerPoint 演示文稿</vt:lpstr>
      <vt:lpstr>Konfigurasi Awal</vt:lpstr>
      <vt:lpstr>PowerPoint 演示文稿</vt:lpstr>
      <vt:lpstr>Membuat Repositori</vt:lpstr>
      <vt:lpstr>PowerPoint 演示文稿</vt:lpstr>
      <vt:lpstr>Mengelola Perubahan</vt:lpstr>
      <vt:lpstr>PowerPoint 演示文稿</vt:lpstr>
      <vt:lpstr>Melihat Riwayat Git</vt:lpstr>
      <vt:lpstr>PowerPoint 演示文稿</vt:lpstr>
      <vt:lpstr>Mengelola Repositori Jarak Jauh</vt:lpstr>
      <vt:lpstr>PowerPoint 演示文稿</vt:lpstr>
      <vt:lpstr>Latihan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Laptop</cp:lastModifiedBy>
  <cp:revision>120</cp:revision>
  <dcterms:created xsi:type="dcterms:W3CDTF">2019-07-02T06:53:00Z</dcterms:created>
  <dcterms:modified xsi:type="dcterms:W3CDTF">2023-12-20T03:12:36Z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A8B56544E350441E93A48C073AFAEEA1_13</vt:lpwstr>
  </property>
  <property fmtid="{D5CDD505-2E9C-101B-9397-08002B2CF9AE}" pid="3" name="KSOProductBuildVer">
    <vt:lpwstr>1033-12.2.0.13359</vt:lpwstr>
  </property>
</Properties>
</file>