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11088746" r:id="rId3"/>
    <p:sldId id="11088786" r:id="rId4"/>
    <p:sldId id="11088787" r:id="rId5"/>
    <p:sldId id="11088840" r:id="rId6"/>
    <p:sldId id="11088842" r:id="rId7"/>
    <p:sldId id="11088788" r:id="rId8"/>
    <p:sldId id="11088897" r:id="rId9"/>
    <p:sldId id="11088898" r:id="rId10"/>
    <p:sldId id="11088756" r:id="rId11"/>
    <p:sldId id="11088845" r:id="rId12"/>
    <p:sldId id="11088846" r:id="rId13"/>
    <p:sldId id="11088847" r:id="rId14"/>
    <p:sldId id="11088778" r:id="rId15"/>
    <p:sldId id="11088779" r:id="rId16"/>
    <p:sldId id="11088758" r:id="rId17"/>
    <p:sldId id="11088891" r:id="rId18"/>
    <p:sldId id="11088789" r:id="rId19"/>
    <p:sldId id="11088790" r:id="rId20"/>
    <p:sldId id="11088913" r:id="rId21"/>
    <p:sldId id="11088914" r:id="rId22"/>
    <p:sldId id="11088759" r:id="rId23"/>
    <p:sldId id="11088785" r:id="rId24"/>
    <p:sldId id="11088755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891" userDrawn="1">
          <p15:clr>
            <a:srgbClr val="A4A3A4"/>
          </p15:clr>
        </p15:guide>
        <p15:guide id="8" orient="horz" pos="3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244242"/>
    <a:srgbClr val="F2F2F2"/>
    <a:srgbClr val="FFF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64" y="822"/>
      </p:cViewPr>
      <p:guideLst>
        <p:guide orient="horz" pos="2344"/>
        <p:guide pos="3840"/>
        <p:guide pos="665"/>
        <p:guide pos="7015"/>
        <p:guide orient="horz" pos="648"/>
        <p:guide orient="horz" pos="712"/>
        <p:guide orient="horz" pos="3891"/>
        <p:guide orient="horz" pos="3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ADC55-9CDD-491F-AF05-B1F81B8E2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1711-37EB-4DF1-A7AC-2A328BEA32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9380" y="2152650"/>
            <a:ext cx="11953240" cy="255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Mengenal Dasar - Dasar Laravel</a:t>
            </a:r>
            <a:endParaRPr lang="en-US" altLang="zh-CN" sz="80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Instalasi Laravel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Instalasi Laravel dilakukan dengan menggunakan Composer, alat manajemen paket PHP.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menginstal Laravel dengan menjalankan perintah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composer create-project laravel/laravel nama-project</a:t>
            </a: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10285" y="2829560"/>
              <a:ext cx="10121900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Struktur Direktori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17316" y="1753769"/>
              <a:ext cx="90814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4800" b="1" dirty="0">
                  <a:solidFill>
                    <a:srgbClr val="244242"/>
                  </a:solid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sz="4800" b="1" dirty="0">
                <a:solidFill>
                  <a:srgbClr val="244242"/>
                </a:solid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Struktur Direktori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 Laravel memiliki struktur direktori yang terorganisir dengan baik.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Direktori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app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source code aplikasi.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Direktori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public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aset publik (gambar, CSS, JavaScript).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Direktori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resources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tampilan, file konfigurasi, dan bahasa.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Direktori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routes 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berisi definisi rute aplikasi.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097280" y="2829560"/>
            <a:ext cx="999680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en-US" altLang="zh-CN" sz="7200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Rute (Routes) </a:t>
            </a:r>
            <a:endParaRPr lang="zh-CN" altLang="en-US" sz="7200" b="1" dirty="0">
              <a:blipFill>
                <a:blip r:embed="rId1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Rute (Routes)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Rute adalah bagian penting dari aplikasi web Laravel.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mendefinisikan rute dalam file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routes/web.php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Rute adalah hubungan antara URL dan fungsi pengendali (controller).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menggunakan berbagai metode HTTP seperti GET, POST, PUT, dan DELETE dalam definisi rute.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7072" y="2275750"/>
            <a:ext cx="823912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Controllers</a:t>
            </a:r>
            <a:endParaRPr lang="en-US" altLang="zh-CN" sz="72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Controllers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Kontroler adalah komponen utama dalam pengembangan aplikasi Laravel.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Kontroler mengelola logika aplikasi dan menghubungkan model dan tampilan.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membuat kontroler dengan perintah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php artisan make:controller NamaKontroler.</a:t>
            </a: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977072" y="2829470"/>
            <a:ext cx="823912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7200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Model</a:t>
            </a:r>
            <a:endParaRPr lang="zh-CN" altLang="en-US" sz="7200" b="1" dirty="0">
              <a:blipFill>
                <a:blip r:embed="rId1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merepresentasikan data dalam aplikasi.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membuat model dengan perintah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php artisan make:model NamaModel.</a:t>
            </a: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digunakan untuk berinteraksi dengan database dan melakukan operasi CRUD (Create, Read, Update, Delete).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1977072" y="2829470"/>
            <a:ext cx="823912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7200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Migrasi Database</a:t>
            </a:r>
            <a:endParaRPr lang="zh-CN" altLang="en-US" sz="7200" b="1" dirty="0">
              <a:blipFill>
                <a:blip r:embed="rId1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76437" y="2829470"/>
              <a:ext cx="8239125" cy="11988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Apa itu Laravel?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Migrasi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 menyediakan migrasi database untuk mengelola skema database.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membuat dan menjalankan migrasi dengan perintah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php artisan make:migration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php artisan migrate.</a:t>
            </a: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Migrasi memudahkan perubahan skema database seiring waktu.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51672" y="2829470"/>
              <a:ext cx="8239125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Latihan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17316" y="1753769"/>
              <a:ext cx="90814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4800" b="1" dirty="0">
                  <a:solidFill>
                    <a:srgbClr val="244242"/>
                  </a:solid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05</a:t>
              </a:r>
              <a:endParaRPr lang="en-US" altLang="zh-CN" sz="4800" b="1" dirty="0">
                <a:solidFill>
                  <a:srgbClr val="244242"/>
                </a:solid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Buatkan project laravel Pembayaran SPP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Implemantasikan template yang dimiliki kedalam project laravel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Buatkan schema untuk migrate databasenya.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76437" y="2581960"/>
              <a:ext cx="82391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80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THANK YOU</a:t>
              </a:r>
              <a:endPara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00262" y="4085338"/>
              <a:ext cx="799147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28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FOR YOUR ATTENTION</a:t>
              </a:r>
              <a:endParaRPr lang="zh-CN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Apa itu Laravel?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Laravel adalah kerangka kerja (framework) PHP yang open source dan mudah digunakan.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Dikembangkan oleh Taylor Otwell, Laravel dirancang untuk mempermudah pengembangan aplikasi web yang kuat dan menarik.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Fitur-fitur Laravel yang populer termasuk sistem rute, ORM (Eloquent), templating Blade, dan banyak lagi.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pSp>
        <p:nvGrpSpPr>
          <p:cNvPr id="4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838200" y="2829560"/>
              <a:ext cx="10515600" cy="11988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dist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Tools yang digunakan</a:t>
              </a:r>
              <a:endParaRPr lang="zh-CN" altLang="en-US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580"/>
          </a:xfrm>
        </p:spPr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Tools yang digunakan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9620"/>
          </a:xfrm>
        </p:spPr>
        <p:txBody>
          <a:bodyPr>
            <a:normAutofit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Laragon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580"/>
          </a:xfrm>
        </p:spPr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Installasi Composer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9620"/>
          </a:xfrm>
        </p:spPr>
        <p:txBody>
          <a:bodyPr>
            <a:normAutofit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mengunduh dan menginstal Composer dari situs resmi (https://getcomposer.org/download/).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 diinstal, Anda dapat memeriksa versi Composer dengan perintah pada terminal atau command prompt </a:t>
            </a:r>
            <a:r>
              <a:rPr lang="en-US">
                <a:solidFill>
                  <a:schemeClr val="bg1"/>
                </a:solidFill>
                <a:latin typeface="Courier New" panose="02070309020205020404" charset="0"/>
                <a:cs typeface="Courier New" panose="02070309020205020404" charset="0"/>
              </a:rPr>
              <a:t>composer</a:t>
            </a: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947160"/>
            <a:ext cx="4915535" cy="2559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580"/>
          </a:xfrm>
        </p:spPr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Installasi Laragon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9620"/>
          </a:xfrm>
        </p:spPr>
        <p:txBody>
          <a:bodyPr>
            <a:normAutofit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Anda dapat mengunduh dan menginstal Composer dari situs resmi (https://laragon.org/download/index.html).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580"/>
          </a:xfrm>
        </p:spPr>
        <p:txBody>
          <a:bodyPr/>
          <a:p>
            <a:r>
              <a:rPr lang="en-US" altLang="zh-CN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  <a:sym typeface="+mn-ea"/>
              </a:rPr>
              <a:t>Installasi Laragon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9620"/>
          </a:xfrm>
        </p:spPr>
        <p:txBody>
          <a:bodyPr>
            <a:normAutofit/>
          </a:bodyPr>
          <a:p>
            <a:pPr algn="just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Setelah berhasil melakukan instalasi maka akan muncul tampilan aplikasi seperti berikut ini: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>
              <a:solidFill>
                <a:schemeClr val="bg1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2793365"/>
            <a:ext cx="5515610" cy="37128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26365" y="2275840"/>
              <a:ext cx="11939905" cy="2306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2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Instalasi Laravel Menggunakan Composer</a:t>
              </a:r>
              <a:endParaRPr lang="en-US" altLang="zh-CN" sz="72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17316" y="1753769"/>
              <a:ext cx="908148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4800" b="1" dirty="0">
                  <a:solidFill>
                    <a:srgbClr val="244242"/>
                  </a:solid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02</a:t>
              </a:r>
              <a:endParaRPr lang="en-US" altLang="zh-CN" sz="4800" b="1" dirty="0">
                <a:solidFill>
                  <a:srgbClr val="244242"/>
                </a:solid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WPS Presentation</Application>
  <PresentationFormat>宽屏</PresentationFormat>
  <Paragraphs>120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站酷快乐体2016修订版</vt:lpstr>
      <vt:lpstr>Courier New</vt:lpstr>
      <vt:lpstr>Microsoft YaHei</vt:lpstr>
      <vt:lpstr>Arial Unicode MS</vt:lpstr>
      <vt:lpstr>等线 Light</vt:lpstr>
      <vt:lpstr>等线</vt:lpstr>
      <vt:lpstr>Office Theme</vt:lpstr>
      <vt:lpstr>PowerPoint 演示文稿</vt:lpstr>
      <vt:lpstr>PowerPoint 演示文稿</vt:lpstr>
      <vt:lpstr>Apa itu git?</vt:lpstr>
      <vt:lpstr>PowerPoint 演示文稿</vt:lpstr>
      <vt:lpstr>Tools yang digunakan</vt:lpstr>
      <vt:lpstr>Installasi Composer</vt:lpstr>
      <vt:lpstr>Installasi Laragon</vt:lpstr>
      <vt:lpstr>Installasi Laragon</vt:lpstr>
      <vt:lpstr>PowerPoint 演示文稿</vt:lpstr>
      <vt:lpstr>Instalasi Laravel</vt:lpstr>
      <vt:lpstr>PowerPoint 演示文稿</vt:lpstr>
      <vt:lpstr>Struktur Direktori</vt:lpstr>
      <vt:lpstr>PowerPoint 演示文稿</vt:lpstr>
      <vt:lpstr>Rute (Routes)</vt:lpstr>
      <vt:lpstr>PowerPoint 演示文稿</vt:lpstr>
      <vt:lpstr>Controllers</vt:lpstr>
      <vt:lpstr>PowerPoint 演示文稿</vt:lpstr>
      <vt:lpstr>Model</vt:lpstr>
      <vt:lpstr>PowerPoint 演示文稿</vt:lpstr>
      <vt:lpstr>Migrasi Database</vt:lpstr>
      <vt:lpstr>PowerPoint 演示文稿</vt:lpstr>
      <vt:lpstr>Latihan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Laptop</cp:lastModifiedBy>
  <cp:revision>126</cp:revision>
  <dcterms:created xsi:type="dcterms:W3CDTF">2019-07-02T06:53:00Z</dcterms:created>
  <dcterms:modified xsi:type="dcterms:W3CDTF">2023-12-20T03:13:02Z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F0309C02D44545658E082201B879E551_13</vt:lpwstr>
  </property>
  <property fmtid="{D5CDD505-2E9C-101B-9397-08002B2CF9AE}" pid="3" name="KSOProductBuildVer">
    <vt:lpwstr>1033-12.2.0.13359</vt:lpwstr>
  </property>
</Properties>
</file>