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5c48264f8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5c48264f8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c48264f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c48264f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5c48264f8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5c48264f8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c48264f8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c48264f8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c48264f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5c48264f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c48264f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c48264f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c48264f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5c48264f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c48264f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c48264f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c48264f8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c48264f8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c48264f8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5c48264f8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c48264f8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c48264f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5c48264f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5c48264f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5c48264f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5c48264f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5c48264f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5c48264f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5c48264f8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5c48264f8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c48264f8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c48264f8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5c48264f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5c48264f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5c48264f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5c48264f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5c48264f8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5c48264f8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c48264f8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5c48264f8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5c48264f8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5c48264f8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c48264f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5c48264f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5c48264f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5c48264f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5c48264f8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5c48264f8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5c48264f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5c48264f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5c48264f8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5c48264f8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5c48264f8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5c48264f8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5c48264f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5c48264f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5c48264f8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5c48264f8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5c48264f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5c48264f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5c48264f8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5c48264f8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5c48264f8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5c48264f8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c48264f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c48264f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5c48264f8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5c48264f8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5c48264f8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5c48264f8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c48264f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5c48264f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c48264f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c48264f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c48264f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c48264f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5c48264f8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5c48264f8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c48264f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5c48264f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gnd/waysgallery-frontend" TargetMode="External"/><Relationship Id="rId4" Type="http://schemas.openxmlformats.org/officeDocument/2006/relationships/hyperlink" Target="https://github.com/sgnd/waysgallery-backend" TargetMode="External"/><Relationship Id="rId5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Task Dumbways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Asep Saepul Rohman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252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user pada masing-masing instance dengan menggunakan ansible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774" y="238063"/>
            <a:ext cx="5632999" cy="444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559075"/>
            <a:ext cx="38007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Mengubah autentikasi password pada masing-masing user dengan ansible dan jalankan file yml ansiblenya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3" y="2571750"/>
            <a:ext cx="41052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99" y="670900"/>
            <a:ext cx="3955175" cy="41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372725"/>
            <a:ext cx="3663900" cy="4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Mendefiniskan variable host dengan nama instance di /etc/host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cek login ke instance dengan nama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74" y="2200100"/>
            <a:ext cx="2343675" cy="2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00" y="192638"/>
            <a:ext cx="4060874" cy="45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SSH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191950" y="1291950"/>
            <a:ext cx="362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Mendaftarkan id_rsa.pub frontend, backend dan jenkins ke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cek dengan ssh -T </a:t>
            </a:r>
            <a:r>
              <a:rPr lang="id" u="sng">
                <a:solidFill>
                  <a:schemeClr val="hlink"/>
                </a:solidFill>
                <a:hlinkClick r:id="rId3"/>
              </a:rPr>
              <a:t>git@github.com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925" y="164250"/>
            <a:ext cx="4450750" cy="3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75025"/>
            <a:ext cx="59436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459675"/>
            <a:ext cx="85206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cek remote git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test push, pull dan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95" y="1524608"/>
            <a:ext cx="7354225" cy="12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38" y="3068675"/>
            <a:ext cx="8739725" cy="1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357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Menginstall docker ke semua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mengizinkan docker eksekusi tanpa root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275" y="541150"/>
            <a:ext cx="4769675" cy="40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667200"/>
            <a:ext cx="3576900" cy="215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73825" y="1391500"/>
            <a:ext cx="39249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Menginstall database dengan docker menggunakan ansible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19054" l="0" r="0" t="0"/>
          <a:stretch/>
        </p:blipFill>
        <p:spPr>
          <a:xfrm>
            <a:off x="311700" y="3319474"/>
            <a:ext cx="5652824" cy="14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674"/>
            <a:ext cx="42009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Webserver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Install nginx dan certbot 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file konfigurasi untuk di reverse proxy oleh nginx dan mendaftarkan SSL dengan certbot dengan command “certbot --nginx -d &lt;URL&gt;”, berikut URL yang menggunakan certbot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asep.onlinecamp.id (frontend)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api.asep.onlinecamp.id (backend)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cicd.asep.onlinecamp.id (jenkins)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monitoring.asep.onlinecamp (grafana)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prometheus.asep.onlinecamp.id (prometheus)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load balancing untuk database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422425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Reverse proxy untuk frontend dan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21135" t="0"/>
          <a:stretch/>
        </p:blipFill>
        <p:spPr>
          <a:xfrm>
            <a:off x="150200" y="947525"/>
            <a:ext cx="4096350" cy="351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18824" t="0"/>
          <a:stretch/>
        </p:blipFill>
        <p:spPr>
          <a:xfrm>
            <a:off x="4572000" y="947525"/>
            <a:ext cx="4294059" cy="35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422425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Reverse proxy untuk cicd dan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27979" t="0"/>
          <a:stretch/>
        </p:blipFill>
        <p:spPr>
          <a:xfrm>
            <a:off x="150200" y="947525"/>
            <a:ext cx="4096351" cy="351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28325" t="0"/>
          <a:stretch/>
        </p:blipFill>
        <p:spPr>
          <a:xfrm>
            <a:off x="4572000" y="947525"/>
            <a:ext cx="4294059" cy="35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Webserver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CICD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Monitoring (tambahan)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422425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Reverse proxy untuk prometheus dan load balancing untuk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10730" t="0"/>
          <a:stretch/>
        </p:blipFill>
        <p:spPr>
          <a:xfrm>
            <a:off x="1633700" y="872750"/>
            <a:ext cx="5510050" cy="3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Dockerfile untuk frontend dan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0" y="1824701"/>
            <a:ext cx="7951302" cy="26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583925"/>
            <a:ext cx="85206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docker-compose.yml pada instance frontend dan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5" y="1514838"/>
            <a:ext cx="8398574" cy="21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447250"/>
            <a:ext cx="85206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build docker untuk frontend dan backend kemudian jalankan docker-compose dengan ansible.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 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73" y="1324325"/>
            <a:ext cx="7541099" cy="31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CICD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 jenkins dengan docker menggunakan ansible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25031" l="0" r="0" t="0"/>
          <a:stretch/>
        </p:blipFill>
        <p:spPr>
          <a:xfrm>
            <a:off x="311700" y="1950920"/>
            <a:ext cx="8520600" cy="212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472000"/>
            <a:ext cx="304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Akses InitialAdminPassword didalam docker dengan docker exec -it jenkins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Jalankan Instalasi Jenkins dan install plugin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8019" r="12501" t="0"/>
          <a:stretch/>
        </p:blipFill>
        <p:spPr>
          <a:xfrm>
            <a:off x="3453850" y="621075"/>
            <a:ext cx="5585249" cy="3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496950"/>
            <a:ext cx="85206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Menginstall plugin Publish Over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Restart jenkins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00" y="1321301"/>
            <a:ext cx="7802226" cy="3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484525"/>
            <a:ext cx="35769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Menambahkan global credential jenkins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75" y="3410749"/>
            <a:ext cx="5404400" cy="12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477" y="822875"/>
            <a:ext cx="5305000" cy="24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459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Mengkonfigurasikan publish over ssh ke instance frontend dan backend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b="25705" l="0" r="0" t="0"/>
          <a:stretch/>
        </p:blipFill>
        <p:spPr>
          <a:xfrm>
            <a:off x="633625" y="1182825"/>
            <a:ext cx="3935561" cy="14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4">
            <a:alphaModFix/>
          </a:blip>
          <a:srcRect b="26809" l="0" r="0" t="0"/>
          <a:stretch/>
        </p:blipFill>
        <p:spPr>
          <a:xfrm>
            <a:off x="4572000" y="1127751"/>
            <a:ext cx="4475776" cy="159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 rotWithShape="1">
          <a:blip r:embed="rId5">
            <a:alphaModFix/>
          </a:blip>
          <a:srcRect b="26964" l="0" r="0" t="0"/>
          <a:stretch/>
        </p:blipFill>
        <p:spPr>
          <a:xfrm>
            <a:off x="562900" y="2953950"/>
            <a:ext cx="4087474" cy="144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 rotWithShape="1">
          <a:blip r:embed="rId6">
            <a:alphaModFix/>
          </a:blip>
          <a:srcRect b="28021" l="0" r="0" t="0"/>
          <a:stretch/>
        </p:blipFill>
        <p:spPr>
          <a:xfrm>
            <a:off x="4728075" y="2788125"/>
            <a:ext cx="4319700" cy="15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658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Menambahkan webhook di github di masing-masing repo frontend dan backend</a:t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63" y="1903350"/>
            <a:ext cx="8607276" cy="17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Melakukan git clone repo frontend dan backend di masing-masing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git clone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https://github.com/sgnd/waysgallery-frontend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git clone 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https://github.com/sgnd/waysgallery-backend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repository github untuk frontend dan backend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98900"/>
            <a:ext cx="8730700" cy="1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322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freestyle project untuk frontend dan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Mengkaitkan dengan repo project github frontend dan backend ke branch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" y="1658475"/>
            <a:ext cx="4490525" cy="25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8475"/>
            <a:ext cx="4318179" cy="25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546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Ceklist Github hook trigger for GITScm polling pada frontend dan backend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00213"/>
            <a:ext cx="89916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39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Mengkonfigurasi ekskusi perintah build untuk frontend dan backend</a:t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9375"/>
            <a:ext cx="4560287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329375"/>
            <a:ext cx="4560281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40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mencoba test jenkins, mengubah file 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push code ke branch production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6" y="1555550"/>
            <a:ext cx="4417425" cy="26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700" y="1557467"/>
            <a:ext cx="4417424" cy="261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11700" y="397575"/>
            <a:ext cx="8520600" cy="4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Otomatis proses build sedang dilakukan ketika sudah push code ke github</a:t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938" y="934950"/>
            <a:ext cx="7206126" cy="35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596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Hasil proses build yg ke triger dari code push ke github secara otomatis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103275"/>
            <a:ext cx="6096401" cy="36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Monitoring (tambahan)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11700" y="1229875"/>
            <a:ext cx="321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Menginstall Prometheus, grafana dan node exporter dengan ansible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25" y="3569100"/>
            <a:ext cx="8235626" cy="14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825" y="472100"/>
            <a:ext cx="48577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49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file prometheus.yml untuk konfigurasi prometheus dan node-exporter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Menjalankan proses instalasi prometheus, grafana dan node exporter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1718950"/>
            <a:ext cx="8866925" cy="1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311700" y="608775"/>
            <a:ext cx="85206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Hasil prometheus dan node exporter </a:t>
            </a:r>
            <a:endParaRPr/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00" y="1240274"/>
            <a:ext cx="6845577" cy="33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559075"/>
            <a:ext cx="85206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Monitoring grafana</a:t>
            </a:r>
            <a:endParaRPr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00" y="1192698"/>
            <a:ext cx="6896699" cy="3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410000"/>
            <a:ext cx="85206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branch untuk development dan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Mendaftarkan SSH ke github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25" y="1217750"/>
            <a:ext cx="7043525" cy="10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75" y="2335700"/>
            <a:ext cx="5165492" cy="17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875" y="2335701"/>
            <a:ext cx="5221575" cy="1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311700" y="496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Dashboard Monitoring Waysgallery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25" y="1020950"/>
            <a:ext cx="7479176" cy="37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249575" y="2199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Terimakasih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VPC sekaligus private subnet, public subnet, Internet gateway dan NAT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25" y="1953325"/>
            <a:ext cx="5876476" cy="2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434825"/>
            <a:ext cx="85206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Konfigurasi private subnet, public subnet dan NAT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13" y="1038750"/>
            <a:ext cx="7998363" cy="35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459675"/>
            <a:ext cx="85206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instance yg terdiri dari intance 1 reverse proxy (public subnet), 2 frontend, 2 backend, 2 database, 1 jenkins dan 1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25" y="1285375"/>
            <a:ext cx="8013425" cy="3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248475"/>
            <a:ext cx="85206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Security Grup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Reverse Proxy = port 80, 443 dan 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frontend, backend, jenkins, database dan monitoring = port all traffic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38" y="1325951"/>
            <a:ext cx="8274326" cy="3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571500"/>
            <a:ext cx="85206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Membuat Elastic IP dan Associate ke instance reverse proxy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8520"/>
            <a:ext cx="8520601" cy="183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