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ubuntu@54.172.22.136" TargetMode="External"/><Relationship Id="rId4" Type="http://schemas.openxmlformats.org/officeDocument/2006/relationships/hyperlink" Target="mailto:ubuntu@54.172.22.136" TargetMode="External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aw.githubusercontent.com/nvm-sh/nvm/0.38.0/install.sh" TargetMode="External"/><Relationship Id="rId4" Type="http://schemas.openxmlformats.org/officeDocument/2006/relationships/hyperlink" Target="https://github.com/sgnd/wayshub-frontend" TargetMode="External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 rot="2700000">
            <a:off x="82782" y="-1386168"/>
            <a:ext cx="2424873" cy="3611191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 rot="2700000">
            <a:off x="1571000" y="-338582"/>
            <a:ext cx="1635955" cy="163595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 rot="2700000">
            <a:off x="9627985" y="-6588"/>
            <a:ext cx="4059393" cy="2548110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 rot="2700000">
            <a:off x="-29557" y="5198743"/>
            <a:ext cx="2444907" cy="2366116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4439633" y="4518923"/>
            <a:ext cx="3312734" cy="114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en-US" sz="2000">
                <a:solidFill>
                  <a:srgbClr val="080808"/>
                </a:solidFill>
              </a:rPr>
              <a:t>Asep Saepul Rohman</a:t>
            </a:r>
            <a:endParaRPr sz="2000">
              <a:solidFill>
                <a:srgbClr val="080808"/>
              </a:solidFill>
            </a:endParaRPr>
          </a:p>
        </p:txBody>
      </p:sp>
      <p:sp>
        <p:nvSpPr>
          <p:cNvPr id="106" name="Google Shape;106;p15"/>
          <p:cNvSpPr txBox="1"/>
          <p:nvPr>
            <p:ph type="ctrTitle"/>
          </p:nvPr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80808"/>
                </a:solidFill>
              </a:rPr>
              <a:t>PRESENTASI WEEK 1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BOOTCAMP DUMBWAYS</a:t>
            </a:r>
            <a:endParaRPr sz="3600">
              <a:solidFill>
                <a:srgbClr val="080808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 rot="2700000">
            <a:off x="9629823" y="5457591"/>
            <a:ext cx="2231794" cy="2568811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948" y="2568057"/>
            <a:ext cx="9326887" cy="398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/>
          <p:nvPr>
            <p:ph type="title"/>
          </p:nvPr>
        </p:nvSpPr>
        <p:spPr>
          <a:xfrm>
            <a:off x="243937" y="159025"/>
            <a:ext cx="2273976" cy="2170492"/>
          </a:xfrm>
          <a:prstGeom prst="ellipse">
            <a:avLst/>
          </a:prstGeom>
          <a:solidFill>
            <a:srgbClr val="7B7B7B"/>
          </a:solidFill>
          <a:ln cap="flat" cmpd="thinThick" w="174625">
            <a:solidFill>
              <a:srgbClr val="7B7B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</a:rPr>
              <a:t>Setup Server AWS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Setup Server AWS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966951" y="3355130"/>
            <a:ext cx="2889432" cy="2833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Chmod 400 SSH Key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Login ssh - i DWDS04ASR-asep.pem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ubuntu@54.172.22.136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Buat user baru dengan “adduser”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sudo scp DWDS04ASR-asep.pem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ubuntu@54.172.22.136</a:t>
            </a:r>
            <a:endParaRPr sz="1600"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9461" y="950538"/>
            <a:ext cx="7744257" cy="441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Setup Server AWS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966951" y="3355130"/>
            <a:ext cx="3342509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Sudo nano /etc/ssh /sshd_config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Restart ssh “sudo systemctl restart sshd.service”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Login tanpa ssh-key “ssh public-asep@54.172.22.136”</a:t>
            </a:r>
            <a:endParaRPr sz="1600"/>
          </a:p>
        </p:txBody>
      </p:sp>
      <p:pic>
        <p:nvPicPr>
          <p:cNvPr id="244" name="Google Shape;2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6713" y="952500"/>
            <a:ext cx="7244254" cy="470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Setup Server AWS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966951" y="3355130"/>
            <a:ext cx="3342509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Test remote ssh yang sudah di scp tadi dari instance proxy ke instance apps</a:t>
            </a:r>
            <a:endParaRPr sz="1600"/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3850" y="952500"/>
            <a:ext cx="7089980" cy="470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Server for Application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966951" y="3355130"/>
            <a:ext cx="2669407" cy="307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- Curl -o-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https://raw.githubusercontent.com/nvm-sh/nvm/0.38.0/install.sh</a:t>
            </a:r>
            <a:r>
              <a:rPr lang="en-US" sz="1600"/>
              <a:t> | bash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nvm install 14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Git clone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https://github.com/sgnd/wayshub-frontend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Npm install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4936" y="722068"/>
            <a:ext cx="6967940" cy="524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9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Server for Application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834429" y="3705187"/>
            <a:ext cx="3092981" cy="1579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Npm install pm2 -g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Pm2 --name wayshub start npm -- start</a:t>
            </a:r>
            <a:endParaRPr sz="1600"/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4936" y="1751283"/>
            <a:ext cx="6967940" cy="3182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3D5F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777240" y="731519"/>
            <a:ext cx="2845191" cy="32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FFFFFF"/>
                </a:solidFill>
              </a:rPr>
              <a:t>Server for Application</a:t>
            </a:r>
            <a:endParaRPr sz="3800">
              <a:solidFill>
                <a:srgbClr val="FFFFFF"/>
              </a:solidFill>
            </a:endParaRPr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3">
            <a:alphaModFix/>
          </a:blip>
          <a:srcRect b="0" l="2467" r="2466" t="0"/>
          <a:stretch/>
        </p:blipFill>
        <p:spPr>
          <a:xfrm>
            <a:off x="4044603" y="448056"/>
            <a:ext cx="7680450" cy="380293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4379709" y="4642338"/>
            <a:ext cx="7037591" cy="1564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0" y="0"/>
            <a:ext cx="12192000" cy="2877832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630936" y="630936"/>
            <a:ext cx="3599688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Reverse Proxy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86" name="Google Shape;286;p31"/>
          <p:cNvSpPr/>
          <p:nvPr/>
        </p:nvSpPr>
        <p:spPr>
          <a:xfrm rot="5400000">
            <a:off x="3566159" y="1353312"/>
            <a:ext cx="1554480" cy="18288"/>
          </a:xfrm>
          <a:custGeom>
            <a:rect b="b" l="l" r="r" t="t"/>
            <a:pathLst>
              <a:path extrusionOk="0" fill="none" h="18288" w="155448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extrusionOk="0" h="18288" w="155448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41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4474462" y="630936"/>
            <a:ext cx="7074409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-"/>
            </a:pPr>
            <a:r>
              <a:rPr lang="en-US" sz="1700">
                <a:solidFill>
                  <a:srgbClr val="FFFFFF"/>
                </a:solidFill>
              </a:rPr>
              <a:t>sudo apt update &amp;&amp; sudo apt upgrade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-"/>
            </a:pPr>
            <a:r>
              <a:rPr lang="en-US" sz="1700">
                <a:solidFill>
                  <a:srgbClr val="FFFFFF"/>
                </a:solidFill>
              </a:rPr>
              <a:t>sudo apt install nginx</a:t>
            </a:r>
            <a:endParaRPr sz="170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-"/>
            </a:pPr>
            <a:r>
              <a:rPr lang="en-US" sz="1700">
                <a:solidFill>
                  <a:srgbClr val="FFFFFF"/>
                </a:solidFill>
              </a:rPr>
              <a:t>sudo systemctl start nginx</a:t>
            </a:r>
            <a:endParaRPr sz="170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-"/>
            </a:pPr>
            <a:r>
              <a:rPr lang="en-US" sz="1700">
                <a:solidFill>
                  <a:srgbClr val="FFFFFF"/>
                </a:solidFill>
              </a:rPr>
              <a:t>sudo systemctl status nginx</a:t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68" y="2877832"/>
            <a:ext cx="10786464" cy="433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/>
          <p:nvPr/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B46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 txBox="1"/>
          <p:nvPr>
            <p:ph type="title"/>
          </p:nvPr>
        </p:nvSpPr>
        <p:spPr>
          <a:xfrm>
            <a:off x="777240" y="731519"/>
            <a:ext cx="2845191" cy="32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FFFFFF"/>
                </a:solidFill>
              </a:rPr>
              <a:t>Reverse Proxy</a:t>
            </a:r>
            <a:endParaRPr sz="3800">
              <a:solidFill>
                <a:srgbClr val="FFFFFF"/>
              </a:solidFill>
            </a:endParaRPr>
          </a:p>
        </p:txBody>
      </p:sp>
      <p:pic>
        <p:nvPicPr>
          <p:cNvPr id="295" name="Google Shape;295;p32"/>
          <p:cNvPicPr preferRelativeResize="0"/>
          <p:nvPr/>
        </p:nvPicPr>
        <p:blipFill rotWithShape="1">
          <a:blip r:embed="rId3">
            <a:alphaModFix/>
          </a:blip>
          <a:srcRect b="240" l="15442" r="28104" t="-240"/>
          <a:stretch/>
        </p:blipFill>
        <p:spPr>
          <a:xfrm>
            <a:off x="4044603" y="448056"/>
            <a:ext cx="7680450" cy="380293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2"/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 txBox="1"/>
          <p:nvPr>
            <p:ph idx="1" type="body"/>
          </p:nvPr>
        </p:nvSpPr>
        <p:spPr>
          <a:xfrm>
            <a:off x="4379709" y="4642338"/>
            <a:ext cx="7037591" cy="1564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 txBox="1"/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Reverse Proxy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5" name="Google Shape;305;p33"/>
          <p:cNvPicPr preferRelativeResize="0"/>
          <p:nvPr/>
        </p:nvPicPr>
        <p:blipFill rotWithShape="1">
          <a:blip r:embed="rId3">
            <a:alphaModFix/>
          </a:blip>
          <a:srcRect b="0" l="5625" r="5624" t="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7546848" y="2516777"/>
            <a:ext cx="3803904" cy="3660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/>
              <a:t>Membuat file directory baru “asep” di /etc/nginx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/>
              <a:t>Cd /etc/nginx/asep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/>
              <a:t>Sudo nano asep1.conf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3045213" y="731520"/>
            <a:ext cx="6089904" cy="1426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AWS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792610" y="3786641"/>
            <a:ext cx="10590904" cy="1307192"/>
            <a:chOff x="3622" y="987878"/>
            <a:chExt cx="10590904" cy="1307192"/>
          </a:xfrm>
        </p:grpSpPr>
        <p:sp>
          <p:nvSpPr>
            <p:cNvPr id="119" name="Google Shape;119;p16"/>
            <p:cNvSpPr/>
            <p:nvPr/>
          </p:nvSpPr>
          <p:spPr>
            <a:xfrm>
              <a:off x="3622" y="987878"/>
              <a:ext cx="1765150" cy="11208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99750" y="1174200"/>
              <a:ext cx="1765150" cy="112087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32579" y="1207029"/>
              <a:ext cx="1699492" cy="105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&amp; Setup Server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161029" y="987878"/>
              <a:ext cx="1765150" cy="11208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357156" y="1174200"/>
              <a:ext cx="1765150" cy="112087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2389985" y="1207029"/>
              <a:ext cx="1699492" cy="105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 for Application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318435" y="987878"/>
              <a:ext cx="1765150" cy="11208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514563" y="1174200"/>
              <a:ext cx="1765150" cy="112087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4547392" y="1207029"/>
              <a:ext cx="1699492" cy="105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Reverse Proxy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475842" y="987878"/>
              <a:ext cx="1765150" cy="11208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671970" y="1174200"/>
              <a:ext cx="1765150" cy="112087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6704799" y="1207029"/>
              <a:ext cx="1699492" cy="105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 Domain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8633248" y="987878"/>
              <a:ext cx="1765150" cy="11208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8829376" y="1174200"/>
              <a:ext cx="1765150" cy="112087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8862205" y="1207029"/>
              <a:ext cx="1699492" cy="1055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SSL Configuration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4"/>
          <p:cNvSpPr txBox="1"/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Reverse Proxy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3" name="Google Shape;313;p34"/>
          <p:cNvPicPr preferRelativeResize="0"/>
          <p:nvPr/>
        </p:nvPicPr>
        <p:blipFill rotWithShape="1">
          <a:blip r:embed="rId3">
            <a:alphaModFix/>
          </a:blip>
          <a:srcRect b="0" l="5580" r="5580" t="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7546848" y="2516777"/>
            <a:ext cx="3803904" cy="3660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/>
              <a:t>Menambahkan konfigurasi di file nginx.conf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/>
              <a:t>Cd /etc/nginx/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/>
              <a:t>Sudo nano nginx.conf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5"/>
          <p:cNvSpPr txBox="1"/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Reverse Proxy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1" name="Google Shape;321;p35"/>
          <p:cNvPicPr preferRelativeResize="0"/>
          <p:nvPr/>
        </p:nvPicPr>
        <p:blipFill rotWithShape="1">
          <a:blip r:embed="rId3">
            <a:alphaModFix/>
          </a:blip>
          <a:srcRect b="0" l="5" r="461" t="0"/>
          <a:stretch/>
        </p:blipFill>
        <p:spPr>
          <a:xfrm>
            <a:off x="1628131" y="2221330"/>
            <a:ext cx="8935737" cy="458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/>
          <p:nvPr/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6"/>
          <p:cNvSpPr txBox="1"/>
          <p:nvPr>
            <p:ph type="title"/>
          </p:nvPr>
        </p:nvSpPr>
        <p:spPr>
          <a:xfrm>
            <a:off x="1155557" y="649674"/>
            <a:ext cx="4284420" cy="168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Custom Domain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6689" l="0" r="0" t="18689"/>
          <a:stretch/>
        </p:blipFill>
        <p:spPr>
          <a:xfrm>
            <a:off x="2127856" y="5067894"/>
            <a:ext cx="7936288" cy="163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930" y="1447246"/>
            <a:ext cx="8520140" cy="339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p37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339" name="Google Shape;339;p37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cap="flat" cmpd="sng" w="31750">
              <a:solidFill>
                <a:srgbClr val="8296B0">
                  <a:alpha val="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cap="flat" cmpd="sng" w="31750">
              <a:solidFill>
                <a:srgbClr val="8296B0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323F4F">
                    <a:alpha val="20000"/>
                  </a:srgbClr>
                </a:gs>
                <a:gs pos="100000">
                  <a:srgbClr val="222A35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323F4F">
                    <a:alpha val="9803"/>
                  </a:srgbClr>
                </a:gs>
                <a:gs pos="100000">
                  <a:srgbClr val="323F4F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7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cap="flat" cmpd="sng" w="31750">
              <a:solidFill>
                <a:srgbClr val="8296B0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cap="flat" cmpd="sng" w="31750">
              <a:solidFill>
                <a:srgbClr val="8296B0">
                  <a:alpha val="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7"/>
          <p:cNvSpPr txBox="1"/>
          <p:nvPr>
            <p:ph type="title"/>
          </p:nvPr>
        </p:nvSpPr>
        <p:spPr>
          <a:xfrm>
            <a:off x="630936" y="684915"/>
            <a:ext cx="4651076" cy="19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lt1"/>
                </a:solidFill>
              </a:rPr>
              <a:t>Custom Domain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46" name="Google Shape;346;p37"/>
          <p:cNvSpPr txBox="1"/>
          <p:nvPr>
            <p:ph idx="1" type="body"/>
          </p:nvPr>
        </p:nvSpPr>
        <p:spPr>
          <a:xfrm>
            <a:off x="5486080" y="684921"/>
            <a:ext cx="5674107" cy="195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47" name="Google Shape;347;p37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ACB8CA">
                  <a:alpha val="0"/>
                </a:srgbClr>
              </a:gs>
              <a:gs pos="100000">
                <a:srgbClr val="323F4F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37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49" name="Google Shape;349;p37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37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37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37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353" name="Google Shape;353;p37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222A35">
                  <a:alpha val="9803"/>
                </a:srgbClr>
              </a:gs>
              <a:gs pos="10000">
                <a:srgbClr val="222A35">
                  <a:alpha val="9803"/>
                </a:srgbClr>
              </a:gs>
              <a:gs pos="100000">
                <a:srgbClr val="8296B0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37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5" name="Google Shape;355;p37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37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37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37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8296B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 b="37652" l="-376" r="375" t="652"/>
          <a:stretch/>
        </p:blipFill>
        <p:spPr>
          <a:xfrm>
            <a:off x="629638" y="2708781"/>
            <a:ext cx="10848063" cy="34966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37"/>
          <p:cNvGrpSpPr/>
          <p:nvPr/>
        </p:nvGrpSpPr>
        <p:grpSpPr>
          <a:xfrm rot="-54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361" name="Google Shape;361;p37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EFEFEF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37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EFEFEF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37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EFEFEF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37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EFEFEF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8"/>
          <p:cNvSpPr txBox="1"/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Custom Domain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1" name="Google Shape;371;p38"/>
          <p:cNvPicPr preferRelativeResize="0"/>
          <p:nvPr/>
        </p:nvPicPr>
        <p:blipFill rotWithShape="1">
          <a:blip r:embed="rId3">
            <a:alphaModFix/>
          </a:blip>
          <a:srcRect b="0" l="7875" r="7875" t="0"/>
          <a:stretch/>
        </p:blipFill>
        <p:spPr>
          <a:xfrm>
            <a:off x="619426" y="2386585"/>
            <a:ext cx="6815044" cy="399991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>
            <p:ph idx="1" type="body"/>
          </p:nvPr>
        </p:nvSpPr>
        <p:spPr>
          <a:xfrm>
            <a:off x="7546848" y="2516777"/>
            <a:ext cx="3803904" cy="3660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Setelah SSL dikonfigurasi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9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Konfigurasi SSL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379" name="Google Shape;379;p39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Sudo apt install software-common-properties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Sudo add-apt-repository ppa:certbot/certbot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sudo apt install certbot python-certbot-nginx python3-certbot-dns-cloudflare</a:t>
            </a:r>
            <a:endParaRPr sz="1400"/>
          </a:p>
        </p:txBody>
      </p:sp>
      <p:pic>
        <p:nvPicPr>
          <p:cNvPr id="380" name="Google Shape;380;p39"/>
          <p:cNvPicPr preferRelativeResize="0"/>
          <p:nvPr/>
        </p:nvPicPr>
        <p:blipFill rotWithShape="1">
          <a:blip r:embed="rId3">
            <a:alphaModFix/>
          </a:blip>
          <a:srcRect b="-338" l="154" r="10562" t="-653"/>
          <a:stretch/>
        </p:blipFill>
        <p:spPr>
          <a:xfrm>
            <a:off x="4389846" y="1734822"/>
            <a:ext cx="7484448" cy="44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0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Konfigurasi SSL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sudo certbot --nginx -d asep.onlinecamp.id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Cek konfigurasi apakah sudah sudah menerapkan SSL di nginx</a:t>
            </a:r>
            <a:endParaRPr sz="1400"/>
          </a:p>
        </p:txBody>
      </p:sp>
      <p:pic>
        <p:nvPicPr>
          <p:cNvPr id="388" name="Google Shape;388;p40"/>
          <p:cNvPicPr preferRelativeResize="0"/>
          <p:nvPr/>
        </p:nvPicPr>
        <p:blipFill rotWithShape="1">
          <a:blip r:embed="rId3">
            <a:alphaModFix/>
          </a:blip>
          <a:srcRect b="0" l="5755" r="5755" t="17891"/>
          <a:stretch/>
        </p:blipFill>
        <p:spPr>
          <a:xfrm>
            <a:off x="4309461" y="271601"/>
            <a:ext cx="6040487" cy="294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0"/>
          <p:cNvPicPr preferRelativeResize="0"/>
          <p:nvPr/>
        </p:nvPicPr>
        <p:blipFill rotWithShape="1">
          <a:blip r:embed="rId4">
            <a:alphaModFix/>
          </a:blip>
          <a:srcRect b="-138" l="0" r="17205" t="9487"/>
          <a:stretch/>
        </p:blipFill>
        <p:spPr>
          <a:xfrm>
            <a:off x="4309461" y="3355130"/>
            <a:ext cx="5865451" cy="33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1"/>
          <p:cNvSpPr txBox="1"/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Konfigurasi SSL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6" name="Google Shape;396;p41"/>
          <p:cNvPicPr preferRelativeResize="0"/>
          <p:nvPr/>
        </p:nvPicPr>
        <p:blipFill rotWithShape="1">
          <a:blip r:embed="rId3">
            <a:alphaModFix/>
          </a:blip>
          <a:srcRect b="3608" l="8130" r="8130" t="0"/>
          <a:stretch/>
        </p:blipFill>
        <p:spPr>
          <a:xfrm>
            <a:off x="2150032" y="2247402"/>
            <a:ext cx="7891935" cy="446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/>
          <p:nvPr/>
        </p:nvSpPr>
        <p:spPr>
          <a:xfrm>
            <a:off x="-1" y="0"/>
            <a:ext cx="86787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2"/>
          <p:cNvSpPr txBox="1"/>
          <p:nvPr>
            <p:ph type="title"/>
          </p:nvPr>
        </p:nvSpPr>
        <p:spPr>
          <a:xfrm>
            <a:off x="841249" y="1523878"/>
            <a:ext cx="7458605" cy="3810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Terima 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9894" y="1397000"/>
            <a:ext cx="6407638" cy="29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0719" l="0" r="0" t="67842"/>
          <a:stretch/>
        </p:blipFill>
        <p:spPr>
          <a:xfrm>
            <a:off x="717423" y="4751640"/>
            <a:ext cx="11110240" cy="133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Setup Server AWS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Setup Server AWS</a:t>
            </a:r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620" y="3238975"/>
            <a:ext cx="5137811" cy="2373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8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p1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1177" y="3238976"/>
            <a:ext cx="5414496" cy="229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Setup Server AWS</a:t>
            </a:r>
            <a:endParaRPr/>
          </a:p>
        </p:txBody>
      </p:sp>
      <p:cxnSp>
        <p:nvCxnSpPr>
          <p:cNvPr id="158" name="Google Shape;158;p19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351" y="3205714"/>
            <a:ext cx="5356439" cy="2293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9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9766" y="3205713"/>
            <a:ext cx="5338191" cy="229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Setup Server AWS</a:t>
            </a:r>
            <a:endParaRPr/>
          </a:p>
        </p:txBody>
      </p:sp>
      <p:cxnSp>
        <p:nvCxnSpPr>
          <p:cNvPr id="168" name="Google Shape;168;p20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0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723" y="2338902"/>
            <a:ext cx="9883110" cy="423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>
            <p:ph type="title"/>
          </p:nvPr>
        </p:nvSpPr>
        <p:spPr>
          <a:xfrm>
            <a:off x="1116498" y="655128"/>
            <a:ext cx="4613919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Setup Server AWS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9" name="Google Shape;179;p21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9" name="Google Shape;19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632" y="983284"/>
            <a:ext cx="5328305" cy="244571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923" y="3933255"/>
            <a:ext cx="4917503" cy="222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1789" y="3933253"/>
            <a:ext cx="5388462" cy="244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 txBox="1"/>
          <p:nvPr>
            <p:ph type="title"/>
          </p:nvPr>
        </p:nvSpPr>
        <p:spPr>
          <a:xfrm>
            <a:off x="9267909" y="2023110"/>
            <a:ext cx="2469624" cy="2846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sz="3700"/>
              <a:t>Setup Server AWS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409" l="0" r="0" t="9410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2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3"/>
          <p:cNvCxnSpPr/>
          <p:nvPr/>
        </p:nvCxnSpPr>
        <p:spPr>
          <a:xfrm>
            <a:off x="2895600" y="5768204"/>
            <a:ext cx="6400800" cy="0"/>
          </a:xfrm>
          <a:prstGeom prst="straightConnector1">
            <a:avLst/>
          </a:prstGeom>
          <a:noFill/>
          <a:ln cap="flat" cmpd="sng" w="9525">
            <a:solidFill>
              <a:srgbClr val="5F52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23"/>
          <p:cNvSpPr txBox="1"/>
          <p:nvPr>
            <p:ph type="title"/>
          </p:nvPr>
        </p:nvSpPr>
        <p:spPr>
          <a:xfrm>
            <a:off x="-2015932" y="5061459"/>
            <a:ext cx="9966960" cy="1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24C"/>
              </a:buClr>
              <a:buSzPts val="5800"/>
              <a:buFont typeface="Calibri"/>
              <a:buNone/>
            </a:pPr>
            <a:r>
              <a:rPr lang="en-US" sz="5800">
                <a:solidFill>
                  <a:srgbClr val="5F524C"/>
                </a:solidFill>
              </a:rPr>
              <a:t>Setup Server AWS</a:t>
            </a:r>
            <a:endParaRPr/>
          </a:p>
        </p:txBody>
      </p:sp>
      <p:pic>
        <p:nvPicPr>
          <p:cNvPr id="221" name="Google Shape;22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4910" l="0" r="0" t="14910"/>
          <a:stretch/>
        </p:blipFill>
        <p:spPr>
          <a:xfrm>
            <a:off x="243840" y="393105"/>
            <a:ext cx="7649400" cy="246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4">
            <a:alphaModFix/>
          </a:blip>
          <a:srcRect b="14741" l="0" r="0" t="14741"/>
          <a:stretch/>
        </p:blipFill>
        <p:spPr>
          <a:xfrm>
            <a:off x="2895600" y="3093425"/>
            <a:ext cx="8545002" cy="2748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